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9" r:id="rId2"/>
    <p:sldId id="340" r:id="rId3"/>
    <p:sldId id="345" r:id="rId4"/>
    <p:sldId id="341" r:id="rId5"/>
    <p:sldId id="347" r:id="rId6"/>
    <p:sldId id="346" r:id="rId7"/>
    <p:sldId id="342" r:id="rId8"/>
    <p:sldId id="348" r:id="rId9"/>
    <p:sldId id="332" r:id="rId10"/>
    <p:sldId id="333" r:id="rId11"/>
    <p:sldId id="33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2D3D54"/>
    <a:srgbClr val="0F4C7B"/>
    <a:srgbClr val="0E6CB6"/>
    <a:srgbClr val="577DA4"/>
    <a:srgbClr val="0060B3"/>
    <a:srgbClr val="01357C"/>
    <a:srgbClr val="5D5D5D"/>
    <a:srgbClr val="FF4E00"/>
    <a:srgbClr val="0B5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6" autoAdjust="0"/>
    <p:restoredTop sz="94660" autoAdjust="0"/>
  </p:normalViewPr>
  <p:slideViewPr>
    <p:cSldViewPr snapToGrid="0">
      <p:cViewPr>
        <p:scale>
          <a:sx n="69" d="100"/>
          <a:sy n="69" d="100"/>
        </p:scale>
        <p:origin x="-1062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CD536-6602-4C64-A2D1-9AD5C7DF1C89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F9508-EB51-4B53-B821-0889E189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6DD9-8128-41F5-9E75-B76B4F8977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 flipV="1">
            <a:off x="0" y="800100"/>
            <a:ext cx="12192000" cy="6057900"/>
          </a:xfrm>
          <a:prstGeom prst="rtTriangl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932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6DD9-8128-41F5-9E75-B76B4F8977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 flipV="1">
            <a:off x="0" y="800100"/>
            <a:ext cx="12192000" cy="6057900"/>
          </a:xfrm>
          <a:prstGeom prst="rtTriangl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114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6DD9-8128-41F5-9E75-B76B4F8977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 flipV="1">
            <a:off x="0" y="800100"/>
            <a:ext cx="12192000" cy="6057900"/>
          </a:xfrm>
          <a:prstGeom prst="rtTriangl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3229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1430062" y="6394262"/>
            <a:ext cx="37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mtClean="0">
                <a:solidFill>
                  <a:schemeClr val="bg1"/>
                </a:solidFill>
              </a:rPr>
              <a:pPr lvl="0" algn="r"/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fld id="{1A174DE4-D6E9-4419-BBC5-6C621C4D6CB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2008" y="2393286"/>
            <a:ext cx="2876550" cy="27273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963385" y="2412686"/>
            <a:ext cx="2876550" cy="27273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10979" y="2144680"/>
            <a:ext cx="2876550" cy="316158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89953" y="2147455"/>
            <a:ext cx="2876550" cy="31615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83131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" y="6812281"/>
            <a:ext cx="12192001" cy="45719"/>
          </a:xfrm>
          <a:prstGeom prst="rect">
            <a:avLst/>
          </a:prstGeom>
          <a:solidFill>
            <a:srgbClr val="1EA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 userDrawn="1"/>
        </p:nvSpPr>
        <p:spPr>
          <a:xfrm rot="5400000">
            <a:off x="11577093" y="264433"/>
            <a:ext cx="335792" cy="325518"/>
          </a:xfrm>
          <a:prstGeom prst="homePlate">
            <a:avLst>
              <a:gd name="adj" fmla="val 310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100">
              <a:latin typeface="Calibri" pitchFamily="34" charset="0"/>
              <a:ea typeface="Roboto Bk" pitchFamily="2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5500" y="260000"/>
            <a:ext cx="478978" cy="2616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>
              <a:defRPr lang="en-US" sz="1100" smtClean="0">
                <a:solidFill>
                  <a:schemeClr val="lt1"/>
                </a:solidFill>
                <a:latin typeface="Calibri" pitchFamily="34" charset="0"/>
                <a:ea typeface="Roboto Bk" pitchFamily="2" charset="0"/>
                <a:cs typeface="Calibri" pitchFamily="34" charset="0"/>
              </a:defRPr>
            </a:lvl1pPr>
          </a:lstStyle>
          <a:p>
            <a:pPr algn="ctr"/>
            <a:fld id="{1A174DE4-D6E9-4419-BBC5-6C621C4D6CB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7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22" name="Rectangle 21"/>
          <p:cNvSpPr/>
          <p:nvPr/>
        </p:nvSpPr>
        <p:spPr>
          <a:xfrm>
            <a:off x="-4141" y="4394195"/>
            <a:ext cx="12196142" cy="2006600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92000"/>
                </a:schemeClr>
              </a:gs>
              <a:gs pos="100000">
                <a:schemeClr val="accent4">
                  <a:alpha val="92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latin typeface="Roboto Light"/>
              <a:cs typeface="Roboto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14400" y="4902195"/>
            <a:ext cx="1016000" cy="1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16001" y="4597396"/>
            <a:ext cx="766804" cy="11079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6400" dirty="0">
                <a:solidFill>
                  <a:schemeClr val="accent4"/>
                </a:solidFill>
                <a:latin typeface="Entypo"/>
                <a:cs typeface="Entypo"/>
              </a:rPr>
              <a:t>I</a:t>
            </a:r>
            <a:endParaRPr lang="en-US" sz="6400" dirty="0">
              <a:solidFill>
                <a:schemeClr val="accent4"/>
              </a:solidFill>
              <a:latin typeface="Entypo"/>
              <a:cs typeface="Entyp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088" y="4902195"/>
            <a:ext cx="9203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Title of presentation</a:t>
            </a:r>
            <a:endParaRPr lang="en-US" sz="4000" b="1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8088" y="5608374"/>
            <a:ext cx="920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Sub-Title goes here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721" y="6785328"/>
            <a:ext cx="12192001" cy="94443"/>
            <a:chOff x="-2" y="6777625"/>
            <a:chExt cx="12192001" cy="94443"/>
          </a:xfrm>
        </p:grpSpPr>
        <p:sp>
          <p:nvSpPr>
            <p:cNvPr id="11" name="Rectangle 10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8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8659562" y="2565355"/>
            <a:ext cx="523506" cy="501790"/>
          </a:xfrm>
          <a:custGeom>
            <a:avLst/>
            <a:gdLst>
              <a:gd name="T0" fmla="*/ 2656 w 3567"/>
              <a:gd name="T1" fmla="*/ 2372 h 3419"/>
              <a:gd name="T2" fmla="*/ 2477 w 3567"/>
              <a:gd name="T3" fmla="*/ 2597 h 3419"/>
              <a:gd name="T4" fmla="*/ 2482 w 3567"/>
              <a:gd name="T5" fmla="*/ 2915 h 3419"/>
              <a:gd name="T6" fmla="*/ 2686 w 3567"/>
              <a:gd name="T7" fmla="*/ 3146 h 3419"/>
              <a:gd name="T8" fmla="*/ 3011 w 3567"/>
              <a:gd name="T9" fmla="*/ 3183 h 3419"/>
              <a:gd name="T10" fmla="*/ 3267 w 3567"/>
              <a:gd name="T11" fmla="*/ 3008 h 3419"/>
              <a:gd name="T12" fmla="*/ 3341 w 3567"/>
              <a:gd name="T13" fmla="*/ 2693 h 3419"/>
              <a:gd name="T14" fmla="*/ 3197 w 3567"/>
              <a:gd name="T15" fmla="*/ 2415 h 3419"/>
              <a:gd name="T16" fmla="*/ 2898 w 3567"/>
              <a:gd name="T17" fmla="*/ 2304 h 3419"/>
              <a:gd name="T18" fmla="*/ 427 w 3567"/>
              <a:gd name="T19" fmla="*/ 2372 h 3419"/>
              <a:gd name="T20" fmla="*/ 248 w 3567"/>
              <a:gd name="T21" fmla="*/ 2597 h 3419"/>
              <a:gd name="T22" fmla="*/ 252 w 3567"/>
              <a:gd name="T23" fmla="*/ 2915 h 3419"/>
              <a:gd name="T24" fmla="*/ 456 w 3567"/>
              <a:gd name="T25" fmla="*/ 3146 h 3419"/>
              <a:gd name="T26" fmla="*/ 781 w 3567"/>
              <a:gd name="T27" fmla="*/ 3183 h 3419"/>
              <a:gd name="T28" fmla="*/ 1037 w 3567"/>
              <a:gd name="T29" fmla="*/ 3008 h 3419"/>
              <a:gd name="T30" fmla="*/ 1111 w 3567"/>
              <a:gd name="T31" fmla="*/ 2693 h 3419"/>
              <a:gd name="T32" fmla="*/ 967 w 3567"/>
              <a:gd name="T33" fmla="*/ 2415 h 3419"/>
              <a:gd name="T34" fmla="*/ 669 w 3567"/>
              <a:gd name="T35" fmla="*/ 2304 h 3419"/>
              <a:gd name="T36" fmla="*/ 3218 w 3567"/>
              <a:gd name="T37" fmla="*/ 2161 h 3419"/>
              <a:gd name="T38" fmla="*/ 3487 w 3567"/>
              <a:gd name="T39" fmla="*/ 2431 h 3419"/>
              <a:gd name="T40" fmla="*/ 3564 w 3567"/>
              <a:gd name="T41" fmla="*/ 2819 h 3419"/>
              <a:gd name="T42" fmla="*/ 3415 w 3567"/>
              <a:gd name="T43" fmla="*/ 3177 h 3419"/>
              <a:gd name="T44" fmla="*/ 3099 w 3567"/>
              <a:gd name="T45" fmla="*/ 3389 h 3419"/>
              <a:gd name="T46" fmla="*/ 2699 w 3567"/>
              <a:gd name="T47" fmla="*/ 3389 h 3419"/>
              <a:gd name="T48" fmla="*/ 2382 w 3567"/>
              <a:gd name="T49" fmla="*/ 3177 h 3419"/>
              <a:gd name="T50" fmla="*/ 2233 w 3567"/>
              <a:gd name="T51" fmla="*/ 2819 h 3419"/>
              <a:gd name="T52" fmla="*/ 2310 w 3567"/>
              <a:gd name="T53" fmla="*/ 2431 h 3419"/>
              <a:gd name="T54" fmla="*/ 2579 w 3567"/>
              <a:gd name="T55" fmla="*/ 2161 h 3419"/>
              <a:gd name="T56" fmla="*/ 669 w 3567"/>
              <a:gd name="T57" fmla="*/ 2081 h 3419"/>
              <a:gd name="T58" fmla="*/ 1044 w 3567"/>
              <a:gd name="T59" fmla="*/ 2195 h 3419"/>
              <a:gd name="T60" fmla="*/ 1286 w 3567"/>
              <a:gd name="T61" fmla="*/ 2489 h 3419"/>
              <a:gd name="T62" fmla="*/ 1324 w 3567"/>
              <a:gd name="T63" fmla="*/ 2885 h 3419"/>
              <a:gd name="T64" fmla="*/ 1143 w 3567"/>
              <a:gd name="T65" fmla="*/ 3224 h 3419"/>
              <a:gd name="T66" fmla="*/ 805 w 3567"/>
              <a:gd name="T67" fmla="*/ 3406 h 3419"/>
              <a:gd name="T68" fmla="*/ 408 w 3567"/>
              <a:gd name="T69" fmla="*/ 3366 h 3419"/>
              <a:gd name="T70" fmla="*/ 114 w 3567"/>
              <a:gd name="T71" fmla="*/ 3125 h 3419"/>
              <a:gd name="T72" fmla="*/ 0 w 3567"/>
              <a:gd name="T73" fmla="*/ 2750 h 3419"/>
              <a:gd name="T74" fmla="*/ 114 w 3567"/>
              <a:gd name="T75" fmla="*/ 2375 h 3419"/>
              <a:gd name="T76" fmla="*/ 408 w 3567"/>
              <a:gd name="T77" fmla="*/ 2133 h 3419"/>
              <a:gd name="T78" fmla="*/ 1932 w 3567"/>
              <a:gd name="T79" fmla="*/ 744 h 3419"/>
              <a:gd name="T80" fmla="*/ 3121 w 3567"/>
              <a:gd name="T81" fmla="*/ 1338 h 3419"/>
              <a:gd name="T82" fmla="*/ 3259 w 3567"/>
              <a:gd name="T83" fmla="*/ 1429 h 3419"/>
              <a:gd name="T84" fmla="*/ 3227 w 3567"/>
              <a:gd name="T85" fmla="*/ 1592 h 3419"/>
              <a:gd name="T86" fmla="*/ 2498 w 3567"/>
              <a:gd name="T87" fmla="*/ 1633 h 3419"/>
              <a:gd name="T88" fmla="*/ 1575 w 3567"/>
              <a:gd name="T89" fmla="*/ 1576 h 3419"/>
              <a:gd name="T90" fmla="*/ 2079 w 3567"/>
              <a:gd name="T91" fmla="*/ 2057 h 3419"/>
              <a:gd name="T92" fmla="*/ 1888 w 3567"/>
              <a:gd name="T93" fmla="*/ 2930 h 3419"/>
              <a:gd name="T94" fmla="*/ 1754 w 3567"/>
              <a:gd name="T95" fmla="*/ 2970 h 3419"/>
              <a:gd name="T96" fmla="*/ 1638 w 3567"/>
              <a:gd name="T97" fmla="*/ 2855 h 3419"/>
              <a:gd name="T98" fmla="*/ 968 w 3567"/>
              <a:gd name="T99" fmla="*/ 1691 h 3419"/>
              <a:gd name="T100" fmla="*/ 895 w 3567"/>
              <a:gd name="T101" fmla="*/ 1489 h 3419"/>
              <a:gd name="T102" fmla="*/ 981 w 3567"/>
              <a:gd name="T103" fmla="*/ 1290 h 3419"/>
              <a:gd name="T104" fmla="*/ 1347 w 3567"/>
              <a:gd name="T105" fmla="*/ 1017 h 3419"/>
              <a:gd name="T106" fmla="*/ 1674 w 3567"/>
              <a:gd name="T107" fmla="*/ 795 h 3419"/>
              <a:gd name="T108" fmla="*/ 2353 w 3567"/>
              <a:gd name="T109" fmla="*/ 4 h 3419"/>
              <a:gd name="T110" fmla="*/ 2598 w 3567"/>
              <a:gd name="T111" fmla="*/ 145 h 3419"/>
              <a:gd name="T112" fmla="*/ 2672 w 3567"/>
              <a:gd name="T113" fmla="*/ 423 h 3419"/>
              <a:gd name="T114" fmla="*/ 2530 w 3567"/>
              <a:gd name="T115" fmla="*/ 666 h 3419"/>
              <a:gd name="T116" fmla="*/ 2253 w 3567"/>
              <a:gd name="T117" fmla="*/ 740 h 3419"/>
              <a:gd name="T118" fmla="*/ 2010 w 3567"/>
              <a:gd name="T119" fmla="*/ 600 h 3419"/>
              <a:gd name="T120" fmla="*/ 1936 w 3567"/>
              <a:gd name="T121" fmla="*/ 321 h 3419"/>
              <a:gd name="T122" fmla="*/ 2076 w 3567"/>
              <a:gd name="T123" fmla="*/ 78 h 3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67" h="3419">
                <a:moveTo>
                  <a:pt x="2898" y="2304"/>
                </a:moveTo>
                <a:lnTo>
                  <a:pt x="2846" y="2307"/>
                </a:lnTo>
                <a:lnTo>
                  <a:pt x="2795" y="2316"/>
                </a:lnTo>
                <a:lnTo>
                  <a:pt x="2745" y="2329"/>
                </a:lnTo>
                <a:lnTo>
                  <a:pt x="2699" y="2348"/>
                </a:lnTo>
                <a:lnTo>
                  <a:pt x="2656" y="2372"/>
                </a:lnTo>
                <a:lnTo>
                  <a:pt x="2617" y="2400"/>
                </a:lnTo>
                <a:lnTo>
                  <a:pt x="2581" y="2433"/>
                </a:lnTo>
                <a:lnTo>
                  <a:pt x="2548" y="2469"/>
                </a:lnTo>
                <a:lnTo>
                  <a:pt x="2520" y="2508"/>
                </a:lnTo>
                <a:lnTo>
                  <a:pt x="2496" y="2551"/>
                </a:lnTo>
                <a:lnTo>
                  <a:pt x="2477" y="2597"/>
                </a:lnTo>
                <a:lnTo>
                  <a:pt x="2464" y="2647"/>
                </a:lnTo>
                <a:lnTo>
                  <a:pt x="2455" y="2697"/>
                </a:lnTo>
                <a:lnTo>
                  <a:pt x="2453" y="2750"/>
                </a:lnTo>
                <a:lnTo>
                  <a:pt x="2456" y="2808"/>
                </a:lnTo>
                <a:lnTo>
                  <a:pt x="2466" y="2862"/>
                </a:lnTo>
                <a:lnTo>
                  <a:pt x="2482" y="2915"/>
                </a:lnTo>
                <a:lnTo>
                  <a:pt x="2503" y="2963"/>
                </a:lnTo>
                <a:lnTo>
                  <a:pt x="2530" y="3008"/>
                </a:lnTo>
                <a:lnTo>
                  <a:pt x="2563" y="3049"/>
                </a:lnTo>
                <a:lnTo>
                  <a:pt x="2600" y="3086"/>
                </a:lnTo>
                <a:lnTo>
                  <a:pt x="2641" y="3119"/>
                </a:lnTo>
                <a:lnTo>
                  <a:pt x="2686" y="3146"/>
                </a:lnTo>
                <a:lnTo>
                  <a:pt x="2735" y="3167"/>
                </a:lnTo>
                <a:lnTo>
                  <a:pt x="2787" y="3183"/>
                </a:lnTo>
                <a:lnTo>
                  <a:pt x="2841" y="3193"/>
                </a:lnTo>
                <a:lnTo>
                  <a:pt x="2898" y="3196"/>
                </a:lnTo>
                <a:lnTo>
                  <a:pt x="2956" y="3193"/>
                </a:lnTo>
                <a:lnTo>
                  <a:pt x="3011" y="3183"/>
                </a:lnTo>
                <a:lnTo>
                  <a:pt x="3063" y="3167"/>
                </a:lnTo>
                <a:lnTo>
                  <a:pt x="3111" y="3146"/>
                </a:lnTo>
                <a:lnTo>
                  <a:pt x="3156" y="3119"/>
                </a:lnTo>
                <a:lnTo>
                  <a:pt x="3197" y="3086"/>
                </a:lnTo>
                <a:lnTo>
                  <a:pt x="3234" y="3049"/>
                </a:lnTo>
                <a:lnTo>
                  <a:pt x="3267" y="3008"/>
                </a:lnTo>
                <a:lnTo>
                  <a:pt x="3294" y="2963"/>
                </a:lnTo>
                <a:lnTo>
                  <a:pt x="3315" y="2915"/>
                </a:lnTo>
                <a:lnTo>
                  <a:pt x="3331" y="2862"/>
                </a:lnTo>
                <a:lnTo>
                  <a:pt x="3341" y="2808"/>
                </a:lnTo>
                <a:lnTo>
                  <a:pt x="3344" y="2750"/>
                </a:lnTo>
                <a:lnTo>
                  <a:pt x="3341" y="2693"/>
                </a:lnTo>
                <a:lnTo>
                  <a:pt x="3331" y="2639"/>
                </a:lnTo>
                <a:lnTo>
                  <a:pt x="3315" y="2587"/>
                </a:lnTo>
                <a:lnTo>
                  <a:pt x="3294" y="2537"/>
                </a:lnTo>
                <a:lnTo>
                  <a:pt x="3267" y="2492"/>
                </a:lnTo>
                <a:lnTo>
                  <a:pt x="3234" y="2452"/>
                </a:lnTo>
                <a:lnTo>
                  <a:pt x="3197" y="2415"/>
                </a:lnTo>
                <a:lnTo>
                  <a:pt x="3156" y="2382"/>
                </a:lnTo>
                <a:lnTo>
                  <a:pt x="3111" y="2355"/>
                </a:lnTo>
                <a:lnTo>
                  <a:pt x="3063" y="2334"/>
                </a:lnTo>
                <a:lnTo>
                  <a:pt x="3011" y="2317"/>
                </a:lnTo>
                <a:lnTo>
                  <a:pt x="2956" y="2308"/>
                </a:lnTo>
                <a:lnTo>
                  <a:pt x="2898" y="2304"/>
                </a:lnTo>
                <a:close/>
                <a:moveTo>
                  <a:pt x="669" y="2304"/>
                </a:moveTo>
                <a:lnTo>
                  <a:pt x="616" y="2307"/>
                </a:lnTo>
                <a:lnTo>
                  <a:pt x="565" y="2316"/>
                </a:lnTo>
                <a:lnTo>
                  <a:pt x="516" y="2329"/>
                </a:lnTo>
                <a:lnTo>
                  <a:pt x="470" y="2348"/>
                </a:lnTo>
                <a:lnTo>
                  <a:pt x="427" y="2372"/>
                </a:lnTo>
                <a:lnTo>
                  <a:pt x="387" y="2400"/>
                </a:lnTo>
                <a:lnTo>
                  <a:pt x="351" y="2433"/>
                </a:lnTo>
                <a:lnTo>
                  <a:pt x="319" y="2469"/>
                </a:lnTo>
                <a:lnTo>
                  <a:pt x="291" y="2508"/>
                </a:lnTo>
                <a:lnTo>
                  <a:pt x="267" y="2551"/>
                </a:lnTo>
                <a:lnTo>
                  <a:pt x="248" y="2597"/>
                </a:lnTo>
                <a:lnTo>
                  <a:pt x="234" y="2647"/>
                </a:lnTo>
                <a:lnTo>
                  <a:pt x="225" y="2697"/>
                </a:lnTo>
                <a:lnTo>
                  <a:pt x="223" y="2750"/>
                </a:lnTo>
                <a:lnTo>
                  <a:pt x="226" y="2808"/>
                </a:lnTo>
                <a:lnTo>
                  <a:pt x="236" y="2862"/>
                </a:lnTo>
                <a:lnTo>
                  <a:pt x="252" y="2915"/>
                </a:lnTo>
                <a:lnTo>
                  <a:pt x="274" y="2963"/>
                </a:lnTo>
                <a:lnTo>
                  <a:pt x="301" y="3008"/>
                </a:lnTo>
                <a:lnTo>
                  <a:pt x="333" y="3049"/>
                </a:lnTo>
                <a:lnTo>
                  <a:pt x="370" y="3086"/>
                </a:lnTo>
                <a:lnTo>
                  <a:pt x="411" y="3119"/>
                </a:lnTo>
                <a:lnTo>
                  <a:pt x="456" y="3146"/>
                </a:lnTo>
                <a:lnTo>
                  <a:pt x="506" y="3167"/>
                </a:lnTo>
                <a:lnTo>
                  <a:pt x="557" y="3183"/>
                </a:lnTo>
                <a:lnTo>
                  <a:pt x="611" y="3193"/>
                </a:lnTo>
                <a:lnTo>
                  <a:pt x="669" y="3196"/>
                </a:lnTo>
                <a:lnTo>
                  <a:pt x="726" y="3193"/>
                </a:lnTo>
                <a:lnTo>
                  <a:pt x="781" y="3183"/>
                </a:lnTo>
                <a:lnTo>
                  <a:pt x="833" y="3167"/>
                </a:lnTo>
                <a:lnTo>
                  <a:pt x="882" y="3146"/>
                </a:lnTo>
                <a:lnTo>
                  <a:pt x="927" y="3119"/>
                </a:lnTo>
                <a:lnTo>
                  <a:pt x="967" y="3086"/>
                </a:lnTo>
                <a:lnTo>
                  <a:pt x="1004" y="3049"/>
                </a:lnTo>
                <a:lnTo>
                  <a:pt x="1037" y="3008"/>
                </a:lnTo>
                <a:lnTo>
                  <a:pt x="1064" y="2963"/>
                </a:lnTo>
                <a:lnTo>
                  <a:pt x="1086" y="2915"/>
                </a:lnTo>
                <a:lnTo>
                  <a:pt x="1101" y="2862"/>
                </a:lnTo>
                <a:lnTo>
                  <a:pt x="1111" y="2808"/>
                </a:lnTo>
                <a:lnTo>
                  <a:pt x="1115" y="2750"/>
                </a:lnTo>
                <a:lnTo>
                  <a:pt x="1111" y="2693"/>
                </a:lnTo>
                <a:lnTo>
                  <a:pt x="1101" y="2639"/>
                </a:lnTo>
                <a:lnTo>
                  <a:pt x="1086" y="2587"/>
                </a:lnTo>
                <a:lnTo>
                  <a:pt x="1064" y="2537"/>
                </a:lnTo>
                <a:lnTo>
                  <a:pt x="1037" y="2492"/>
                </a:lnTo>
                <a:lnTo>
                  <a:pt x="1004" y="2452"/>
                </a:lnTo>
                <a:lnTo>
                  <a:pt x="967" y="2415"/>
                </a:lnTo>
                <a:lnTo>
                  <a:pt x="927" y="2382"/>
                </a:lnTo>
                <a:lnTo>
                  <a:pt x="882" y="2355"/>
                </a:lnTo>
                <a:lnTo>
                  <a:pt x="833" y="2334"/>
                </a:lnTo>
                <a:lnTo>
                  <a:pt x="781" y="2317"/>
                </a:lnTo>
                <a:lnTo>
                  <a:pt x="726" y="2308"/>
                </a:lnTo>
                <a:lnTo>
                  <a:pt x="669" y="2304"/>
                </a:lnTo>
                <a:close/>
                <a:moveTo>
                  <a:pt x="2898" y="2081"/>
                </a:moveTo>
                <a:lnTo>
                  <a:pt x="2967" y="2085"/>
                </a:lnTo>
                <a:lnTo>
                  <a:pt x="3035" y="2095"/>
                </a:lnTo>
                <a:lnTo>
                  <a:pt x="3099" y="2111"/>
                </a:lnTo>
                <a:lnTo>
                  <a:pt x="3160" y="2133"/>
                </a:lnTo>
                <a:lnTo>
                  <a:pt x="3218" y="2161"/>
                </a:lnTo>
                <a:lnTo>
                  <a:pt x="3273" y="2195"/>
                </a:lnTo>
                <a:lnTo>
                  <a:pt x="3325" y="2233"/>
                </a:lnTo>
                <a:lnTo>
                  <a:pt x="3373" y="2276"/>
                </a:lnTo>
                <a:lnTo>
                  <a:pt x="3415" y="2324"/>
                </a:lnTo>
                <a:lnTo>
                  <a:pt x="3454" y="2375"/>
                </a:lnTo>
                <a:lnTo>
                  <a:pt x="3487" y="2431"/>
                </a:lnTo>
                <a:lnTo>
                  <a:pt x="3516" y="2489"/>
                </a:lnTo>
                <a:lnTo>
                  <a:pt x="3537" y="2551"/>
                </a:lnTo>
                <a:lnTo>
                  <a:pt x="3554" y="2615"/>
                </a:lnTo>
                <a:lnTo>
                  <a:pt x="3564" y="2682"/>
                </a:lnTo>
                <a:lnTo>
                  <a:pt x="3567" y="2750"/>
                </a:lnTo>
                <a:lnTo>
                  <a:pt x="3564" y="2819"/>
                </a:lnTo>
                <a:lnTo>
                  <a:pt x="3554" y="2885"/>
                </a:lnTo>
                <a:lnTo>
                  <a:pt x="3537" y="2950"/>
                </a:lnTo>
                <a:lnTo>
                  <a:pt x="3516" y="3012"/>
                </a:lnTo>
                <a:lnTo>
                  <a:pt x="3487" y="3070"/>
                </a:lnTo>
                <a:lnTo>
                  <a:pt x="3454" y="3125"/>
                </a:lnTo>
                <a:lnTo>
                  <a:pt x="3415" y="3177"/>
                </a:lnTo>
                <a:lnTo>
                  <a:pt x="3373" y="3224"/>
                </a:lnTo>
                <a:lnTo>
                  <a:pt x="3325" y="3267"/>
                </a:lnTo>
                <a:lnTo>
                  <a:pt x="3273" y="3305"/>
                </a:lnTo>
                <a:lnTo>
                  <a:pt x="3218" y="3338"/>
                </a:lnTo>
                <a:lnTo>
                  <a:pt x="3160" y="3366"/>
                </a:lnTo>
                <a:lnTo>
                  <a:pt x="3099" y="3389"/>
                </a:lnTo>
                <a:lnTo>
                  <a:pt x="3035" y="3406"/>
                </a:lnTo>
                <a:lnTo>
                  <a:pt x="2967" y="3416"/>
                </a:lnTo>
                <a:lnTo>
                  <a:pt x="2898" y="3419"/>
                </a:lnTo>
                <a:lnTo>
                  <a:pt x="2830" y="3416"/>
                </a:lnTo>
                <a:lnTo>
                  <a:pt x="2763" y="3406"/>
                </a:lnTo>
                <a:lnTo>
                  <a:pt x="2699" y="3389"/>
                </a:lnTo>
                <a:lnTo>
                  <a:pt x="2637" y="3366"/>
                </a:lnTo>
                <a:lnTo>
                  <a:pt x="2579" y="3338"/>
                </a:lnTo>
                <a:lnTo>
                  <a:pt x="2524" y="3305"/>
                </a:lnTo>
                <a:lnTo>
                  <a:pt x="2473" y="3267"/>
                </a:lnTo>
                <a:lnTo>
                  <a:pt x="2424" y="3224"/>
                </a:lnTo>
                <a:lnTo>
                  <a:pt x="2382" y="3177"/>
                </a:lnTo>
                <a:lnTo>
                  <a:pt x="2343" y="3125"/>
                </a:lnTo>
                <a:lnTo>
                  <a:pt x="2310" y="3070"/>
                </a:lnTo>
                <a:lnTo>
                  <a:pt x="2281" y="3012"/>
                </a:lnTo>
                <a:lnTo>
                  <a:pt x="2260" y="2950"/>
                </a:lnTo>
                <a:lnTo>
                  <a:pt x="2243" y="2885"/>
                </a:lnTo>
                <a:lnTo>
                  <a:pt x="2233" y="2819"/>
                </a:lnTo>
                <a:lnTo>
                  <a:pt x="2230" y="2750"/>
                </a:lnTo>
                <a:lnTo>
                  <a:pt x="2233" y="2682"/>
                </a:lnTo>
                <a:lnTo>
                  <a:pt x="2243" y="2615"/>
                </a:lnTo>
                <a:lnTo>
                  <a:pt x="2260" y="2551"/>
                </a:lnTo>
                <a:lnTo>
                  <a:pt x="2281" y="2489"/>
                </a:lnTo>
                <a:lnTo>
                  <a:pt x="2310" y="2431"/>
                </a:lnTo>
                <a:lnTo>
                  <a:pt x="2343" y="2375"/>
                </a:lnTo>
                <a:lnTo>
                  <a:pt x="2382" y="2324"/>
                </a:lnTo>
                <a:lnTo>
                  <a:pt x="2424" y="2276"/>
                </a:lnTo>
                <a:lnTo>
                  <a:pt x="2473" y="2233"/>
                </a:lnTo>
                <a:lnTo>
                  <a:pt x="2524" y="2195"/>
                </a:lnTo>
                <a:lnTo>
                  <a:pt x="2579" y="2161"/>
                </a:lnTo>
                <a:lnTo>
                  <a:pt x="2637" y="2133"/>
                </a:lnTo>
                <a:lnTo>
                  <a:pt x="2699" y="2111"/>
                </a:lnTo>
                <a:lnTo>
                  <a:pt x="2763" y="2095"/>
                </a:lnTo>
                <a:lnTo>
                  <a:pt x="2830" y="2085"/>
                </a:lnTo>
                <a:lnTo>
                  <a:pt x="2898" y="2081"/>
                </a:lnTo>
                <a:close/>
                <a:moveTo>
                  <a:pt x="669" y="2081"/>
                </a:moveTo>
                <a:lnTo>
                  <a:pt x="738" y="2085"/>
                </a:lnTo>
                <a:lnTo>
                  <a:pt x="805" y="2095"/>
                </a:lnTo>
                <a:lnTo>
                  <a:pt x="869" y="2111"/>
                </a:lnTo>
                <a:lnTo>
                  <a:pt x="930" y="2133"/>
                </a:lnTo>
                <a:lnTo>
                  <a:pt x="989" y="2161"/>
                </a:lnTo>
                <a:lnTo>
                  <a:pt x="1044" y="2195"/>
                </a:lnTo>
                <a:lnTo>
                  <a:pt x="1096" y="2233"/>
                </a:lnTo>
                <a:lnTo>
                  <a:pt x="1143" y="2276"/>
                </a:lnTo>
                <a:lnTo>
                  <a:pt x="1186" y="2324"/>
                </a:lnTo>
                <a:lnTo>
                  <a:pt x="1224" y="2375"/>
                </a:lnTo>
                <a:lnTo>
                  <a:pt x="1258" y="2431"/>
                </a:lnTo>
                <a:lnTo>
                  <a:pt x="1286" y="2489"/>
                </a:lnTo>
                <a:lnTo>
                  <a:pt x="1307" y="2551"/>
                </a:lnTo>
                <a:lnTo>
                  <a:pt x="1324" y="2615"/>
                </a:lnTo>
                <a:lnTo>
                  <a:pt x="1334" y="2682"/>
                </a:lnTo>
                <a:lnTo>
                  <a:pt x="1338" y="2750"/>
                </a:lnTo>
                <a:lnTo>
                  <a:pt x="1334" y="2819"/>
                </a:lnTo>
                <a:lnTo>
                  <a:pt x="1324" y="2885"/>
                </a:lnTo>
                <a:lnTo>
                  <a:pt x="1307" y="2950"/>
                </a:lnTo>
                <a:lnTo>
                  <a:pt x="1286" y="3012"/>
                </a:lnTo>
                <a:lnTo>
                  <a:pt x="1258" y="3070"/>
                </a:lnTo>
                <a:lnTo>
                  <a:pt x="1224" y="3125"/>
                </a:lnTo>
                <a:lnTo>
                  <a:pt x="1186" y="3177"/>
                </a:lnTo>
                <a:lnTo>
                  <a:pt x="1143" y="3224"/>
                </a:lnTo>
                <a:lnTo>
                  <a:pt x="1096" y="3267"/>
                </a:lnTo>
                <a:lnTo>
                  <a:pt x="1044" y="3305"/>
                </a:lnTo>
                <a:lnTo>
                  <a:pt x="989" y="3338"/>
                </a:lnTo>
                <a:lnTo>
                  <a:pt x="930" y="3366"/>
                </a:lnTo>
                <a:lnTo>
                  <a:pt x="869" y="3389"/>
                </a:lnTo>
                <a:lnTo>
                  <a:pt x="805" y="3406"/>
                </a:lnTo>
                <a:lnTo>
                  <a:pt x="738" y="3416"/>
                </a:lnTo>
                <a:lnTo>
                  <a:pt x="669" y="3419"/>
                </a:lnTo>
                <a:lnTo>
                  <a:pt x="600" y="3416"/>
                </a:lnTo>
                <a:lnTo>
                  <a:pt x="534" y="3406"/>
                </a:lnTo>
                <a:lnTo>
                  <a:pt x="470" y="3389"/>
                </a:lnTo>
                <a:lnTo>
                  <a:pt x="408" y="3366"/>
                </a:lnTo>
                <a:lnTo>
                  <a:pt x="349" y="3338"/>
                </a:lnTo>
                <a:lnTo>
                  <a:pt x="294" y="3305"/>
                </a:lnTo>
                <a:lnTo>
                  <a:pt x="243" y="3267"/>
                </a:lnTo>
                <a:lnTo>
                  <a:pt x="195" y="3224"/>
                </a:lnTo>
                <a:lnTo>
                  <a:pt x="152" y="3177"/>
                </a:lnTo>
                <a:lnTo>
                  <a:pt x="114" y="3125"/>
                </a:lnTo>
                <a:lnTo>
                  <a:pt x="80" y="3070"/>
                </a:lnTo>
                <a:lnTo>
                  <a:pt x="52" y="3012"/>
                </a:lnTo>
                <a:lnTo>
                  <a:pt x="30" y="2950"/>
                </a:lnTo>
                <a:lnTo>
                  <a:pt x="14" y="2885"/>
                </a:lnTo>
                <a:lnTo>
                  <a:pt x="3" y="2819"/>
                </a:lnTo>
                <a:lnTo>
                  <a:pt x="0" y="2750"/>
                </a:lnTo>
                <a:lnTo>
                  <a:pt x="3" y="2682"/>
                </a:lnTo>
                <a:lnTo>
                  <a:pt x="14" y="2615"/>
                </a:lnTo>
                <a:lnTo>
                  <a:pt x="30" y="2551"/>
                </a:lnTo>
                <a:lnTo>
                  <a:pt x="52" y="2489"/>
                </a:lnTo>
                <a:lnTo>
                  <a:pt x="80" y="2431"/>
                </a:lnTo>
                <a:lnTo>
                  <a:pt x="114" y="2375"/>
                </a:lnTo>
                <a:lnTo>
                  <a:pt x="152" y="2324"/>
                </a:lnTo>
                <a:lnTo>
                  <a:pt x="195" y="2276"/>
                </a:lnTo>
                <a:lnTo>
                  <a:pt x="243" y="2233"/>
                </a:lnTo>
                <a:lnTo>
                  <a:pt x="294" y="2195"/>
                </a:lnTo>
                <a:lnTo>
                  <a:pt x="349" y="2161"/>
                </a:lnTo>
                <a:lnTo>
                  <a:pt x="408" y="2133"/>
                </a:lnTo>
                <a:lnTo>
                  <a:pt x="470" y="2111"/>
                </a:lnTo>
                <a:lnTo>
                  <a:pt x="534" y="2095"/>
                </a:lnTo>
                <a:lnTo>
                  <a:pt x="600" y="2085"/>
                </a:lnTo>
                <a:lnTo>
                  <a:pt x="669" y="2081"/>
                </a:lnTo>
                <a:close/>
                <a:moveTo>
                  <a:pt x="1858" y="744"/>
                </a:moveTo>
                <a:lnTo>
                  <a:pt x="1932" y="744"/>
                </a:lnTo>
                <a:lnTo>
                  <a:pt x="1960" y="746"/>
                </a:lnTo>
                <a:lnTo>
                  <a:pt x="1989" y="755"/>
                </a:lnTo>
                <a:lnTo>
                  <a:pt x="2015" y="768"/>
                </a:lnTo>
                <a:lnTo>
                  <a:pt x="2037" y="788"/>
                </a:lnTo>
                <a:lnTo>
                  <a:pt x="2588" y="1338"/>
                </a:lnTo>
                <a:lnTo>
                  <a:pt x="3121" y="1338"/>
                </a:lnTo>
                <a:lnTo>
                  <a:pt x="3152" y="1342"/>
                </a:lnTo>
                <a:lnTo>
                  <a:pt x="3180" y="1350"/>
                </a:lnTo>
                <a:lnTo>
                  <a:pt x="3205" y="1363"/>
                </a:lnTo>
                <a:lnTo>
                  <a:pt x="3227" y="1382"/>
                </a:lnTo>
                <a:lnTo>
                  <a:pt x="3245" y="1404"/>
                </a:lnTo>
                <a:lnTo>
                  <a:pt x="3259" y="1429"/>
                </a:lnTo>
                <a:lnTo>
                  <a:pt x="3268" y="1456"/>
                </a:lnTo>
                <a:lnTo>
                  <a:pt x="3270" y="1487"/>
                </a:lnTo>
                <a:lnTo>
                  <a:pt x="3268" y="1517"/>
                </a:lnTo>
                <a:lnTo>
                  <a:pt x="3259" y="1544"/>
                </a:lnTo>
                <a:lnTo>
                  <a:pt x="3245" y="1570"/>
                </a:lnTo>
                <a:lnTo>
                  <a:pt x="3227" y="1592"/>
                </a:lnTo>
                <a:lnTo>
                  <a:pt x="3205" y="1611"/>
                </a:lnTo>
                <a:lnTo>
                  <a:pt x="3180" y="1624"/>
                </a:lnTo>
                <a:lnTo>
                  <a:pt x="3152" y="1632"/>
                </a:lnTo>
                <a:lnTo>
                  <a:pt x="3121" y="1636"/>
                </a:lnTo>
                <a:lnTo>
                  <a:pt x="2527" y="1636"/>
                </a:lnTo>
                <a:lnTo>
                  <a:pt x="2498" y="1633"/>
                </a:lnTo>
                <a:lnTo>
                  <a:pt x="2469" y="1624"/>
                </a:lnTo>
                <a:lnTo>
                  <a:pt x="2445" y="1611"/>
                </a:lnTo>
                <a:lnTo>
                  <a:pt x="2422" y="1592"/>
                </a:lnTo>
                <a:lnTo>
                  <a:pt x="2328" y="1498"/>
                </a:lnTo>
                <a:lnTo>
                  <a:pt x="2051" y="1264"/>
                </a:lnTo>
                <a:lnTo>
                  <a:pt x="1575" y="1576"/>
                </a:lnTo>
                <a:lnTo>
                  <a:pt x="1993" y="1940"/>
                </a:lnTo>
                <a:lnTo>
                  <a:pt x="2025" y="1965"/>
                </a:lnTo>
                <a:lnTo>
                  <a:pt x="2045" y="1985"/>
                </a:lnTo>
                <a:lnTo>
                  <a:pt x="2061" y="2006"/>
                </a:lnTo>
                <a:lnTo>
                  <a:pt x="2072" y="2031"/>
                </a:lnTo>
                <a:lnTo>
                  <a:pt x="2079" y="2057"/>
                </a:lnTo>
                <a:lnTo>
                  <a:pt x="2081" y="2084"/>
                </a:lnTo>
                <a:lnTo>
                  <a:pt x="2078" y="2111"/>
                </a:lnTo>
                <a:lnTo>
                  <a:pt x="1929" y="2854"/>
                </a:lnTo>
                <a:lnTo>
                  <a:pt x="1920" y="2883"/>
                </a:lnTo>
                <a:lnTo>
                  <a:pt x="1906" y="2909"/>
                </a:lnTo>
                <a:lnTo>
                  <a:pt x="1888" y="2930"/>
                </a:lnTo>
                <a:lnTo>
                  <a:pt x="1866" y="2949"/>
                </a:lnTo>
                <a:lnTo>
                  <a:pt x="1841" y="2962"/>
                </a:lnTo>
                <a:lnTo>
                  <a:pt x="1813" y="2970"/>
                </a:lnTo>
                <a:lnTo>
                  <a:pt x="1784" y="2973"/>
                </a:lnTo>
                <a:lnTo>
                  <a:pt x="1769" y="2972"/>
                </a:lnTo>
                <a:lnTo>
                  <a:pt x="1754" y="2970"/>
                </a:lnTo>
                <a:lnTo>
                  <a:pt x="1725" y="2962"/>
                </a:lnTo>
                <a:lnTo>
                  <a:pt x="1700" y="2947"/>
                </a:lnTo>
                <a:lnTo>
                  <a:pt x="1678" y="2929"/>
                </a:lnTo>
                <a:lnTo>
                  <a:pt x="1660" y="2907"/>
                </a:lnTo>
                <a:lnTo>
                  <a:pt x="1646" y="2882"/>
                </a:lnTo>
                <a:lnTo>
                  <a:pt x="1638" y="2855"/>
                </a:lnTo>
                <a:lnTo>
                  <a:pt x="1635" y="2826"/>
                </a:lnTo>
                <a:lnTo>
                  <a:pt x="1638" y="2795"/>
                </a:lnTo>
                <a:lnTo>
                  <a:pt x="1767" y="2151"/>
                </a:lnTo>
                <a:lnTo>
                  <a:pt x="1026" y="1739"/>
                </a:lnTo>
                <a:lnTo>
                  <a:pt x="995" y="1717"/>
                </a:lnTo>
                <a:lnTo>
                  <a:pt x="968" y="1691"/>
                </a:lnTo>
                <a:lnTo>
                  <a:pt x="946" y="1661"/>
                </a:lnTo>
                <a:lnTo>
                  <a:pt x="927" y="1630"/>
                </a:lnTo>
                <a:lnTo>
                  <a:pt x="913" y="1596"/>
                </a:lnTo>
                <a:lnTo>
                  <a:pt x="903" y="1561"/>
                </a:lnTo>
                <a:lnTo>
                  <a:pt x="896" y="1525"/>
                </a:lnTo>
                <a:lnTo>
                  <a:pt x="895" y="1489"/>
                </a:lnTo>
                <a:lnTo>
                  <a:pt x="899" y="1453"/>
                </a:lnTo>
                <a:lnTo>
                  <a:pt x="905" y="1417"/>
                </a:lnTo>
                <a:lnTo>
                  <a:pt x="918" y="1382"/>
                </a:lnTo>
                <a:lnTo>
                  <a:pt x="934" y="1350"/>
                </a:lnTo>
                <a:lnTo>
                  <a:pt x="955" y="1318"/>
                </a:lnTo>
                <a:lnTo>
                  <a:pt x="981" y="1290"/>
                </a:lnTo>
                <a:lnTo>
                  <a:pt x="1011" y="1264"/>
                </a:lnTo>
                <a:lnTo>
                  <a:pt x="1086" y="1209"/>
                </a:lnTo>
                <a:lnTo>
                  <a:pt x="1156" y="1156"/>
                </a:lnTo>
                <a:lnTo>
                  <a:pt x="1224" y="1107"/>
                </a:lnTo>
                <a:lnTo>
                  <a:pt x="1287" y="1061"/>
                </a:lnTo>
                <a:lnTo>
                  <a:pt x="1347" y="1017"/>
                </a:lnTo>
                <a:lnTo>
                  <a:pt x="1404" y="976"/>
                </a:lnTo>
                <a:lnTo>
                  <a:pt x="1457" y="936"/>
                </a:lnTo>
                <a:lnTo>
                  <a:pt x="1516" y="895"/>
                </a:lnTo>
                <a:lnTo>
                  <a:pt x="1572" y="856"/>
                </a:lnTo>
                <a:lnTo>
                  <a:pt x="1624" y="824"/>
                </a:lnTo>
                <a:lnTo>
                  <a:pt x="1674" y="795"/>
                </a:lnTo>
                <a:lnTo>
                  <a:pt x="1722" y="773"/>
                </a:lnTo>
                <a:lnTo>
                  <a:pt x="1768" y="757"/>
                </a:lnTo>
                <a:lnTo>
                  <a:pt x="1813" y="747"/>
                </a:lnTo>
                <a:lnTo>
                  <a:pt x="1858" y="744"/>
                </a:lnTo>
                <a:close/>
                <a:moveTo>
                  <a:pt x="2304" y="0"/>
                </a:moveTo>
                <a:lnTo>
                  <a:pt x="2353" y="4"/>
                </a:lnTo>
                <a:lnTo>
                  <a:pt x="2402" y="14"/>
                </a:lnTo>
                <a:lnTo>
                  <a:pt x="2448" y="30"/>
                </a:lnTo>
                <a:lnTo>
                  <a:pt x="2491" y="51"/>
                </a:lnTo>
                <a:lnTo>
                  <a:pt x="2530" y="78"/>
                </a:lnTo>
                <a:lnTo>
                  <a:pt x="2566" y="110"/>
                </a:lnTo>
                <a:lnTo>
                  <a:pt x="2598" y="145"/>
                </a:lnTo>
                <a:lnTo>
                  <a:pt x="2625" y="184"/>
                </a:lnTo>
                <a:lnTo>
                  <a:pt x="2646" y="228"/>
                </a:lnTo>
                <a:lnTo>
                  <a:pt x="2662" y="273"/>
                </a:lnTo>
                <a:lnTo>
                  <a:pt x="2672" y="321"/>
                </a:lnTo>
                <a:lnTo>
                  <a:pt x="2676" y="372"/>
                </a:lnTo>
                <a:lnTo>
                  <a:pt x="2672" y="423"/>
                </a:lnTo>
                <a:lnTo>
                  <a:pt x="2662" y="471"/>
                </a:lnTo>
                <a:lnTo>
                  <a:pt x="2646" y="516"/>
                </a:lnTo>
                <a:lnTo>
                  <a:pt x="2625" y="560"/>
                </a:lnTo>
                <a:lnTo>
                  <a:pt x="2598" y="600"/>
                </a:lnTo>
                <a:lnTo>
                  <a:pt x="2566" y="634"/>
                </a:lnTo>
                <a:lnTo>
                  <a:pt x="2530" y="666"/>
                </a:lnTo>
                <a:lnTo>
                  <a:pt x="2491" y="693"/>
                </a:lnTo>
                <a:lnTo>
                  <a:pt x="2448" y="714"/>
                </a:lnTo>
                <a:lnTo>
                  <a:pt x="2402" y="730"/>
                </a:lnTo>
                <a:lnTo>
                  <a:pt x="2353" y="740"/>
                </a:lnTo>
                <a:lnTo>
                  <a:pt x="2304" y="744"/>
                </a:lnTo>
                <a:lnTo>
                  <a:pt x="2253" y="740"/>
                </a:lnTo>
                <a:lnTo>
                  <a:pt x="2205" y="730"/>
                </a:lnTo>
                <a:lnTo>
                  <a:pt x="2159" y="714"/>
                </a:lnTo>
                <a:lnTo>
                  <a:pt x="2116" y="693"/>
                </a:lnTo>
                <a:lnTo>
                  <a:pt x="2076" y="666"/>
                </a:lnTo>
                <a:lnTo>
                  <a:pt x="2042" y="634"/>
                </a:lnTo>
                <a:lnTo>
                  <a:pt x="2010" y="600"/>
                </a:lnTo>
                <a:lnTo>
                  <a:pt x="1983" y="560"/>
                </a:lnTo>
                <a:lnTo>
                  <a:pt x="1962" y="516"/>
                </a:lnTo>
                <a:lnTo>
                  <a:pt x="1945" y="471"/>
                </a:lnTo>
                <a:lnTo>
                  <a:pt x="1936" y="423"/>
                </a:lnTo>
                <a:lnTo>
                  <a:pt x="1932" y="372"/>
                </a:lnTo>
                <a:lnTo>
                  <a:pt x="1936" y="321"/>
                </a:lnTo>
                <a:lnTo>
                  <a:pt x="1945" y="273"/>
                </a:lnTo>
                <a:lnTo>
                  <a:pt x="1962" y="228"/>
                </a:lnTo>
                <a:lnTo>
                  <a:pt x="1983" y="184"/>
                </a:lnTo>
                <a:lnTo>
                  <a:pt x="2010" y="145"/>
                </a:lnTo>
                <a:lnTo>
                  <a:pt x="2042" y="110"/>
                </a:lnTo>
                <a:lnTo>
                  <a:pt x="2076" y="78"/>
                </a:lnTo>
                <a:lnTo>
                  <a:pt x="2116" y="51"/>
                </a:lnTo>
                <a:lnTo>
                  <a:pt x="2159" y="30"/>
                </a:lnTo>
                <a:lnTo>
                  <a:pt x="2205" y="14"/>
                </a:lnTo>
                <a:lnTo>
                  <a:pt x="2253" y="4"/>
                </a:lnTo>
                <a:lnTo>
                  <a:pt x="230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8678666" y="1607217"/>
            <a:ext cx="494723" cy="501790"/>
          </a:xfrm>
          <a:custGeom>
            <a:avLst/>
            <a:gdLst>
              <a:gd name="T0" fmla="*/ 1585 w 3498"/>
              <a:gd name="T1" fmla="*/ 742 h 3548"/>
              <a:gd name="T2" fmla="*/ 1602 w 3498"/>
              <a:gd name="T3" fmla="*/ 889 h 3548"/>
              <a:gd name="T4" fmla="*/ 1842 w 3498"/>
              <a:gd name="T5" fmla="*/ 830 h 3548"/>
              <a:gd name="T6" fmla="*/ 1988 w 3498"/>
              <a:gd name="T7" fmla="*/ 814 h 3548"/>
              <a:gd name="T8" fmla="*/ 2074 w 3498"/>
              <a:gd name="T9" fmla="*/ 932 h 3548"/>
              <a:gd name="T10" fmla="*/ 1652 w 3498"/>
              <a:gd name="T11" fmla="*/ 2043 h 3548"/>
              <a:gd name="T12" fmla="*/ 2179 w 3498"/>
              <a:gd name="T13" fmla="*/ 1239 h 3548"/>
              <a:gd name="T14" fmla="*/ 2310 w 3498"/>
              <a:gd name="T15" fmla="*/ 1176 h 3548"/>
              <a:gd name="T16" fmla="*/ 2432 w 3498"/>
              <a:gd name="T17" fmla="*/ 1257 h 3548"/>
              <a:gd name="T18" fmla="*/ 1839 w 3498"/>
              <a:gd name="T19" fmla="*/ 2636 h 3548"/>
              <a:gd name="T20" fmla="*/ 2239 w 3498"/>
              <a:gd name="T21" fmla="*/ 2497 h 3548"/>
              <a:gd name="T22" fmla="*/ 2402 w 3498"/>
              <a:gd name="T23" fmla="*/ 2565 h 3548"/>
              <a:gd name="T24" fmla="*/ 2445 w 3498"/>
              <a:gd name="T25" fmla="*/ 2759 h 3548"/>
              <a:gd name="T26" fmla="*/ 1511 w 3498"/>
              <a:gd name="T27" fmla="*/ 3412 h 3548"/>
              <a:gd name="T28" fmla="*/ 1219 w 3498"/>
              <a:gd name="T29" fmla="*/ 3533 h 3548"/>
              <a:gd name="T30" fmla="*/ 823 w 3498"/>
              <a:gd name="T31" fmla="*/ 3521 h 3548"/>
              <a:gd name="T32" fmla="*/ 378 w 3498"/>
              <a:gd name="T33" fmla="*/ 3338 h 3548"/>
              <a:gd name="T34" fmla="*/ 104 w 3498"/>
              <a:gd name="T35" fmla="*/ 3072 h 3548"/>
              <a:gd name="T36" fmla="*/ 2 w 3498"/>
              <a:gd name="T37" fmla="*/ 2763 h 3548"/>
              <a:gd name="T38" fmla="*/ 38 w 3498"/>
              <a:gd name="T39" fmla="*/ 2438 h 3548"/>
              <a:gd name="T40" fmla="*/ 767 w 3498"/>
              <a:gd name="T41" fmla="*/ 829 h 3548"/>
              <a:gd name="T42" fmla="*/ 912 w 3498"/>
              <a:gd name="T43" fmla="*/ 743 h 3548"/>
              <a:gd name="T44" fmla="*/ 1033 w 3498"/>
              <a:gd name="T45" fmla="*/ 824 h 3548"/>
              <a:gd name="T46" fmla="*/ 707 w 3498"/>
              <a:gd name="T47" fmla="*/ 1635 h 3548"/>
              <a:gd name="T48" fmla="*/ 1333 w 3498"/>
              <a:gd name="T49" fmla="*/ 769 h 3548"/>
              <a:gd name="T50" fmla="*/ 1450 w 3498"/>
              <a:gd name="T51" fmla="*/ 684 h 3548"/>
              <a:gd name="T52" fmla="*/ 1210 w 3498"/>
              <a:gd name="T53" fmla="*/ 545 h 3548"/>
              <a:gd name="T54" fmla="*/ 1169 w 3498"/>
              <a:gd name="T55" fmla="*/ 664 h 3548"/>
              <a:gd name="T56" fmla="*/ 1021 w 3498"/>
              <a:gd name="T57" fmla="*/ 575 h 3548"/>
              <a:gd name="T58" fmla="*/ 1034 w 3498"/>
              <a:gd name="T59" fmla="*/ 566 h 3548"/>
              <a:gd name="T60" fmla="*/ 1075 w 3498"/>
              <a:gd name="T61" fmla="*/ 533 h 3548"/>
              <a:gd name="T62" fmla="*/ 1506 w 3498"/>
              <a:gd name="T63" fmla="*/ 154 h 3548"/>
              <a:gd name="T64" fmla="*/ 1832 w 3498"/>
              <a:gd name="T65" fmla="*/ 632 h 3548"/>
              <a:gd name="T66" fmla="*/ 1674 w 3498"/>
              <a:gd name="T67" fmla="*/ 565 h 3548"/>
              <a:gd name="T68" fmla="*/ 1495 w 3498"/>
              <a:gd name="T69" fmla="*/ 502 h 3548"/>
              <a:gd name="T70" fmla="*/ 1302 w 3498"/>
              <a:gd name="T71" fmla="*/ 304 h 3548"/>
              <a:gd name="T72" fmla="*/ 1371 w 3498"/>
              <a:gd name="T73" fmla="*/ 160 h 3548"/>
              <a:gd name="T74" fmla="*/ 1973 w 3498"/>
              <a:gd name="T75" fmla="*/ 4 h 3548"/>
              <a:gd name="T76" fmla="*/ 3016 w 3498"/>
              <a:gd name="T77" fmla="*/ 1202 h 3548"/>
              <a:gd name="T78" fmla="*/ 3011 w 3498"/>
              <a:gd name="T79" fmla="*/ 672 h 3548"/>
              <a:gd name="T80" fmla="*/ 3186 w 3498"/>
              <a:gd name="T81" fmla="*/ 589 h 3548"/>
              <a:gd name="T82" fmla="*/ 3352 w 3498"/>
              <a:gd name="T83" fmla="*/ 687 h 3548"/>
              <a:gd name="T84" fmla="*/ 3498 w 3498"/>
              <a:gd name="T85" fmla="*/ 1805 h 3548"/>
              <a:gd name="T86" fmla="*/ 3427 w 3498"/>
              <a:gd name="T87" fmla="*/ 2197 h 3548"/>
              <a:gd name="T88" fmla="*/ 3187 w 3498"/>
              <a:gd name="T89" fmla="*/ 2546 h 3548"/>
              <a:gd name="T90" fmla="*/ 2793 w 3498"/>
              <a:gd name="T91" fmla="*/ 2847 h 3548"/>
              <a:gd name="T92" fmla="*/ 2606 w 3498"/>
              <a:gd name="T93" fmla="*/ 2866 h 3548"/>
              <a:gd name="T94" fmla="*/ 2610 w 3498"/>
              <a:gd name="T95" fmla="*/ 2601 h 3548"/>
              <a:gd name="T96" fmla="*/ 2420 w 3498"/>
              <a:gd name="T97" fmla="*/ 2388 h 3548"/>
              <a:gd name="T98" fmla="*/ 2613 w 3498"/>
              <a:gd name="T99" fmla="*/ 1501 h 3548"/>
              <a:gd name="T100" fmla="*/ 2628 w 3498"/>
              <a:gd name="T101" fmla="*/ 1262 h 3548"/>
              <a:gd name="T102" fmla="*/ 2486 w 3498"/>
              <a:gd name="T103" fmla="*/ 1072 h 3548"/>
              <a:gd name="T104" fmla="*/ 2377 w 3498"/>
              <a:gd name="T105" fmla="*/ 1015 h 3548"/>
              <a:gd name="T106" fmla="*/ 1808 w 3498"/>
              <a:gd name="T107" fmla="*/ 228 h 3548"/>
              <a:gd name="T108" fmla="*/ 1799 w 3498"/>
              <a:gd name="T109" fmla="*/ 92 h 3548"/>
              <a:gd name="T110" fmla="*/ 1902 w 3498"/>
              <a:gd name="T111" fmla="*/ 3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98" h="3548">
                <a:moveTo>
                  <a:pt x="1475" y="684"/>
                </a:moveTo>
                <a:lnTo>
                  <a:pt x="1501" y="687"/>
                </a:lnTo>
                <a:lnTo>
                  <a:pt x="1527" y="695"/>
                </a:lnTo>
                <a:lnTo>
                  <a:pt x="1549" y="707"/>
                </a:lnTo>
                <a:lnTo>
                  <a:pt x="1569" y="722"/>
                </a:lnTo>
                <a:lnTo>
                  <a:pt x="1585" y="742"/>
                </a:lnTo>
                <a:lnTo>
                  <a:pt x="1598" y="764"/>
                </a:lnTo>
                <a:lnTo>
                  <a:pt x="1607" y="787"/>
                </a:lnTo>
                <a:lnTo>
                  <a:pt x="1611" y="812"/>
                </a:lnTo>
                <a:lnTo>
                  <a:pt x="1612" y="838"/>
                </a:lnTo>
                <a:lnTo>
                  <a:pt x="1609" y="864"/>
                </a:lnTo>
                <a:lnTo>
                  <a:pt x="1602" y="889"/>
                </a:lnTo>
                <a:lnTo>
                  <a:pt x="1139" y="1800"/>
                </a:lnTo>
                <a:lnTo>
                  <a:pt x="1318" y="1889"/>
                </a:lnTo>
                <a:lnTo>
                  <a:pt x="1795" y="889"/>
                </a:lnTo>
                <a:lnTo>
                  <a:pt x="1807" y="866"/>
                </a:lnTo>
                <a:lnTo>
                  <a:pt x="1822" y="845"/>
                </a:lnTo>
                <a:lnTo>
                  <a:pt x="1842" y="830"/>
                </a:lnTo>
                <a:lnTo>
                  <a:pt x="1863" y="817"/>
                </a:lnTo>
                <a:lnTo>
                  <a:pt x="1887" y="808"/>
                </a:lnTo>
                <a:lnTo>
                  <a:pt x="1912" y="804"/>
                </a:lnTo>
                <a:lnTo>
                  <a:pt x="1938" y="803"/>
                </a:lnTo>
                <a:lnTo>
                  <a:pt x="1963" y="806"/>
                </a:lnTo>
                <a:lnTo>
                  <a:pt x="1988" y="814"/>
                </a:lnTo>
                <a:lnTo>
                  <a:pt x="2012" y="826"/>
                </a:lnTo>
                <a:lnTo>
                  <a:pt x="2031" y="842"/>
                </a:lnTo>
                <a:lnTo>
                  <a:pt x="2048" y="862"/>
                </a:lnTo>
                <a:lnTo>
                  <a:pt x="2060" y="883"/>
                </a:lnTo>
                <a:lnTo>
                  <a:pt x="2068" y="907"/>
                </a:lnTo>
                <a:lnTo>
                  <a:pt x="2074" y="932"/>
                </a:lnTo>
                <a:lnTo>
                  <a:pt x="2074" y="958"/>
                </a:lnTo>
                <a:lnTo>
                  <a:pt x="2071" y="983"/>
                </a:lnTo>
                <a:lnTo>
                  <a:pt x="2063" y="1008"/>
                </a:lnTo>
                <a:lnTo>
                  <a:pt x="1586" y="2009"/>
                </a:lnTo>
                <a:lnTo>
                  <a:pt x="1621" y="2025"/>
                </a:lnTo>
                <a:lnTo>
                  <a:pt x="1652" y="2043"/>
                </a:lnTo>
                <a:lnTo>
                  <a:pt x="1679" y="2063"/>
                </a:lnTo>
                <a:lnTo>
                  <a:pt x="1704" y="2084"/>
                </a:lnTo>
                <a:lnTo>
                  <a:pt x="1728" y="2107"/>
                </a:lnTo>
                <a:lnTo>
                  <a:pt x="1750" y="2128"/>
                </a:lnTo>
                <a:lnTo>
                  <a:pt x="2167" y="1262"/>
                </a:lnTo>
                <a:lnTo>
                  <a:pt x="2179" y="1239"/>
                </a:lnTo>
                <a:lnTo>
                  <a:pt x="2195" y="1220"/>
                </a:lnTo>
                <a:lnTo>
                  <a:pt x="2214" y="1203"/>
                </a:lnTo>
                <a:lnTo>
                  <a:pt x="2236" y="1190"/>
                </a:lnTo>
                <a:lnTo>
                  <a:pt x="2259" y="1181"/>
                </a:lnTo>
                <a:lnTo>
                  <a:pt x="2284" y="1177"/>
                </a:lnTo>
                <a:lnTo>
                  <a:pt x="2310" y="1176"/>
                </a:lnTo>
                <a:lnTo>
                  <a:pt x="2335" y="1179"/>
                </a:lnTo>
                <a:lnTo>
                  <a:pt x="2361" y="1188"/>
                </a:lnTo>
                <a:lnTo>
                  <a:pt x="2384" y="1200"/>
                </a:lnTo>
                <a:lnTo>
                  <a:pt x="2403" y="1215"/>
                </a:lnTo>
                <a:lnTo>
                  <a:pt x="2420" y="1235"/>
                </a:lnTo>
                <a:lnTo>
                  <a:pt x="2432" y="1257"/>
                </a:lnTo>
                <a:lnTo>
                  <a:pt x="2440" y="1280"/>
                </a:lnTo>
                <a:lnTo>
                  <a:pt x="2446" y="1305"/>
                </a:lnTo>
                <a:lnTo>
                  <a:pt x="2446" y="1331"/>
                </a:lnTo>
                <a:lnTo>
                  <a:pt x="2443" y="1356"/>
                </a:lnTo>
                <a:lnTo>
                  <a:pt x="2435" y="1382"/>
                </a:lnTo>
                <a:lnTo>
                  <a:pt x="1839" y="2636"/>
                </a:lnTo>
                <a:lnTo>
                  <a:pt x="1794" y="2726"/>
                </a:lnTo>
                <a:lnTo>
                  <a:pt x="2108" y="2532"/>
                </a:lnTo>
                <a:lnTo>
                  <a:pt x="2140" y="2517"/>
                </a:lnTo>
                <a:lnTo>
                  <a:pt x="2173" y="2507"/>
                </a:lnTo>
                <a:lnTo>
                  <a:pt x="2207" y="2499"/>
                </a:lnTo>
                <a:lnTo>
                  <a:pt x="2239" y="2497"/>
                </a:lnTo>
                <a:lnTo>
                  <a:pt x="2271" y="2498"/>
                </a:lnTo>
                <a:lnTo>
                  <a:pt x="2301" y="2503"/>
                </a:lnTo>
                <a:lnTo>
                  <a:pt x="2329" y="2512"/>
                </a:lnTo>
                <a:lnTo>
                  <a:pt x="2357" y="2525"/>
                </a:lnTo>
                <a:lnTo>
                  <a:pt x="2381" y="2543"/>
                </a:lnTo>
                <a:lnTo>
                  <a:pt x="2402" y="2565"/>
                </a:lnTo>
                <a:lnTo>
                  <a:pt x="2420" y="2591"/>
                </a:lnTo>
                <a:lnTo>
                  <a:pt x="2435" y="2624"/>
                </a:lnTo>
                <a:lnTo>
                  <a:pt x="2446" y="2657"/>
                </a:lnTo>
                <a:lnTo>
                  <a:pt x="2450" y="2691"/>
                </a:lnTo>
                <a:lnTo>
                  <a:pt x="2450" y="2725"/>
                </a:lnTo>
                <a:lnTo>
                  <a:pt x="2445" y="2759"/>
                </a:lnTo>
                <a:lnTo>
                  <a:pt x="2434" y="2793"/>
                </a:lnTo>
                <a:lnTo>
                  <a:pt x="2419" y="2824"/>
                </a:lnTo>
                <a:lnTo>
                  <a:pt x="2399" y="2854"/>
                </a:lnTo>
                <a:lnTo>
                  <a:pt x="2375" y="2881"/>
                </a:lnTo>
                <a:lnTo>
                  <a:pt x="2346" y="2905"/>
                </a:lnTo>
                <a:lnTo>
                  <a:pt x="1511" y="3412"/>
                </a:lnTo>
                <a:lnTo>
                  <a:pt x="1471" y="3440"/>
                </a:lnTo>
                <a:lnTo>
                  <a:pt x="1426" y="3464"/>
                </a:lnTo>
                <a:lnTo>
                  <a:pt x="1380" y="3487"/>
                </a:lnTo>
                <a:lnTo>
                  <a:pt x="1328" y="3505"/>
                </a:lnTo>
                <a:lnTo>
                  <a:pt x="1275" y="3521"/>
                </a:lnTo>
                <a:lnTo>
                  <a:pt x="1219" y="3533"/>
                </a:lnTo>
                <a:lnTo>
                  <a:pt x="1159" y="3542"/>
                </a:lnTo>
                <a:lnTo>
                  <a:pt x="1097" y="3548"/>
                </a:lnTo>
                <a:lnTo>
                  <a:pt x="1031" y="3548"/>
                </a:lnTo>
                <a:lnTo>
                  <a:pt x="964" y="3544"/>
                </a:lnTo>
                <a:lnTo>
                  <a:pt x="894" y="3536"/>
                </a:lnTo>
                <a:lnTo>
                  <a:pt x="823" y="3521"/>
                </a:lnTo>
                <a:lnTo>
                  <a:pt x="749" y="3503"/>
                </a:lnTo>
                <a:lnTo>
                  <a:pt x="672" y="3479"/>
                </a:lnTo>
                <a:lnTo>
                  <a:pt x="594" y="3448"/>
                </a:lnTo>
                <a:lnTo>
                  <a:pt x="514" y="3412"/>
                </a:lnTo>
                <a:lnTo>
                  <a:pt x="443" y="3376"/>
                </a:lnTo>
                <a:lnTo>
                  <a:pt x="378" y="3338"/>
                </a:lnTo>
                <a:lnTo>
                  <a:pt x="319" y="3298"/>
                </a:lnTo>
                <a:lnTo>
                  <a:pt x="265" y="3256"/>
                </a:lnTo>
                <a:lnTo>
                  <a:pt x="218" y="3213"/>
                </a:lnTo>
                <a:lnTo>
                  <a:pt x="174" y="3167"/>
                </a:lnTo>
                <a:lnTo>
                  <a:pt x="137" y="3120"/>
                </a:lnTo>
                <a:lnTo>
                  <a:pt x="104" y="3072"/>
                </a:lnTo>
                <a:lnTo>
                  <a:pt x="76" y="3023"/>
                </a:lnTo>
                <a:lnTo>
                  <a:pt x="52" y="2973"/>
                </a:lnTo>
                <a:lnTo>
                  <a:pt x="34" y="2921"/>
                </a:lnTo>
                <a:lnTo>
                  <a:pt x="20" y="2869"/>
                </a:lnTo>
                <a:lnTo>
                  <a:pt x="9" y="2817"/>
                </a:lnTo>
                <a:lnTo>
                  <a:pt x="2" y="2763"/>
                </a:lnTo>
                <a:lnTo>
                  <a:pt x="0" y="2710"/>
                </a:lnTo>
                <a:lnTo>
                  <a:pt x="1" y="2655"/>
                </a:lnTo>
                <a:lnTo>
                  <a:pt x="5" y="2601"/>
                </a:lnTo>
                <a:lnTo>
                  <a:pt x="13" y="2546"/>
                </a:lnTo>
                <a:lnTo>
                  <a:pt x="24" y="2492"/>
                </a:lnTo>
                <a:lnTo>
                  <a:pt x="38" y="2438"/>
                </a:lnTo>
                <a:lnTo>
                  <a:pt x="55" y="2384"/>
                </a:lnTo>
                <a:lnTo>
                  <a:pt x="75" y="2330"/>
                </a:lnTo>
                <a:lnTo>
                  <a:pt x="97" y="2278"/>
                </a:lnTo>
                <a:lnTo>
                  <a:pt x="141" y="2173"/>
                </a:lnTo>
                <a:lnTo>
                  <a:pt x="261" y="1905"/>
                </a:lnTo>
                <a:lnTo>
                  <a:pt x="767" y="829"/>
                </a:lnTo>
                <a:lnTo>
                  <a:pt x="786" y="803"/>
                </a:lnTo>
                <a:lnTo>
                  <a:pt x="807" y="782"/>
                </a:lnTo>
                <a:lnTo>
                  <a:pt x="832" y="765"/>
                </a:lnTo>
                <a:lnTo>
                  <a:pt x="858" y="753"/>
                </a:lnTo>
                <a:lnTo>
                  <a:pt x="885" y="745"/>
                </a:lnTo>
                <a:lnTo>
                  <a:pt x="912" y="743"/>
                </a:lnTo>
                <a:lnTo>
                  <a:pt x="937" y="746"/>
                </a:lnTo>
                <a:lnTo>
                  <a:pt x="961" y="755"/>
                </a:lnTo>
                <a:lnTo>
                  <a:pt x="984" y="767"/>
                </a:lnTo>
                <a:lnTo>
                  <a:pt x="1003" y="782"/>
                </a:lnTo>
                <a:lnTo>
                  <a:pt x="1019" y="802"/>
                </a:lnTo>
                <a:lnTo>
                  <a:pt x="1033" y="824"/>
                </a:lnTo>
                <a:lnTo>
                  <a:pt x="1041" y="847"/>
                </a:lnTo>
                <a:lnTo>
                  <a:pt x="1046" y="872"/>
                </a:lnTo>
                <a:lnTo>
                  <a:pt x="1047" y="898"/>
                </a:lnTo>
                <a:lnTo>
                  <a:pt x="1042" y="923"/>
                </a:lnTo>
                <a:lnTo>
                  <a:pt x="1035" y="949"/>
                </a:lnTo>
                <a:lnTo>
                  <a:pt x="707" y="1635"/>
                </a:lnTo>
                <a:lnTo>
                  <a:pt x="744" y="1637"/>
                </a:lnTo>
                <a:lnTo>
                  <a:pt x="784" y="1643"/>
                </a:lnTo>
                <a:lnTo>
                  <a:pt x="825" y="1652"/>
                </a:lnTo>
                <a:lnTo>
                  <a:pt x="864" y="1665"/>
                </a:lnTo>
                <a:lnTo>
                  <a:pt x="901" y="1680"/>
                </a:lnTo>
                <a:lnTo>
                  <a:pt x="1333" y="769"/>
                </a:lnTo>
                <a:lnTo>
                  <a:pt x="1345" y="746"/>
                </a:lnTo>
                <a:lnTo>
                  <a:pt x="1361" y="727"/>
                </a:lnTo>
                <a:lnTo>
                  <a:pt x="1380" y="710"/>
                </a:lnTo>
                <a:lnTo>
                  <a:pt x="1401" y="698"/>
                </a:lnTo>
                <a:lnTo>
                  <a:pt x="1425" y="689"/>
                </a:lnTo>
                <a:lnTo>
                  <a:pt x="1450" y="684"/>
                </a:lnTo>
                <a:lnTo>
                  <a:pt x="1475" y="684"/>
                </a:lnTo>
                <a:close/>
                <a:moveTo>
                  <a:pt x="1122" y="523"/>
                </a:moveTo>
                <a:lnTo>
                  <a:pt x="1145" y="524"/>
                </a:lnTo>
                <a:lnTo>
                  <a:pt x="1167" y="527"/>
                </a:lnTo>
                <a:lnTo>
                  <a:pt x="1190" y="535"/>
                </a:lnTo>
                <a:lnTo>
                  <a:pt x="1210" y="545"/>
                </a:lnTo>
                <a:lnTo>
                  <a:pt x="1228" y="559"/>
                </a:lnTo>
                <a:lnTo>
                  <a:pt x="1244" y="575"/>
                </a:lnTo>
                <a:lnTo>
                  <a:pt x="1222" y="598"/>
                </a:lnTo>
                <a:lnTo>
                  <a:pt x="1201" y="620"/>
                </a:lnTo>
                <a:lnTo>
                  <a:pt x="1183" y="643"/>
                </a:lnTo>
                <a:lnTo>
                  <a:pt x="1169" y="664"/>
                </a:lnTo>
                <a:lnTo>
                  <a:pt x="1149" y="646"/>
                </a:lnTo>
                <a:lnTo>
                  <a:pt x="1127" y="625"/>
                </a:lnTo>
                <a:lnTo>
                  <a:pt x="1102" y="604"/>
                </a:lnTo>
                <a:lnTo>
                  <a:pt x="1077" y="588"/>
                </a:lnTo>
                <a:lnTo>
                  <a:pt x="1050" y="575"/>
                </a:lnTo>
                <a:lnTo>
                  <a:pt x="1021" y="575"/>
                </a:lnTo>
                <a:lnTo>
                  <a:pt x="1024" y="575"/>
                </a:lnTo>
                <a:lnTo>
                  <a:pt x="1027" y="574"/>
                </a:lnTo>
                <a:lnTo>
                  <a:pt x="1030" y="572"/>
                </a:lnTo>
                <a:lnTo>
                  <a:pt x="1031" y="571"/>
                </a:lnTo>
                <a:lnTo>
                  <a:pt x="1034" y="568"/>
                </a:lnTo>
                <a:lnTo>
                  <a:pt x="1034" y="566"/>
                </a:lnTo>
                <a:lnTo>
                  <a:pt x="1035" y="564"/>
                </a:lnTo>
                <a:lnTo>
                  <a:pt x="1035" y="562"/>
                </a:lnTo>
                <a:lnTo>
                  <a:pt x="1035" y="561"/>
                </a:lnTo>
                <a:lnTo>
                  <a:pt x="1035" y="561"/>
                </a:lnTo>
                <a:lnTo>
                  <a:pt x="1054" y="544"/>
                </a:lnTo>
                <a:lnTo>
                  <a:pt x="1075" y="533"/>
                </a:lnTo>
                <a:lnTo>
                  <a:pt x="1098" y="526"/>
                </a:lnTo>
                <a:lnTo>
                  <a:pt x="1122" y="523"/>
                </a:lnTo>
                <a:close/>
                <a:moveTo>
                  <a:pt x="1441" y="142"/>
                </a:moveTo>
                <a:lnTo>
                  <a:pt x="1463" y="142"/>
                </a:lnTo>
                <a:lnTo>
                  <a:pt x="1485" y="146"/>
                </a:lnTo>
                <a:lnTo>
                  <a:pt x="1506" y="154"/>
                </a:lnTo>
                <a:lnTo>
                  <a:pt x="1524" y="166"/>
                </a:lnTo>
                <a:lnTo>
                  <a:pt x="1542" y="182"/>
                </a:lnTo>
                <a:lnTo>
                  <a:pt x="1556" y="202"/>
                </a:lnTo>
                <a:lnTo>
                  <a:pt x="1899" y="620"/>
                </a:lnTo>
                <a:lnTo>
                  <a:pt x="1865" y="623"/>
                </a:lnTo>
                <a:lnTo>
                  <a:pt x="1832" y="632"/>
                </a:lnTo>
                <a:lnTo>
                  <a:pt x="1799" y="646"/>
                </a:lnTo>
                <a:lnTo>
                  <a:pt x="1765" y="664"/>
                </a:lnTo>
                <a:lnTo>
                  <a:pt x="1747" y="636"/>
                </a:lnTo>
                <a:lnTo>
                  <a:pt x="1727" y="610"/>
                </a:lnTo>
                <a:lnTo>
                  <a:pt x="1702" y="587"/>
                </a:lnTo>
                <a:lnTo>
                  <a:pt x="1674" y="565"/>
                </a:lnTo>
                <a:lnTo>
                  <a:pt x="1645" y="547"/>
                </a:lnTo>
                <a:lnTo>
                  <a:pt x="1616" y="530"/>
                </a:lnTo>
                <a:lnTo>
                  <a:pt x="1587" y="521"/>
                </a:lnTo>
                <a:lnTo>
                  <a:pt x="1557" y="514"/>
                </a:lnTo>
                <a:lnTo>
                  <a:pt x="1525" y="507"/>
                </a:lnTo>
                <a:lnTo>
                  <a:pt x="1495" y="502"/>
                </a:lnTo>
                <a:lnTo>
                  <a:pt x="1467" y="501"/>
                </a:lnTo>
                <a:lnTo>
                  <a:pt x="1422" y="501"/>
                </a:lnTo>
                <a:lnTo>
                  <a:pt x="1333" y="381"/>
                </a:lnTo>
                <a:lnTo>
                  <a:pt x="1319" y="358"/>
                </a:lnTo>
                <a:lnTo>
                  <a:pt x="1308" y="332"/>
                </a:lnTo>
                <a:lnTo>
                  <a:pt x="1302" y="304"/>
                </a:lnTo>
                <a:lnTo>
                  <a:pt x="1301" y="277"/>
                </a:lnTo>
                <a:lnTo>
                  <a:pt x="1306" y="249"/>
                </a:lnTo>
                <a:lnTo>
                  <a:pt x="1314" y="221"/>
                </a:lnTo>
                <a:lnTo>
                  <a:pt x="1328" y="195"/>
                </a:lnTo>
                <a:lnTo>
                  <a:pt x="1348" y="172"/>
                </a:lnTo>
                <a:lnTo>
                  <a:pt x="1371" y="160"/>
                </a:lnTo>
                <a:lnTo>
                  <a:pt x="1394" y="151"/>
                </a:lnTo>
                <a:lnTo>
                  <a:pt x="1418" y="145"/>
                </a:lnTo>
                <a:lnTo>
                  <a:pt x="1441" y="142"/>
                </a:lnTo>
                <a:close/>
                <a:moveTo>
                  <a:pt x="1926" y="0"/>
                </a:moveTo>
                <a:lnTo>
                  <a:pt x="1949" y="0"/>
                </a:lnTo>
                <a:lnTo>
                  <a:pt x="1973" y="4"/>
                </a:lnTo>
                <a:lnTo>
                  <a:pt x="1994" y="12"/>
                </a:lnTo>
                <a:lnTo>
                  <a:pt x="2015" y="23"/>
                </a:lnTo>
                <a:lnTo>
                  <a:pt x="2032" y="36"/>
                </a:lnTo>
                <a:lnTo>
                  <a:pt x="2048" y="52"/>
                </a:lnTo>
                <a:lnTo>
                  <a:pt x="2941" y="1128"/>
                </a:lnTo>
                <a:lnTo>
                  <a:pt x="3016" y="1202"/>
                </a:lnTo>
                <a:lnTo>
                  <a:pt x="2971" y="844"/>
                </a:lnTo>
                <a:lnTo>
                  <a:pt x="2969" y="805"/>
                </a:lnTo>
                <a:lnTo>
                  <a:pt x="2973" y="768"/>
                </a:lnTo>
                <a:lnTo>
                  <a:pt x="2981" y="733"/>
                </a:lnTo>
                <a:lnTo>
                  <a:pt x="2993" y="701"/>
                </a:lnTo>
                <a:lnTo>
                  <a:pt x="3011" y="672"/>
                </a:lnTo>
                <a:lnTo>
                  <a:pt x="3031" y="647"/>
                </a:lnTo>
                <a:lnTo>
                  <a:pt x="3056" y="626"/>
                </a:lnTo>
                <a:lnTo>
                  <a:pt x="3085" y="610"/>
                </a:lnTo>
                <a:lnTo>
                  <a:pt x="3116" y="598"/>
                </a:lnTo>
                <a:lnTo>
                  <a:pt x="3150" y="590"/>
                </a:lnTo>
                <a:lnTo>
                  <a:pt x="3186" y="589"/>
                </a:lnTo>
                <a:lnTo>
                  <a:pt x="3219" y="593"/>
                </a:lnTo>
                <a:lnTo>
                  <a:pt x="3251" y="603"/>
                </a:lnTo>
                <a:lnTo>
                  <a:pt x="3282" y="617"/>
                </a:lnTo>
                <a:lnTo>
                  <a:pt x="3309" y="637"/>
                </a:lnTo>
                <a:lnTo>
                  <a:pt x="3333" y="660"/>
                </a:lnTo>
                <a:lnTo>
                  <a:pt x="3352" y="687"/>
                </a:lnTo>
                <a:lnTo>
                  <a:pt x="3370" y="717"/>
                </a:lnTo>
                <a:lnTo>
                  <a:pt x="3382" y="749"/>
                </a:lnTo>
                <a:lnTo>
                  <a:pt x="3388" y="784"/>
                </a:lnTo>
                <a:lnTo>
                  <a:pt x="3493" y="1651"/>
                </a:lnTo>
                <a:lnTo>
                  <a:pt x="3497" y="1730"/>
                </a:lnTo>
                <a:lnTo>
                  <a:pt x="3498" y="1805"/>
                </a:lnTo>
                <a:lnTo>
                  <a:pt x="3496" y="1876"/>
                </a:lnTo>
                <a:lnTo>
                  <a:pt x="3490" y="1946"/>
                </a:lnTo>
                <a:lnTo>
                  <a:pt x="3481" y="2012"/>
                </a:lnTo>
                <a:lnTo>
                  <a:pt x="3468" y="2076"/>
                </a:lnTo>
                <a:lnTo>
                  <a:pt x="3449" y="2137"/>
                </a:lnTo>
                <a:lnTo>
                  <a:pt x="3427" y="2197"/>
                </a:lnTo>
                <a:lnTo>
                  <a:pt x="3400" y="2256"/>
                </a:lnTo>
                <a:lnTo>
                  <a:pt x="3369" y="2315"/>
                </a:lnTo>
                <a:lnTo>
                  <a:pt x="3332" y="2372"/>
                </a:lnTo>
                <a:lnTo>
                  <a:pt x="3289" y="2429"/>
                </a:lnTo>
                <a:lnTo>
                  <a:pt x="3241" y="2487"/>
                </a:lnTo>
                <a:lnTo>
                  <a:pt x="3187" y="2546"/>
                </a:lnTo>
                <a:lnTo>
                  <a:pt x="3127" y="2605"/>
                </a:lnTo>
                <a:lnTo>
                  <a:pt x="3061" y="2666"/>
                </a:lnTo>
                <a:lnTo>
                  <a:pt x="2989" y="2720"/>
                </a:lnTo>
                <a:lnTo>
                  <a:pt x="2921" y="2767"/>
                </a:lnTo>
                <a:lnTo>
                  <a:pt x="2855" y="2809"/>
                </a:lnTo>
                <a:lnTo>
                  <a:pt x="2793" y="2847"/>
                </a:lnTo>
                <a:lnTo>
                  <a:pt x="2732" y="2880"/>
                </a:lnTo>
                <a:lnTo>
                  <a:pt x="2675" y="2907"/>
                </a:lnTo>
                <a:lnTo>
                  <a:pt x="2621" y="2931"/>
                </a:lnTo>
                <a:lnTo>
                  <a:pt x="2569" y="2950"/>
                </a:lnTo>
                <a:lnTo>
                  <a:pt x="2590" y="2908"/>
                </a:lnTo>
                <a:lnTo>
                  <a:pt x="2606" y="2866"/>
                </a:lnTo>
                <a:lnTo>
                  <a:pt x="2619" y="2822"/>
                </a:lnTo>
                <a:lnTo>
                  <a:pt x="2627" y="2777"/>
                </a:lnTo>
                <a:lnTo>
                  <a:pt x="2631" y="2733"/>
                </a:lnTo>
                <a:lnTo>
                  <a:pt x="2629" y="2688"/>
                </a:lnTo>
                <a:lnTo>
                  <a:pt x="2622" y="2644"/>
                </a:lnTo>
                <a:lnTo>
                  <a:pt x="2610" y="2601"/>
                </a:lnTo>
                <a:lnTo>
                  <a:pt x="2593" y="2558"/>
                </a:lnTo>
                <a:lnTo>
                  <a:pt x="2569" y="2517"/>
                </a:lnTo>
                <a:lnTo>
                  <a:pt x="2538" y="2479"/>
                </a:lnTo>
                <a:lnTo>
                  <a:pt x="2502" y="2445"/>
                </a:lnTo>
                <a:lnTo>
                  <a:pt x="2463" y="2414"/>
                </a:lnTo>
                <a:lnTo>
                  <a:pt x="2420" y="2388"/>
                </a:lnTo>
                <a:lnTo>
                  <a:pt x="2374" y="2366"/>
                </a:lnTo>
                <a:lnTo>
                  <a:pt x="2326" y="2351"/>
                </a:lnTo>
                <a:lnTo>
                  <a:pt x="2276" y="2341"/>
                </a:lnTo>
                <a:lnTo>
                  <a:pt x="2226" y="2338"/>
                </a:lnTo>
                <a:lnTo>
                  <a:pt x="2212" y="2338"/>
                </a:lnTo>
                <a:lnTo>
                  <a:pt x="2613" y="1501"/>
                </a:lnTo>
                <a:lnTo>
                  <a:pt x="2629" y="1463"/>
                </a:lnTo>
                <a:lnTo>
                  <a:pt x="2637" y="1423"/>
                </a:lnTo>
                <a:lnTo>
                  <a:pt x="2643" y="1382"/>
                </a:lnTo>
                <a:lnTo>
                  <a:pt x="2642" y="1342"/>
                </a:lnTo>
                <a:lnTo>
                  <a:pt x="2637" y="1301"/>
                </a:lnTo>
                <a:lnTo>
                  <a:pt x="2628" y="1262"/>
                </a:lnTo>
                <a:lnTo>
                  <a:pt x="2613" y="1225"/>
                </a:lnTo>
                <a:lnTo>
                  <a:pt x="2596" y="1189"/>
                </a:lnTo>
                <a:lnTo>
                  <a:pt x="2574" y="1155"/>
                </a:lnTo>
                <a:lnTo>
                  <a:pt x="2548" y="1124"/>
                </a:lnTo>
                <a:lnTo>
                  <a:pt x="2519" y="1096"/>
                </a:lnTo>
                <a:lnTo>
                  <a:pt x="2486" y="1072"/>
                </a:lnTo>
                <a:lnTo>
                  <a:pt x="2450" y="1053"/>
                </a:lnTo>
                <a:lnTo>
                  <a:pt x="2427" y="1042"/>
                </a:lnTo>
                <a:lnTo>
                  <a:pt x="2406" y="1033"/>
                </a:lnTo>
                <a:lnTo>
                  <a:pt x="2383" y="1025"/>
                </a:lnTo>
                <a:lnTo>
                  <a:pt x="2361" y="1023"/>
                </a:lnTo>
                <a:lnTo>
                  <a:pt x="2377" y="1015"/>
                </a:lnTo>
                <a:lnTo>
                  <a:pt x="2392" y="1007"/>
                </a:lnTo>
                <a:lnTo>
                  <a:pt x="2405" y="999"/>
                </a:lnTo>
                <a:lnTo>
                  <a:pt x="2419" y="995"/>
                </a:lnTo>
                <a:lnTo>
                  <a:pt x="2435" y="994"/>
                </a:lnTo>
                <a:lnTo>
                  <a:pt x="1825" y="247"/>
                </a:lnTo>
                <a:lnTo>
                  <a:pt x="1808" y="228"/>
                </a:lnTo>
                <a:lnTo>
                  <a:pt x="1797" y="206"/>
                </a:lnTo>
                <a:lnTo>
                  <a:pt x="1790" y="183"/>
                </a:lnTo>
                <a:lnTo>
                  <a:pt x="1787" y="160"/>
                </a:lnTo>
                <a:lnTo>
                  <a:pt x="1788" y="136"/>
                </a:lnTo>
                <a:lnTo>
                  <a:pt x="1791" y="113"/>
                </a:lnTo>
                <a:lnTo>
                  <a:pt x="1799" y="92"/>
                </a:lnTo>
                <a:lnTo>
                  <a:pt x="1809" y="71"/>
                </a:lnTo>
                <a:lnTo>
                  <a:pt x="1822" y="52"/>
                </a:lnTo>
                <a:lnTo>
                  <a:pt x="1839" y="38"/>
                </a:lnTo>
                <a:lnTo>
                  <a:pt x="1858" y="22"/>
                </a:lnTo>
                <a:lnTo>
                  <a:pt x="1879" y="11"/>
                </a:lnTo>
                <a:lnTo>
                  <a:pt x="1902" y="3"/>
                </a:lnTo>
                <a:lnTo>
                  <a:pt x="192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" name="Group 3"/>
          <p:cNvGrpSpPr/>
          <p:nvPr/>
        </p:nvGrpSpPr>
        <p:grpSpPr>
          <a:xfrm>
            <a:off x="6752407" y="1685416"/>
            <a:ext cx="519515" cy="466177"/>
            <a:chOff x="4673600" y="3303588"/>
            <a:chExt cx="1717675" cy="1770062"/>
          </a:xfrm>
          <a:solidFill>
            <a:schemeClr val="accent3"/>
          </a:solidFill>
        </p:grpSpPr>
        <p:sp>
          <p:nvSpPr>
            <p:cNvPr id="5" name="Freeform 32"/>
            <p:cNvSpPr>
              <a:spLocks/>
            </p:cNvSpPr>
            <p:nvPr/>
          </p:nvSpPr>
          <p:spPr bwMode="auto">
            <a:xfrm>
              <a:off x="4673600" y="3303588"/>
              <a:ext cx="1717675" cy="150813"/>
            </a:xfrm>
            <a:custGeom>
              <a:avLst/>
              <a:gdLst>
                <a:gd name="T0" fmla="*/ 142 w 3245"/>
                <a:gd name="T1" fmla="*/ 0 h 287"/>
                <a:gd name="T2" fmla="*/ 3101 w 3245"/>
                <a:gd name="T3" fmla="*/ 0 h 287"/>
                <a:gd name="T4" fmla="*/ 3130 w 3245"/>
                <a:gd name="T5" fmla="*/ 3 h 287"/>
                <a:gd name="T6" fmla="*/ 3158 w 3245"/>
                <a:gd name="T7" fmla="*/ 12 h 287"/>
                <a:gd name="T8" fmla="*/ 3181 w 3245"/>
                <a:gd name="T9" fmla="*/ 25 h 287"/>
                <a:gd name="T10" fmla="*/ 3203 w 3245"/>
                <a:gd name="T11" fmla="*/ 42 h 287"/>
                <a:gd name="T12" fmla="*/ 3220 w 3245"/>
                <a:gd name="T13" fmla="*/ 64 h 287"/>
                <a:gd name="T14" fmla="*/ 3233 w 3245"/>
                <a:gd name="T15" fmla="*/ 89 h 287"/>
                <a:gd name="T16" fmla="*/ 3242 w 3245"/>
                <a:gd name="T17" fmla="*/ 115 h 287"/>
                <a:gd name="T18" fmla="*/ 3245 w 3245"/>
                <a:gd name="T19" fmla="*/ 144 h 287"/>
                <a:gd name="T20" fmla="*/ 3242 w 3245"/>
                <a:gd name="T21" fmla="*/ 173 h 287"/>
                <a:gd name="T22" fmla="*/ 3233 w 3245"/>
                <a:gd name="T23" fmla="*/ 199 h 287"/>
                <a:gd name="T24" fmla="*/ 3220 w 3245"/>
                <a:gd name="T25" fmla="*/ 224 h 287"/>
                <a:gd name="T26" fmla="*/ 3203 w 3245"/>
                <a:gd name="T27" fmla="*/ 245 h 287"/>
                <a:gd name="T28" fmla="*/ 3181 w 3245"/>
                <a:gd name="T29" fmla="*/ 263 h 287"/>
                <a:gd name="T30" fmla="*/ 3158 w 3245"/>
                <a:gd name="T31" fmla="*/ 276 h 287"/>
                <a:gd name="T32" fmla="*/ 3130 w 3245"/>
                <a:gd name="T33" fmla="*/ 284 h 287"/>
                <a:gd name="T34" fmla="*/ 3101 w 3245"/>
                <a:gd name="T35" fmla="*/ 287 h 287"/>
                <a:gd name="T36" fmla="*/ 142 w 3245"/>
                <a:gd name="T37" fmla="*/ 287 h 287"/>
                <a:gd name="T38" fmla="*/ 114 w 3245"/>
                <a:gd name="T39" fmla="*/ 284 h 287"/>
                <a:gd name="T40" fmla="*/ 87 w 3245"/>
                <a:gd name="T41" fmla="*/ 276 h 287"/>
                <a:gd name="T42" fmla="*/ 62 w 3245"/>
                <a:gd name="T43" fmla="*/ 263 h 287"/>
                <a:gd name="T44" fmla="*/ 41 w 3245"/>
                <a:gd name="T45" fmla="*/ 245 h 287"/>
                <a:gd name="T46" fmla="*/ 24 w 3245"/>
                <a:gd name="T47" fmla="*/ 224 h 287"/>
                <a:gd name="T48" fmla="*/ 10 w 3245"/>
                <a:gd name="T49" fmla="*/ 199 h 287"/>
                <a:gd name="T50" fmla="*/ 2 w 3245"/>
                <a:gd name="T51" fmla="*/ 173 h 287"/>
                <a:gd name="T52" fmla="*/ 0 w 3245"/>
                <a:gd name="T53" fmla="*/ 144 h 287"/>
                <a:gd name="T54" fmla="*/ 2 w 3245"/>
                <a:gd name="T55" fmla="*/ 115 h 287"/>
                <a:gd name="T56" fmla="*/ 10 w 3245"/>
                <a:gd name="T57" fmla="*/ 89 h 287"/>
                <a:gd name="T58" fmla="*/ 24 w 3245"/>
                <a:gd name="T59" fmla="*/ 64 h 287"/>
                <a:gd name="T60" fmla="*/ 41 w 3245"/>
                <a:gd name="T61" fmla="*/ 42 h 287"/>
                <a:gd name="T62" fmla="*/ 62 w 3245"/>
                <a:gd name="T63" fmla="*/ 25 h 287"/>
                <a:gd name="T64" fmla="*/ 87 w 3245"/>
                <a:gd name="T65" fmla="*/ 12 h 287"/>
                <a:gd name="T66" fmla="*/ 114 w 3245"/>
                <a:gd name="T67" fmla="*/ 3 h 287"/>
                <a:gd name="T68" fmla="*/ 142 w 3245"/>
                <a:gd name="T6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5" h="287">
                  <a:moveTo>
                    <a:pt x="142" y="0"/>
                  </a:moveTo>
                  <a:lnTo>
                    <a:pt x="3101" y="0"/>
                  </a:lnTo>
                  <a:lnTo>
                    <a:pt x="3130" y="3"/>
                  </a:lnTo>
                  <a:lnTo>
                    <a:pt x="3158" y="12"/>
                  </a:lnTo>
                  <a:lnTo>
                    <a:pt x="3181" y="25"/>
                  </a:lnTo>
                  <a:lnTo>
                    <a:pt x="3203" y="42"/>
                  </a:lnTo>
                  <a:lnTo>
                    <a:pt x="3220" y="64"/>
                  </a:lnTo>
                  <a:lnTo>
                    <a:pt x="3233" y="89"/>
                  </a:lnTo>
                  <a:lnTo>
                    <a:pt x="3242" y="115"/>
                  </a:lnTo>
                  <a:lnTo>
                    <a:pt x="3245" y="144"/>
                  </a:lnTo>
                  <a:lnTo>
                    <a:pt x="3242" y="173"/>
                  </a:lnTo>
                  <a:lnTo>
                    <a:pt x="3233" y="199"/>
                  </a:lnTo>
                  <a:lnTo>
                    <a:pt x="3220" y="224"/>
                  </a:lnTo>
                  <a:lnTo>
                    <a:pt x="3203" y="245"/>
                  </a:lnTo>
                  <a:lnTo>
                    <a:pt x="3181" y="263"/>
                  </a:lnTo>
                  <a:lnTo>
                    <a:pt x="3158" y="276"/>
                  </a:lnTo>
                  <a:lnTo>
                    <a:pt x="3130" y="284"/>
                  </a:lnTo>
                  <a:lnTo>
                    <a:pt x="3101" y="287"/>
                  </a:lnTo>
                  <a:lnTo>
                    <a:pt x="142" y="287"/>
                  </a:lnTo>
                  <a:lnTo>
                    <a:pt x="114" y="284"/>
                  </a:lnTo>
                  <a:lnTo>
                    <a:pt x="87" y="276"/>
                  </a:lnTo>
                  <a:lnTo>
                    <a:pt x="62" y="263"/>
                  </a:lnTo>
                  <a:lnTo>
                    <a:pt x="41" y="245"/>
                  </a:lnTo>
                  <a:lnTo>
                    <a:pt x="24" y="224"/>
                  </a:lnTo>
                  <a:lnTo>
                    <a:pt x="10" y="199"/>
                  </a:lnTo>
                  <a:lnTo>
                    <a:pt x="2" y="173"/>
                  </a:lnTo>
                  <a:lnTo>
                    <a:pt x="0" y="144"/>
                  </a:lnTo>
                  <a:lnTo>
                    <a:pt x="2" y="115"/>
                  </a:lnTo>
                  <a:lnTo>
                    <a:pt x="10" y="89"/>
                  </a:lnTo>
                  <a:lnTo>
                    <a:pt x="24" y="64"/>
                  </a:lnTo>
                  <a:lnTo>
                    <a:pt x="41" y="42"/>
                  </a:lnTo>
                  <a:lnTo>
                    <a:pt x="62" y="25"/>
                  </a:lnTo>
                  <a:lnTo>
                    <a:pt x="87" y="12"/>
                  </a:lnTo>
                  <a:lnTo>
                    <a:pt x="114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4840288" y="3648075"/>
              <a:ext cx="1382713" cy="901700"/>
            </a:xfrm>
            <a:custGeom>
              <a:avLst/>
              <a:gdLst>
                <a:gd name="T0" fmla="*/ 172 w 2612"/>
                <a:gd name="T1" fmla="*/ 3 h 1703"/>
                <a:gd name="T2" fmla="*/ 224 w 2612"/>
                <a:gd name="T3" fmla="*/ 24 h 1703"/>
                <a:gd name="T4" fmla="*/ 261 w 2612"/>
                <a:gd name="T5" fmla="*/ 63 h 1703"/>
                <a:gd name="T6" fmla="*/ 283 w 2612"/>
                <a:gd name="T7" fmla="*/ 114 h 1703"/>
                <a:gd name="T8" fmla="*/ 286 w 2612"/>
                <a:gd name="T9" fmla="*/ 1274 h 1703"/>
                <a:gd name="T10" fmla="*/ 297 w 2612"/>
                <a:gd name="T11" fmla="*/ 1329 h 1703"/>
                <a:gd name="T12" fmla="*/ 328 w 2612"/>
                <a:gd name="T13" fmla="*/ 1374 h 1703"/>
                <a:gd name="T14" fmla="*/ 373 w 2612"/>
                <a:gd name="T15" fmla="*/ 1404 h 1703"/>
                <a:gd name="T16" fmla="*/ 428 w 2612"/>
                <a:gd name="T17" fmla="*/ 1416 h 1703"/>
                <a:gd name="T18" fmla="*/ 2213 w 2612"/>
                <a:gd name="T19" fmla="*/ 1413 h 1703"/>
                <a:gd name="T20" fmla="*/ 2263 w 2612"/>
                <a:gd name="T21" fmla="*/ 1391 h 1703"/>
                <a:gd name="T22" fmla="*/ 2302 w 2612"/>
                <a:gd name="T23" fmla="*/ 1353 h 1703"/>
                <a:gd name="T24" fmla="*/ 2324 w 2612"/>
                <a:gd name="T25" fmla="*/ 1303 h 1703"/>
                <a:gd name="T26" fmla="*/ 2326 w 2612"/>
                <a:gd name="T27" fmla="*/ 143 h 1703"/>
                <a:gd name="T28" fmla="*/ 2337 w 2612"/>
                <a:gd name="T29" fmla="*/ 88 h 1703"/>
                <a:gd name="T30" fmla="*/ 2368 w 2612"/>
                <a:gd name="T31" fmla="*/ 42 h 1703"/>
                <a:gd name="T32" fmla="*/ 2414 w 2612"/>
                <a:gd name="T33" fmla="*/ 11 h 1703"/>
                <a:gd name="T34" fmla="*/ 2469 w 2612"/>
                <a:gd name="T35" fmla="*/ 0 h 1703"/>
                <a:gd name="T36" fmla="*/ 2525 w 2612"/>
                <a:gd name="T37" fmla="*/ 11 h 1703"/>
                <a:gd name="T38" fmla="*/ 2570 w 2612"/>
                <a:gd name="T39" fmla="*/ 42 h 1703"/>
                <a:gd name="T40" fmla="*/ 2601 w 2612"/>
                <a:gd name="T41" fmla="*/ 88 h 1703"/>
                <a:gd name="T42" fmla="*/ 2612 w 2612"/>
                <a:gd name="T43" fmla="*/ 143 h 1703"/>
                <a:gd name="T44" fmla="*/ 2609 w 2612"/>
                <a:gd name="T45" fmla="*/ 1323 h 1703"/>
                <a:gd name="T46" fmla="*/ 2588 w 2612"/>
                <a:gd name="T47" fmla="*/ 1418 h 1703"/>
                <a:gd name="T48" fmla="*/ 2546 w 2612"/>
                <a:gd name="T49" fmla="*/ 1504 h 1703"/>
                <a:gd name="T50" fmla="*/ 2486 w 2612"/>
                <a:gd name="T51" fmla="*/ 1577 h 1703"/>
                <a:gd name="T52" fmla="*/ 2414 w 2612"/>
                <a:gd name="T53" fmla="*/ 1635 h 1703"/>
                <a:gd name="T54" fmla="*/ 2329 w 2612"/>
                <a:gd name="T55" fmla="*/ 1677 h 1703"/>
                <a:gd name="T56" fmla="*/ 2234 w 2612"/>
                <a:gd name="T57" fmla="*/ 1700 h 1703"/>
                <a:gd name="T58" fmla="*/ 428 w 2612"/>
                <a:gd name="T59" fmla="*/ 1703 h 1703"/>
                <a:gd name="T60" fmla="*/ 330 w 2612"/>
                <a:gd name="T61" fmla="*/ 1692 h 1703"/>
                <a:gd name="T62" fmla="*/ 240 w 2612"/>
                <a:gd name="T63" fmla="*/ 1659 h 1703"/>
                <a:gd name="T64" fmla="*/ 160 w 2612"/>
                <a:gd name="T65" fmla="*/ 1608 h 1703"/>
                <a:gd name="T66" fmla="*/ 95 w 2612"/>
                <a:gd name="T67" fmla="*/ 1542 h 1703"/>
                <a:gd name="T68" fmla="*/ 43 w 2612"/>
                <a:gd name="T69" fmla="*/ 1462 h 1703"/>
                <a:gd name="T70" fmla="*/ 12 w 2612"/>
                <a:gd name="T71" fmla="*/ 1372 h 1703"/>
                <a:gd name="T72" fmla="*/ 0 w 2612"/>
                <a:gd name="T73" fmla="*/ 1274 h 1703"/>
                <a:gd name="T74" fmla="*/ 2 w 2612"/>
                <a:gd name="T75" fmla="*/ 114 h 1703"/>
                <a:gd name="T76" fmla="*/ 24 w 2612"/>
                <a:gd name="T77" fmla="*/ 63 h 1703"/>
                <a:gd name="T78" fmla="*/ 63 w 2612"/>
                <a:gd name="T79" fmla="*/ 24 h 1703"/>
                <a:gd name="T80" fmla="*/ 114 w 2612"/>
                <a:gd name="T81" fmla="*/ 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2" h="1703">
                  <a:moveTo>
                    <a:pt x="143" y="0"/>
                  </a:moveTo>
                  <a:lnTo>
                    <a:pt x="172" y="3"/>
                  </a:lnTo>
                  <a:lnTo>
                    <a:pt x="199" y="11"/>
                  </a:lnTo>
                  <a:lnTo>
                    <a:pt x="224" y="24"/>
                  </a:lnTo>
                  <a:lnTo>
                    <a:pt x="244" y="42"/>
                  </a:lnTo>
                  <a:lnTo>
                    <a:pt x="261" y="63"/>
                  </a:lnTo>
                  <a:lnTo>
                    <a:pt x="275" y="88"/>
                  </a:lnTo>
                  <a:lnTo>
                    <a:pt x="283" y="114"/>
                  </a:lnTo>
                  <a:lnTo>
                    <a:pt x="286" y="143"/>
                  </a:lnTo>
                  <a:lnTo>
                    <a:pt x="286" y="1274"/>
                  </a:lnTo>
                  <a:lnTo>
                    <a:pt x="289" y="1303"/>
                  </a:lnTo>
                  <a:lnTo>
                    <a:pt x="297" y="1329"/>
                  </a:lnTo>
                  <a:lnTo>
                    <a:pt x="311" y="1353"/>
                  </a:lnTo>
                  <a:lnTo>
                    <a:pt x="328" y="1374"/>
                  </a:lnTo>
                  <a:lnTo>
                    <a:pt x="349" y="1391"/>
                  </a:lnTo>
                  <a:lnTo>
                    <a:pt x="373" y="1404"/>
                  </a:lnTo>
                  <a:lnTo>
                    <a:pt x="400" y="1413"/>
                  </a:lnTo>
                  <a:lnTo>
                    <a:pt x="428" y="1416"/>
                  </a:lnTo>
                  <a:lnTo>
                    <a:pt x="2184" y="1416"/>
                  </a:lnTo>
                  <a:lnTo>
                    <a:pt x="2213" y="1413"/>
                  </a:lnTo>
                  <a:lnTo>
                    <a:pt x="2240" y="1404"/>
                  </a:lnTo>
                  <a:lnTo>
                    <a:pt x="2263" y="1391"/>
                  </a:lnTo>
                  <a:lnTo>
                    <a:pt x="2285" y="1374"/>
                  </a:lnTo>
                  <a:lnTo>
                    <a:pt x="2302" y="1353"/>
                  </a:lnTo>
                  <a:lnTo>
                    <a:pt x="2314" y="1329"/>
                  </a:lnTo>
                  <a:lnTo>
                    <a:pt x="2324" y="1303"/>
                  </a:lnTo>
                  <a:lnTo>
                    <a:pt x="2326" y="1274"/>
                  </a:lnTo>
                  <a:lnTo>
                    <a:pt x="2326" y="143"/>
                  </a:lnTo>
                  <a:lnTo>
                    <a:pt x="2329" y="114"/>
                  </a:lnTo>
                  <a:lnTo>
                    <a:pt x="2337" y="88"/>
                  </a:lnTo>
                  <a:lnTo>
                    <a:pt x="2350" y="63"/>
                  </a:lnTo>
                  <a:lnTo>
                    <a:pt x="2368" y="42"/>
                  </a:lnTo>
                  <a:lnTo>
                    <a:pt x="2389" y="24"/>
                  </a:lnTo>
                  <a:lnTo>
                    <a:pt x="2414" y="11"/>
                  </a:lnTo>
                  <a:lnTo>
                    <a:pt x="2440" y="3"/>
                  </a:lnTo>
                  <a:lnTo>
                    <a:pt x="2469" y="0"/>
                  </a:lnTo>
                  <a:lnTo>
                    <a:pt x="2498" y="3"/>
                  </a:lnTo>
                  <a:lnTo>
                    <a:pt x="2525" y="11"/>
                  </a:lnTo>
                  <a:lnTo>
                    <a:pt x="2549" y="24"/>
                  </a:lnTo>
                  <a:lnTo>
                    <a:pt x="2570" y="42"/>
                  </a:lnTo>
                  <a:lnTo>
                    <a:pt x="2588" y="63"/>
                  </a:lnTo>
                  <a:lnTo>
                    <a:pt x="2601" y="88"/>
                  </a:lnTo>
                  <a:lnTo>
                    <a:pt x="2609" y="114"/>
                  </a:lnTo>
                  <a:lnTo>
                    <a:pt x="2612" y="143"/>
                  </a:lnTo>
                  <a:lnTo>
                    <a:pt x="2612" y="1274"/>
                  </a:lnTo>
                  <a:lnTo>
                    <a:pt x="2609" y="1323"/>
                  </a:lnTo>
                  <a:lnTo>
                    <a:pt x="2601" y="1372"/>
                  </a:lnTo>
                  <a:lnTo>
                    <a:pt x="2588" y="1418"/>
                  </a:lnTo>
                  <a:lnTo>
                    <a:pt x="2568" y="1462"/>
                  </a:lnTo>
                  <a:lnTo>
                    <a:pt x="2546" y="1504"/>
                  </a:lnTo>
                  <a:lnTo>
                    <a:pt x="2518" y="1542"/>
                  </a:lnTo>
                  <a:lnTo>
                    <a:pt x="2486" y="1577"/>
                  </a:lnTo>
                  <a:lnTo>
                    <a:pt x="2452" y="1608"/>
                  </a:lnTo>
                  <a:lnTo>
                    <a:pt x="2414" y="1635"/>
                  </a:lnTo>
                  <a:lnTo>
                    <a:pt x="2373" y="1659"/>
                  </a:lnTo>
                  <a:lnTo>
                    <a:pt x="2329" y="1677"/>
                  </a:lnTo>
                  <a:lnTo>
                    <a:pt x="2283" y="1692"/>
                  </a:lnTo>
                  <a:lnTo>
                    <a:pt x="2234" y="1700"/>
                  </a:lnTo>
                  <a:lnTo>
                    <a:pt x="2184" y="1703"/>
                  </a:lnTo>
                  <a:lnTo>
                    <a:pt x="428" y="1703"/>
                  </a:lnTo>
                  <a:lnTo>
                    <a:pt x="378" y="1700"/>
                  </a:lnTo>
                  <a:lnTo>
                    <a:pt x="330" y="1692"/>
                  </a:lnTo>
                  <a:lnTo>
                    <a:pt x="284" y="1677"/>
                  </a:lnTo>
                  <a:lnTo>
                    <a:pt x="240" y="1659"/>
                  </a:lnTo>
                  <a:lnTo>
                    <a:pt x="199" y="1635"/>
                  </a:lnTo>
                  <a:lnTo>
                    <a:pt x="160" y="1608"/>
                  </a:lnTo>
                  <a:lnTo>
                    <a:pt x="125" y="1577"/>
                  </a:lnTo>
                  <a:lnTo>
                    <a:pt x="95" y="1542"/>
                  </a:lnTo>
                  <a:lnTo>
                    <a:pt x="67" y="1504"/>
                  </a:lnTo>
                  <a:lnTo>
                    <a:pt x="43" y="1462"/>
                  </a:lnTo>
                  <a:lnTo>
                    <a:pt x="25" y="1418"/>
                  </a:lnTo>
                  <a:lnTo>
                    <a:pt x="12" y="1372"/>
                  </a:lnTo>
                  <a:lnTo>
                    <a:pt x="2" y="1323"/>
                  </a:lnTo>
                  <a:lnTo>
                    <a:pt x="0" y="1274"/>
                  </a:lnTo>
                  <a:lnTo>
                    <a:pt x="0" y="143"/>
                  </a:lnTo>
                  <a:lnTo>
                    <a:pt x="2" y="114"/>
                  </a:lnTo>
                  <a:lnTo>
                    <a:pt x="12" y="88"/>
                  </a:lnTo>
                  <a:lnTo>
                    <a:pt x="24" y="63"/>
                  </a:lnTo>
                  <a:lnTo>
                    <a:pt x="42" y="42"/>
                  </a:lnTo>
                  <a:lnTo>
                    <a:pt x="63" y="24"/>
                  </a:lnTo>
                  <a:lnTo>
                    <a:pt x="87" y="11"/>
                  </a:lnTo>
                  <a:lnTo>
                    <a:pt x="114" y="3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5195888" y="3946525"/>
              <a:ext cx="152400" cy="285750"/>
            </a:xfrm>
            <a:custGeom>
              <a:avLst/>
              <a:gdLst>
                <a:gd name="T0" fmla="*/ 143 w 287"/>
                <a:gd name="T1" fmla="*/ 0 h 540"/>
                <a:gd name="T2" fmla="*/ 172 w 287"/>
                <a:gd name="T3" fmla="*/ 3 h 540"/>
                <a:gd name="T4" fmla="*/ 200 w 287"/>
                <a:gd name="T5" fmla="*/ 11 h 540"/>
                <a:gd name="T6" fmla="*/ 223 w 287"/>
                <a:gd name="T7" fmla="*/ 24 h 540"/>
                <a:gd name="T8" fmla="*/ 245 w 287"/>
                <a:gd name="T9" fmla="*/ 42 h 540"/>
                <a:gd name="T10" fmla="*/ 262 w 287"/>
                <a:gd name="T11" fmla="*/ 63 h 540"/>
                <a:gd name="T12" fmla="*/ 275 w 287"/>
                <a:gd name="T13" fmla="*/ 88 h 540"/>
                <a:gd name="T14" fmla="*/ 284 w 287"/>
                <a:gd name="T15" fmla="*/ 114 h 540"/>
                <a:gd name="T16" fmla="*/ 287 w 287"/>
                <a:gd name="T17" fmla="*/ 143 h 540"/>
                <a:gd name="T18" fmla="*/ 287 w 287"/>
                <a:gd name="T19" fmla="*/ 396 h 540"/>
                <a:gd name="T20" fmla="*/ 284 w 287"/>
                <a:gd name="T21" fmla="*/ 426 h 540"/>
                <a:gd name="T22" fmla="*/ 275 w 287"/>
                <a:gd name="T23" fmla="*/ 453 h 540"/>
                <a:gd name="T24" fmla="*/ 262 w 287"/>
                <a:gd name="T25" fmla="*/ 477 h 540"/>
                <a:gd name="T26" fmla="*/ 245 w 287"/>
                <a:gd name="T27" fmla="*/ 498 h 540"/>
                <a:gd name="T28" fmla="*/ 223 w 287"/>
                <a:gd name="T29" fmla="*/ 515 h 540"/>
                <a:gd name="T30" fmla="*/ 200 w 287"/>
                <a:gd name="T31" fmla="*/ 529 h 540"/>
                <a:gd name="T32" fmla="*/ 172 w 287"/>
                <a:gd name="T33" fmla="*/ 537 h 540"/>
                <a:gd name="T34" fmla="*/ 143 w 287"/>
                <a:gd name="T35" fmla="*/ 540 h 540"/>
                <a:gd name="T36" fmla="*/ 115 w 287"/>
                <a:gd name="T37" fmla="*/ 537 h 540"/>
                <a:gd name="T38" fmla="*/ 88 w 287"/>
                <a:gd name="T39" fmla="*/ 529 h 540"/>
                <a:gd name="T40" fmla="*/ 64 w 287"/>
                <a:gd name="T41" fmla="*/ 515 h 540"/>
                <a:gd name="T42" fmla="*/ 42 w 287"/>
                <a:gd name="T43" fmla="*/ 498 h 540"/>
                <a:gd name="T44" fmla="*/ 25 w 287"/>
                <a:gd name="T45" fmla="*/ 477 h 540"/>
                <a:gd name="T46" fmla="*/ 11 w 287"/>
                <a:gd name="T47" fmla="*/ 453 h 540"/>
                <a:gd name="T48" fmla="*/ 3 w 287"/>
                <a:gd name="T49" fmla="*/ 426 h 540"/>
                <a:gd name="T50" fmla="*/ 0 w 287"/>
                <a:gd name="T51" fmla="*/ 396 h 540"/>
                <a:gd name="T52" fmla="*/ 0 w 287"/>
                <a:gd name="T53" fmla="*/ 143 h 540"/>
                <a:gd name="T54" fmla="*/ 3 w 287"/>
                <a:gd name="T55" fmla="*/ 114 h 540"/>
                <a:gd name="T56" fmla="*/ 11 w 287"/>
                <a:gd name="T57" fmla="*/ 88 h 540"/>
                <a:gd name="T58" fmla="*/ 25 w 287"/>
                <a:gd name="T59" fmla="*/ 63 h 540"/>
                <a:gd name="T60" fmla="*/ 42 w 287"/>
                <a:gd name="T61" fmla="*/ 42 h 540"/>
                <a:gd name="T62" fmla="*/ 64 w 287"/>
                <a:gd name="T63" fmla="*/ 24 h 540"/>
                <a:gd name="T64" fmla="*/ 88 w 287"/>
                <a:gd name="T65" fmla="*/ 11 h 540"/>
                <a:gd name="T66" fmla="*/ 115 w 287"/>
                <a:gd name="T67" fmla="*/ 3 h 540"/>
                <a:gd name="T68" fmla="*/ 143 w 287"/>
                <a:gd name="T6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7" h="540">
                  <a:moveTo>
                    <a:pt x="143" y="0"/>
                  </a:moveTo>
                  <a:lnTo>
                    <a:pt x="172" y="3"/>
                  </a:lnTo>
                  <a:lnTo>
                    <a:pt x="200" y="11"/>
                  </a:lnTo>
                  <a:lnTo>
                    <a:pt x="223" y="24"/>
                  </a:lnTo>
                  <a:lnTo>
                    <a:pt x="245" y="42"/>
                  </a:lnTo>
                  <a:lnTo>
                    <a:pt x="262" y="63"/>
                  </a:lnTo>
                  <a:lnTo>
                    <a:pt x="275" y="88"/>
                  </a:lnTo>
                  <a:lnTo>
                    <a:pt x="284" y="114"/>
                  </a:lnTo>
                  <a:lnTo>
                    <a:pt x="287" y="143"/>
                  </a:lnTo>
                  <a:lnTo>
                    <a:pt x="287" y="396"/>
                  </a:lnTo>
                  <a:lnTo>
                    <a:pt x="284" y="426"/>
                  </a:lnTo>
                  <a:lnTo>
                    <a:pt x="275" y="453"/>
                  </a:lnTo>
                  <a:lnTo>
                    <a:pt x="262" y="477"/>
                  </a:lnTo>
                  <a:lnTo>
                    <a:pt x="245" y="498"/>
                  </a:lnTo>
                  <a:lnTo>
                    <a:pt x="223" y="515"/>
                  </a:lnTo>
                  <a:lnTo>
                    <a:pt x="200" y="529"/>
                  </a:lnTo>
                  <a:lnTo>
                    <a:pt x="172" y="537"/>
                  </a:lnTo>
                  <a:lnTo>
                    <a:pt x="143" y="540"/>
                  </a:lnTo>
                  <a:lnTo>
                    <a:pt x="115" y="537"/>
                  </a:lnTo>
                  <a:lnTo>
                    <a:pt x="88" y="529"/>
                  </a:lnTo>
                  <a:lnTo>
                    <a:pt x="64" y="515"/>
                  </a:lnTo>
                  <a:lnTo>
                    <a:pt x="42" y="498"/>
                  </a:lnTo>
                  <a:lnTo>
                    <a:pt x="25" y="477"/>
                  </a:lnTo>
                  <a:lnTo>
                    <a:pt x="11" y="453"/>
                  </a:lnTo>
                  <a:lnTo>
                    <a:pt x="3" y="426"/>
                  </a:lnTo>
                  <a:lnTo>
                    <a:pt x="0" y="396"/>
                  </a:lnTo>
                  <a:lnTo>
                    <a:pt x="0" y="143"/>
                  </a:lnTo>
                  <a:lnTo>
                    <a:pt x="3" y="114"/>
                  </a:lnTo>
                  <a:lnTo>
                    <a:pt x="11" y="88"/>
                  </a:lnTo>
                  <a:lnTo>
                    <a:pt x="25" y="63"/>
                  </a:lnTo>
                  <a:lnTo>
                    <a:pt x="42" y="42"/>
                  </a:lnTo>
                  <a:lnTo>
                    <a:pt x="64" y="24"/>
                  </a:lnTo>
                  <a:lnTo>
                    <a:pt x="88" y="11"/>
                  </a:lnTo>
                  <a:lnTo>
                    <a:pt x="115" y="3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5456238" y="3670300"/>
              <a:ext cx="150813" cy="561975"/>
            </a:xfrm>
            <a:custGeom>
              <a:avLst/>
              <a:gdLst>
                <a:gd name="T0" fmla="*/ 142 w 285"/>
                <a:gd name="T1" fmla="*/ 0 h 1063"/>
                <a:gd name="T2" fmla="*/ 172 w 285"/>
                <a:gd name="T3" fmla="*/ 3 h 1063"/>
                <a:gd name="T4" fmla="*/ 198 w 285"/>
                <a:gd name="T5" fmla="*/ 11 h 1063"/>
                <a:gd name="T6" fmla="*/ 223 w 285"/>
                <a:gd name="T7" fmla="*/ 24 h 1063"/>
                <a:gd name="T8" fmla="*/ 243 w 285"/>
                <a:gd name="T9" fmla="*/ 42 h 1063"/>
                <a:gd name="T10" fmla="*/ 261 w 285"/>
                <a:gd name="T11" fmla="*/ 63 h 1063"/>
                <a:gd name="T12" fmla="*/ 274 w 285"/>
                <a:gd name="T13" fmla="*/ 88 h 1063"/>
                <a:gd name="T14" fmla="*/ 282 w 285"/>
                <a:gd name="T15" fmla="*/ 114 h 1063"/>
                <a:gd name="T16" fmla="*/ 285 w 285"/>
                <a:gd name="T17" fmla="*/ 143 h 1063"/>
                <a:gd name="T18" fmla="*/ 285 w 285"/>
                <a:gd name="T19" fmla="*/ 919 h 1063"/>
                <a:gd name="T20" fmla="*/ 282 w 285"/>
                <a:gd name="T21" fmla="*/ 949 h 1063"/>
                <a:gd name="T22" fmla="*/ 274 w 285"/>
                <a:gd name="T23" fmla="*/ 976 h 1063"/>
                <a:gd name="T24" fmla="*/ 261 w 285"/>
                <a:gd name="T25" fmla="*/ 1000 h 1063"/>
                <a:gd name="T26" fmla="*/ 243 w 285"/>
                <a:gd name="T27" fmla="*/ 1021 h 1063"/>
                <a:gd name="T28" fmla="*/ 222 w 285"/>
                <a:gd name="T29" fmla="*/ 1038 h 1063"/>
                <a:gd name="T30" fmla="*/ 198 w 285"/>
                <a:gd name="T31" fmla="*/ 1052 h 1063"/>
                <a:gd name="T32" fmla="*/ 171 w 285"/>
                <a:gd name="T33" fmla="*/ 1060 h 1063"/>
                <a:gd name="T34" fmla="*/ 142 w 285"/>
                <a:gd name="T35" fmla="*/ 1063 h 1063"/>
                <a:gd name="T36" fmla="*/ 113 w 285"/>
                <a:gd name="T37" fmla="*/ 1060 h 1063"/>
                <a:gd name="T38" fmla="*/ 87 w 285"/>
                <a:gd name="T39" fmla="*/ 1052 h 1063"/>
                <a:gd name="T40" fmla="*/ 62 w 285"/>
                <a:gd name="T41" fmla="*/ 1038 h 1063"/>
                <a:gd name="T42" fmla="*/ 40 w 285"/>
                <a:gd name="T43" fmla="*/ 1021 h 1063"/>
                <a:gd name="T44" fmla="*/ 23 w 285"/>
                <a:gd name="T45" fmla="*/ 1000 h 1063"/>
                <a:gd name="T46" fmla="*/ 11 w 285"/>
                <a:gd name="T47" fmla="*/ 976 h 1063"/>
                <a:gd name="T48" fmla="*/ 2 w 285"/>
                <a:gd name="T49" fmla="*/ 949 h 1063"/>
                <a:gd name="T50" fmla="*/ 0 w 285"/>
                <a:gd name="T51" fmla="*/ 919 h 1063"/>
                <a:gd name="T52" fmla="*/ 0 w 285"/>
                <a:gd name="T53" fmla="*/ 143 h 1063"/>
                <a:gd name="T54" fmla="*/ 2 w 285"/>
                <a:gd name="T55" fmla="*/ 114 h 1063"/>
                <a:gd name="T56" fmla="*/ 11 w 285"/>
                <a:gd name="T57" fmla="*/ 88 h 1063"/>
                <a:gd name="T58" fmla="*/ 23 w 285"/>
                <a:gd name="T59" fmla="*/ 63 h 1063"/>
                <a:gd name="T60" fmla="*/ 40 w 285"/>
                <a:gd name="T61" fmla="*/ 42 h 1063"/>
                <a:gd name="T62" fmla="*/ 62 w 285"/>
                <a:gd name="T63" fmla="*/ 24 h 1063"/>
                <a:gd name="T64" fmla="*/ 87 w 285"/>
                <a:gd name="T65" fmla="*/ 11 h 1063"/>
                <a:gd name="T66" fmla="*/ 113 w 285"/>
                <a:gd name="T67" fmla="*/ 3 h 1063"/>
                <a:gd name="T68" fmla="*/ 142 w 285"/>
                <a:gd name="T69" fmla="*/ 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1063">
                  <a:moveTo>
                    <a:pt x="142" y="0"/>
                  </a:moveTo>
                  <a:lnTo>
                    <a:pt x="172" y="3"/>
                  </a:lnTo>
                  <a:lnTo>
                    <a:pt x="198" y="11"/>
                  </a:lnTo>
                  <a:lnTo>
                    <a:pt x="223" y="24"/>
                  </a:lnTo>
                  <a:lnTo>
                    <a:pt x="243" y="42"/>
                  </a:lnTo>
                  <a:lnTo>
                    <a:pt x="261" y="63"/>
                  </a:lnTo>
                  <a:lnTo>
                    <a:pt x="274" y="88"/>
                  </a:lnTo>
                  <a:lnTo>
                    <a:pt x="282" y="114"/>
                  </a:lnTo>
                  <a:lnTo>
                    <a:pt x="285" y="143"/>
                  </a:lnTo>
                  <a:lnTo>
                    <a:pt x="285" y="919"/>
                  </a:lnTo>
                  <a:lnTo>
                    <a:pt x="282" y="949"/>
                  </a:lnTo>
                  <a:lnTo>
                    <a:pt x="274" y="976"/>
                  </a:lnTo>
                  <a:lnTo>
                    <a:pt x="261" y="1000"/>
                  </a:lnTo>
                  <a:lnTo>
                    <a:pt x="243" y="1021"/>
                  </a:lnTo>
                  <a:lnTo>
                    <a:pt x="222" y="1038"/>
                  </a:lnTo>
                  <a:lnTo>
                    <a:pt x="198" y="1052"/>
                  </a:lnTo>
                  <a:lnTo>
                    <a:pt x="171" y="1060"/>
                  </a:lnTo>
                  <a:lnTo>
                    <a:pt x="142" y="1063"/>
                  </a:lnTo>
                  <a:lnTo>
                    <a:pt x="113" y="1060"/>
                  </a:lnTo>
                  <a:lnTo>
                    <a:pt x="87" y="1052"/>
                  </a:lnTo>
                  <a:lnTo>
                    <a:pt x="62" y="1038"/>
                  </a:lnTo>
                  <a:lnTo>
                    <a:pt x="40" y="1021"/>
                  </a:lnTo>
                  <a:lnTo>
                    <a:pt x="23" y="1000"/>
                  </a:lnTo>
                  <a:lnTo>
                    <a:pt x="11" y="976"/>
                  </a:lnTo>
                  <a:lnTo>
                    <a:pt x="2" y="949"/>
                  </a:lnTo>
                  <a:lnTo>
                    <a:pt x="0" y="919"/>
                  </a:lnTo>
                  <a:lnTo>
                    <a:pt x="0" y="143"/>
                  </a:lnTo>
                  <a:lnTo>
                    <a:pt x="2" y="114"/>
                  </a:lnTo>
                  <a:lnTo>
                    <a:pt x="11" y="88"/>
                  </a:lnTo>
                  <a:lnTo>
                    <a:pt x="23" y="63"/>
                  </a:lnTo>
                  <a:lnTo>
                    <a:pt x="40" y="42"/>
                  </a:lnTo>
                  <a:lnTo>
                    <a:pt x="62" y="24"/>
                  </a:lnTo>
                  <a:lnTo>
                    <a:pt x="87" y="11"/>
                  </a:lnTo>
                  <a:lnTo>
                    <a:pt x="113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5716588" y="3808413"/>
              <a:ext cx="150813" cy="423863"/>
            </a:xfrm>
            <a:custGeom>
              <a:avLst/>
              <a:gdLst>
                <a:gd name="T0" fmla="*/ 142 w 286"/>
                <a:gd name="T1" fmla="*/ 0 h 802"/>
                <a:gd name="T2" fmla="*/ 172 w 286"/>
                <a:gd name="T3" fmla="*/ 3 h 802"/>
                <a:gd name="T4" fmla="*/ 199 w 286"/>
                <a:gd name="T5" fmla="*/ 11 h 802"/>
                <a:gd name="T6" fmla="*/ 223 w 286"/>
                <a:gd name="T7" fmla="*/ 25 h 802"/>
                <a:gd name="T8" fmla="*/ 244 w 286"/>
                <a:gd name="T9" fmla="*/ 42 h 802"/>
                <a:gd name="T10" fmla="*/ 261 w 286"/>
                <a:gd name="T11" fmla="*/ 64 h 802"/>
                <a:gd name="T12" fmla="*/ 274 w 286"/>
                <a:gd name="T13" fmla="*/ 88 h 802"/>
                <a:gd name="T14" fmla="*/ 283 w 286"/>
                <a:gd name="T15" fmla="*/ 115 h 802"/>
                <a:gd name="T16" fmla="*/ 286 w 286"/>
                <a:gd name="T17" fmla="*/ 144 h 802"/>
                <a:gd name="T18" fmla="*/ 286 w 286"/>
                <a:gd name="T19" fmla="*/ 658 h 802"/>
                <a:gd name="T20" fmla="*/ 283 w 286"/>
                <a:gd name="T21" fmla="*/ 688 h 802"/>
                <a:gd name="T22" fmla="*/ 274 w 286"/>
                <a:gd name="T23" fmla="*/ 715 h 802"/>
                <a:gd name="T24" fmla="*/ 261 w 286"/>
                <a:gd name="T25" fmla="*/ 739 h 802"/>
                <a:gd name="T26" fmla="*/ 244 w 286"/>
                <a:gd name="T27" fmla="*/ 760 h 802"/>
                <a:gd name="T28" fmla="*/ 223 w 286"/>
                <a:gd name="T29" fmla="*/ 777 h 802"/>
                <a:gd name="T30" fmla="*/ 199 w 286"/>
                <a:gd name="T31" fmla="*/ 791 h 802"/>
                <a:gd name="T32" fmla="*/ 172 w 286"/>
                <a:gd name="T33" fmla="*/ 799 h 802"/>
                <a:gd name="T34" fmla="*/ 142 w 286"/>
                <a:gd name="T35" fmla="*/ 802 h 802"/>
                <a:gd name="T36" fmla="*/ 114 w 286"/>
                <a:gd name="T37" fmla="*/ 799 h 802"/>
                <a:gd name="T38" fmla="*/ 87 w 286"/>
                <a:gd name="T39" fmla="*/ 791 h 802"/>
                <a:gd name="T40" fmla="*/ 62 w 286"/>
                <a:gd name="T41" fmla="*/ 777 h 802"/>
                <a:gd name="T42" fmla="*/ 42 w 286"/>
                <a:gd name="T43" fmla="*/ 760 h 802"/>
                <a:gd name="T44" fmla="*/ 24 w 286"/>
                <a:gd name="T45" fmla="*/ 739 h 802"/>
                <a:gd name="T46" fmla="*/ 11 w 286"/>
                <a:gd name="T47" fmla="*/ 715 h 802"/>
                <a:gd name="T48" fmla="*/ 2 w 286"/>
                <a:gd name="T49" fmla="*/ 688 h 802"/>
                <a:gd name="T50" fmla="*/ 0 w 286"/>
                <a:gd name="T51" fmla="*/ 658 h 802"/>
                <a:gd name="T52" fmla="*/ 0 w 286"/>
                <a:gd name="T53" fmla="*/ 144 h 802"/>
                <a:gd name="T54" fmla="*/ 2 w 286"/>
                <a:gd name="T55" fmla="*/ 115 h 802"/>
                <a:gd name="T56" fmla="*/ 11 w 286"/>
                <a:gd name="T57" fmla="*/ 88 h 802"/>
                <a:gd name="T58" fmla="*/ 24 w 286"/>
                <a:gd name="T59" fmla="*/ 64 h 802"/>
                <a:gd name="T60" fmla="*/ 42 w 286"/>
                <a:gd name="T61" fmla="*/ 42 h 802"/>
                <a:gd name="T62" fmla="*/ 62 w 286"/>
                <a:gd name="T63" fmla="*/ 25 h 802"/>
                <a:gd name="T64" fmla="*/ 87 w 286"/>
                <a:gd name="T65" fmla="*/ 11 h 802"/>
                <a:gd name="T66" fmla="*/ 114 w 286"/>
                <a:gd name="T67" fmla="*/ 3 h 802"/>
                <a:gd name="T68" fmla="*/ 142 w 286"/>
                <a:gd name="T69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6" h="802">
                  <a:moveTo>
                    <a:pt x="142" y="0"/>
                  </a:moveTo>
                  <a:lnTo>
                    <a:pt x="172" y="3"/>
                  </a:lnTo>
                  <a:lnTo>
                    <a:pt x="199" y="11"/>
                  </a:lnTo>
                  <a:lnTo>
                    <a:pt x="223" y="25"/>
                  </a:lnTo>
                  <a:lnTo>
                    <a:pt x="244" y="42"/>
                  </a:lnTo>
                  <a:lnTo>
                    <a:pt x="261" y="64"/>
                  </a:lnTo>
                  <a:lnTo>
                    <a:pt x="274" y="88"/>
                  </a:lnTo>
                  <a:lnTo>
                    <a:pt x="283" y="115"/>
                  </a:lnTo>
                  <a:lnTo>
                    <a:pt x="286" y="144"/>
                  </a:lnTo>
                  <a:lnTo>
                    <a:pt x="286" y="658"/>
                  </a:lnTo>
                  <a:lnTo>
                    <a:pt x="283" y="688"/>
                  </a:lnTo>
                  <a:lnTo>
                    <a:pt x="274" y="715"/>
                  </a:lnTo>
                  <a:lnTo>
                    <a:pt x="261" y="739"/>
                  </a:lnTo>
                  <a:lnTo>
                    <a:pt x="244" y="760"/>
                  </a:lnTo>
                  <a:lnTo>
                    <a:pt x="223" y="777"/>
                  </a:lnTo>
                  <a:lnTo>
                    <a:pt x="199" y="791"/>
                  </a:lnTo>
                  <a:lnTo>
                    <a:pt x="172" y="799"/>
                  </a:lnTo>
                  <a:lnTo>
                    <a:pt x="142" y="802"/>
                  </a:lnTo>
                  <a:lnTo>
                    <a:pt x="114" y="799"/>
                  </a:lnTo>
                  <a:lnTo>
                    <a:pt x="87" y="791"/>
                  </a:lnTo>
                  <a:lnTo>
                    <a:pt x="62" y="777"/>
                  </a:lnTo>
                  <a:lnTo>
                    <a:pt x="42" y="760"/>
                  </a:lnTo>
                  <a:lnTo>
                    <a:pt x="24" y="739"/>
                  </a:lnTo>
                  <a:lnTo>
                    <a:pt x="11" y="715"/>
                  </a:lnTo>
                  <a:lnTo>
                    <a:pt x="2" y="688"/>
                  </a:lnTo>
                  <a:lnTo>
                    <a:pt x="0" y="658"/>
                  </a:lnTo>
                  <a:lnTo>
                    <a:pt x="0" y="144"/>
                  </a:lnTo>
                  <a:lnTo>
                    <a:pt x="2" y="115"/>
                  </a:lnTo>
                  <a:lnTo>
                    <a:pt x="11" y="88"/>
                  </a:lnTo>
                  <a:lnTo>
                    <a:pt x="24" y="64"/>
                  </a:lnTo>
                  <a:lnTo>
                    <a:pt x="42" y="42"/>
                  </a:lnTo>
                  <a:lnTo>
                    <a:pt x="62" y="25"/>
                  </a:lnTo>
                  <a:lnTo>
                    <a:pt x="87" y="11"/>
                  </a:lnTo>
                  <a:lnTo>
                    <a:pt x="114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5153025" y="4670425"/>
              <a:ext cx="758825" cy="403225"/>
            </a:xfrm>
            <a:custGeom>
              <a:avLst/>
              <a:gdLst>
                <a:gd name="T0" fmla="*/ 428 w 1434"/>
                <a:gd name="T1" fmla="*/ 0 h 763"/>
                <a:gd name="T2" fmla="*/ 1006 w 1434"/>
                <a:gd name="T3" fmla="*/ 0 h 763"/>
                <a:gd name="T4" fmla="*/ 1031 w 1434"/>
                <a:gd name="T5" fmla="*/ 3 h 763"/>
                <a:gd name="T6" fmla="*/ 1055 w 1434"/>
                <a:gd name="T7" fmla="*/ 10 h 763"/>
                <a:gd name="T8" fmla="*/ 1076 w 1434"/>
                <a:gd name="T9" fmla="*/ 19 h 763"/>
                <a:gd name="T10" fmla="*/ 1097 w 1434"/>
                <a:gd name="T11" fmla="*/ 33 h 763"/>
                <a:gd name="T12" fmla="*/ 1114 w 1434"/>
                <a:gd name="T13" fmla="*/ 51 h 763"/>
                <a:gd name="T14" fmla="*/ 1128 w 1434"/>
                <a:gd name="T15" fmla="*/ 70 h 763"/>
                <a:gd name="T16" fmla="*/ 1413 w 1434"/>
                <a:gd name="T17" fmla="*/ 546 h 763"/>
                <a:gd name="T18" fmla="*/ 1424 w 1434"/>
                <a:gd name="T19" fmla="*/ 569 h 763"/>
                <a:gd name="T20" fmla="*/ 1432 w 1434"/>
                <a:gd name="T21" fmla="*/ 593 h 763"/>
                <a:gd name="T22" fmla="*/ 1434 w 1434"/>
                <a:gd name="T23" fmla="*/ 618 h 763"/>
                <a:gd name="T24" fmla="*/ 1433 w 1434"/>
                <a:gd name="T25" fmla="*/ 642 h 763"/>
                <a:gd name="T26" fmla="*/ 1426 w 1434"/>
                <a:gd name="T27" fmla="*/ 666 h 763"/>
                <a:gd name="T28" fmla="*/ 1416 w 1434"/>
                <a:gd name="T29" fmla="*/ 689 h 763"/>
                <a:gd name="T30" fmla="*/ 1403 w 1434"/>
                <a:gd name="T31" fmla="*/ 709 h 763"/>
                <a:gd name="T32" fmla="*/ 1385 w 1434"/>
                <a:gd name="T33" fmla="*/ 728 h 763"/>
                <a:gd name="T34" fmla="*/ 1365 w 1434"/>
                <a:gd name="T35" fmla="*/ 743 h 763"/>
                <a:gd name="T36" fmla="*/ 1340 w 1434"/>
                <a:gd name="T37" fmla="*/ 754 h 763"/>
                <a:gd name="T38" fmla="*/ 1316 w 1434"/>
                <a:gd name="T39" fmla="*/ 760 h 763"/>
                <a:gd name="T40" fmla="*/ 1291 w 1434"/>
                <a:gd name="T41" fmla="*/ 763 h 763"/>
                <a:gd name="T42" fmla="*/ 1267 w 1434"/>
                <a:gd name="T43" fmla="*/ 761 h 763"/>
                <a:gd name="T44" fmla="*/ 1243 w 1434"/>
                <a:gd name="T45" fmla="*/ 755 h 763"/>
                <a:gd name="T46" fmla="*/ 1222 w 1434"/>
                <a:gd name="T47" fmla="*/ 745 h 763"/>
                <a:gd name="T48" fmla="*/ 1201 w 1434"/>
                <a:gd name="T49" fmla="*/ 732 h 763"/>
                <a:gd name="T50" fmla="*/ 1183 w 1434"/>
                <a:gd name="T51" fmla="*/ 714 h 763"/>
                <a:gd name="T52" fmla="*/ 1168 w 1434"/>
                <a:gd name="T53" fmla="*/ 694 h 763"/>
                <a:gd name="T54" fmla="*/ 925 w 1434"/>
                <a:gd name="T55" fmla="*/ 288 h 763"/>
                <a:gd name="T56" fmla="*/ 509 w 1434"/>
                <a:gd name="T57" fmla="*/ 288 h 763"/>
                <a:gd name="T58" fmla="*/ 266 w 1434"/>
                <a:gd name="T59" fmla="*/ 694 h 763"/>
                <a:gd name="T60" fmla="*/ 251 w 1434"/>
                <a:gd name="T61" fmla="*/ 714 h 763"/>
                <a:gd name="T62" fmla="*/ 233 w 1434"/>
                <a:gd name="T63" fmla="*/ 732 h 763"/>
                <a:gd name="T64" fmla="*/ 212 w 1434"/>
                <a:gd name="T65" fmla="*/ 745 h 763"/>
                <a:gd name="T66" fmla="*/ 190 w 1434"/>
                <a:gd name="T67" fmla="*/ 755 h 763"/>
                <a:gd name="T68" fmla="*/ 166 w 1434"/>
                <a:gd name="T69" fmla="*/ 761 h 763"/>
                <a:gd name="T70" fmla="*/ 141 w 1434"/>
                <a:gd name="T71" fmla="*/ 763 h 763"/>
                <a:gd name="T72" fmla="*/ 117 w 1434"/>
                <a:gd name="T73" fmla="*/ 760 h 763"/>
                <a:gd name="T74" fmla="*/ 93 w 1434"/>
                <a:gd name="T75" fmla="*/ 754 h 763"/>
                <a:gd name="T76" fmla="*/ 70 w 1434"/>
                <a:gd name="T77" fmla="*/ 743 h 763"/>
                <a:gd name="T78" fmla="*/ 49 w 1434"/>
                <a:gd name="T79" fmla="*/ 728 h 763"/>
                <a:gd name="T80" fmla="*/ 32 w 1434"/>
                <a:gd name="T81" fmla="*/ 709 h 763"/>
                <a:gd name="T82" fmla="*/ 18 w 1434"/>
                <a:gd name="T83" fmla="*/ 689 h 763"/>
                <a:gd name="T84" fmla="*/ 8 w 1434"/>
                <a:gd name="T85" fmla="*/ 666 h 763"/>
                <a:gd name="T86" fmla="*/ 2 w 1434"/>
                <a:gd name="T87" fmla="*/ 642 h 763"/>
                <a:gd name="T88" fmla="*/ 0 w 1434"/>
                <a:gd name="T89" fmla="*/ 618 h 763"/>
                <a:gd name="T90" fmla="*/ 3 w 1434"/>
                <a:gd name="T91" fmla="*/ 593 h 763"/>
                <a:gd name="T92" fmla="*/ 9 w 1434"/>
                <a:gd name="T93" fmla="*/ 569 h 763"/>
                <a:gd name="T94" fmla="*/ 21 w 1434"/>
                <a:gd name="T95" fmla="*/ 546 h 763"/>
                <a:gd name="T96" fmla="*/ 305 w 1434"/>
                <a:gd name="T97" fmla="*/ 70 h 763"/>
                <a:gd name="T98" fmla="*/ 321 w 1434"/>
                <a:gd name="T99" fmla="*/ 51 h 763"/>
                <a:gd name="T100" fmla="*/ 338 w 1434"/>
                <a:gd name="T101" fmla="*/ 33 h 763"/>
                <a:gd name="T102" fmla="*/ 357 w 1434"/>
                <a:gd name="T103" fmla="*/ 19 h 763"/>
                <a:gd name="T104" fmla="*/ 380 w 1434"/>
                <a:gd name="T105" fmla="*/ 10 h 763"/>
                <a:gd name="T106" fmla="*/ 404 w 1434"/>
                <a:gd name="T107" fmla="*/ 3 h 763"/>
                <a:gd name="T108" fmla="*/ 428 w 1434"/>
                <a:gd name="T109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4" h="763">
                  <a:moveTo>
                    <a:pt x="428" y="0"/>
                  </a:moveTo>
                  <a:lnTo>
                    <a:pt x="1006" y="0"/>
                  </a:lnTo>
                  <a:lnTo>
                    <a:pt x="1031" y="3"/>
                  </a:lnTo>
                  <a:lnTo>
                    <a:pt x="1055" y="10"/>
                  </a:lnTo>
                  <a:lnTo>
                    <a:pt x="1076" y="19"/>
                  </a:lnTo>
                  <a:lnTo>
                    <a:pt x="1097" y="33"/>
                  </a:lnTo>
                  <a:lnTo>
                    <a:pt x="1114" y="51"/>
                  </a:lnTo>
                  <a:lnTo>
                    <a:pt x="1128" y="70"/>
                  </a:lnTo>
                  <a:lnTo>
                    <a:pt x="1413" y="546"/>
                  </a:lnTo>
                  <a:lnTo>
                    <a:pt x="1424" y="569"/>
                  </a:lnTo>
                  <a:lnTo>
                    <a:pt x="1432" y="593"/>
                  </a:lnTo>
                  <a:lnTo>
                    <a:pt x="1434" y="618"/>
                  </a:lnTo>
                  <a:lnTo>
                    <a:pt x="1433" y="642"/>
                  </a:lnTo>
                  <a:lnTo>
                    <a:pt x="1426" y="666"/>
                  </a:lnTo>
                  <a:lnTo>
                    <a:pt x="1416" y="689"/>
                  </a:lnTo>
                  <a:lnTo>
                    <a:pt x="1403" y="709"/>
                  </a:lnTo>
                  <a:lnTo>
                    <a:pt x="1385" y="728"/>
                  </a:lnTo>
                  <a:lnTo>
                    <a:pt x="1365" y="743"/>
                  </a:lnTo>
                  <a:lnTo>
                    <a:pt x="1340" y="754"/>
                  </a:lnTo>
                  <a:lnTo>
                    <a:pt x="1316" y="760"/>
                  </a:lnTo>
                  <a:lnTo>
                    <a:pt x="1291" y="763"/>
                  </a:lnTo>
                  <a:lnTo>
                    <a:pt x="1267" y="761"/>
                  </a:lnTo>
                  <a:lnTo>
                    <a:pt x="1243" y="755"/>
                  </a:lnTo>
                  <a:lnTo>
                    <a:pt x="1222" y="745"/>
                  </a:lnTo>
                  <a:lnTo>
                    <a:pt x="1201" y="732"/>
                  </a:lnTo>
                  <a:lnTo>
                    <a:pt x="1183" y="714"/>
                  </a:lnTo>
                  <a:lnTo>
                    <a:pt x="1168" y="694"/>
                  </a:lnTo>
                  <a:lnTo>
                    <a:pt x="925" y="288"/>
                  </a:lnTo>
                  <a:lnTo>
                    <a:pt x="509" y="288"/>
                  </a:lnTo>
                  <a:lnTo>
                    <a:pt x="266" y="694"/>
                  </a:lnTo>
                  <a:lnTo>
                    <a:pt x="251" y="714"/>
                  </a:lnTo>
                  <a:lnTo>
                    <a:pt x="233" y="732"/>
                  </a:lnTo>
                  <a:lnTo>
                    <a:pt x="212" y="745"/>
                  </a:lnTo>
                  <a:lnTo>
                    <a:pt x="190" y="755"/>
                  </a:lnTo>
                  <a:lnTo>
                    <a:pt x="166" y="761"/>
                  </a:lnTo>
                  <a:lnTo>
                    <a:pt x="141" y="763"/>
                  </a:lnTo>
                  <a:lnTo>
                    <a:pt x="117" y="760"/>
                  </a:lnTo>
                  <a:lnTo>
                    <a:pt x="93" y="754"/>
                  </a:lnTo>
                  <a:lnTo>
                    <a:pt x="70" y="743"/>
                  </a:lnTo>
                  <a:lnTo>
                    <a:pt x="49" y="728"/>
                  </a:lnTo>
                  <a:lnTo>
                    <a:pt x="32" y="709"/>
                  </a:lnTo>
                  <a:lnTo>
                    <a:pt x="18" y="689"/>
                  </a:lnTo>
                  <a:lnTo>
                    <a:pt x="8" y="666"/>
                  </a:lnTo>
                  <a:lnTo>
                    <a:pt x="2" y="642"/>
                  </a:lnTo>
                  <a:lnTo>
                    <a:pt x="0" y="618"/>
                  </a:lnTo>
                  <a:lnTo>
                    <a:pt x="3" y="593"/>
                  </a:lnTo>
                  <a:lnTo>
                    <a:pt x="9" y="569"/>
                  </a:lnTo>
                  <a:lnTo>
                    <a:pt x="21" y="546"/>
                  </a:lnTo>
                  <a:lnTo>
                    <a:pt x="305" y="70"/>
                  </a:lnTo>
                  <a:lnTo>
                    <a:pt x="321" y="51"/>
                  </a:lnTo>
                  <a:lnTo>
                    <a:pt x="338" y="33"/>
                  </a:lnTo>
                  <a:lnTo>
                    <a:pt x="357" y="19"/>
                  </a:lnTo>
                  <a:lnTo>
                    <a:pt x="380" y="10"/>
                  </a:lnTo>
                  <a:lnTo>
                    <a:pt x="404" y="3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88628" y="3596350"/>
            <a:ext cx="447073" cy="544202"/>
            <a:chOff x="8505825" y="2404269"/>
            <a:chExt cx="763588" cy="929482"/>
          </a:xfrm>
          <a:solidFill>
            <a:schemeClr val="accent3"/>
          </a:solidFill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940800" y="2404269"/>
              <a:ext cx="209550" cy="209550"/>
            </a:xfrm>
            <a:custGeom>
              <a:avLst/>
              <a:gdLst>
                <a:gd name="T0" fmla="*/ 329 w 658"/>
                <a:gd name="T1" fmla="*/ 0 h 659"/>
                <a:gd name="T2" fmla="*/ 377 w 658"/>
                <a:gd name="T3" fmla="*/ 3 h 659"/>
                <a:gd name="T4" fmla="*/ 424 w 658"/>
                <a:gd name="T5" fmla="*/ 14 h 659"/>
                <a:gd name="T6" fmla="*/ 467 w 658"/>
                <a:gd name="T7" fmla="*/ 31 h 659"/>
                <a:gd name="T8" fmla="*/ 509 w 658"/>
                <a:gd name="T9" fmla="*/ 53 h 659"/>
                <a:gd name="T10" fmla="*/ 545 w 658"/>
                <a:gd name="T11" fmla="*/ 81 h 659"/>
                <a:gd name="T12" fmla="*/ 577 w 658"/>
                <a:gd name="T13" fmla="*/ 113 h 659"/>
                <a:gd name="T14" fmla="*/ 605 w 658"/>
                <a:gd name="T15" fmla="*/ 151 h 659"/>
                <a:gd name="T16" fmla="*/ 627 w 658"/>
                <a:gd name="T17" fmla="*/ 191 h 659"/>
                <a:gd name="T18" fmla="*/ 644 w 658"/>
                <a:gd name="T19" fmla="*/ 234 h 659"/>
                <a:gd name="T20" fmla="*/ 655 w 658"/>
                <a:gd name="T21" fmla="*/ 281 h 659"/>
                <a:gd name="T22" fmla="*/ 658 w 658"/>
                <a:gd name="T23" fmla="*/ 330 h 659"/>
                <a:gd name="T24" fmla="*/ 655 w 658"/>
                <a:gd name="T25" fmla="*/ 378 h 659"/>
                <a:gd name="T26" fmla="*/ 644 w 658"/>
                <a:gd name="T27" fmla="*/ 425 h 659"/>
                <a:gd name="T28" fmla="*/ 627 w 658"/>
                <a:gd name="T29" fmla="*/ 469 h 659"/>
                <a:gd name="T30" fmla="*/ 605 w 658"/>
                <a:gd name="T31" fmla="*/ 509 h 659"/>
                <a:gd name="T32" fmla="*/ 577 w 658"/>
                <a:gd name="T33" fmla="*/ 546 h 659"/>
                <a:gd name="T34" fmla="*/ 545 w 658"/>
                <a:gd name="T35" fmla="*/ 578 h 659"/>
                <a:gd name="T36" fmla="*/ 509 w 658"/>
                <a:gd name="T37" fmla="*/ 605 h 659"/>
                <a:gd name="T38" fmla="*/ 467 w 658"/>
                <a:gd name="T39" fmla="*/ 628 h 659"/>
                <a:gd name="T40" fmla="*/ 424 w 658"/>
                <a:gd name="T41" fmla="*/ 645 h 659"/>
                <a:gd name="T42" fmla="*/ 377 w 658"/>
                <a:gd name="T43" fmla="*/ 655 h 659"/>
                <a:gd name="T44" fmla="*/ 329 w 658"/>
                <a:gd name="T45" fmla="*/ 659 h 659"/>
                <a:gd name="T46" fmla="*/ 280 w 658"/>
                <a:gd name="T47" fmla="*/ 655 h 659"/>
                <a:gd name="T48" fmla="*/ 234 w 658"/>
                <a:gd name="T49" fmla="*/ 645 h 659"/>
                <a:gd name="T50" fmla="*/ 190 w 658"/>
                <a:gd name="T51" fmla="*/ 628 h 659"/>
                <a:gd name="T52" fmla="*/ 150 w 658"/>
                <a:gd name="T53" fmla="*/ 605 h 659"/>
                <a:gd name="T54" fmla="*/ 112 w 658"/>
                <a:gd name="T55" fmla="*/ 578 h 659"/>
                <a:gd name="T56" fmla="*/ 81 w 658"/>
                <a:gd name="T57" fmla="*/ 546 h 659"/>
                <a:gd name="T58" fmla="*/ 53 w 658"/>
                <a:gd name="T59" fmla="*/ 509 h 659"/>
                <a:gd name="T60" fmla="*/ 30 w 658"/>
                <a:gd name="T61" fmla="*/ 469 h 659"/>
                <a:gd name="T62" fmla="*/ 13 w 658"/>
                <a:gd name="T63" fmla="*/ 425 h 659"/>
                <a:gd name="T64" fmla="*/ 4 w 658"/>
                <a:gd name="T65" fmla="*/ 378 h 659"/>
                <a:gd name="T66" fmla="*/ 0 w 658"/>
                <a:gd name="T67" fmla="*/ 330 h 659"/>
                <a:gd name="T68" fmla="*/ 4 w 658"/>
                <a:gd name="T69" fmla="*/ 281 h 659"/>
                <a:gd name="T70" fmla="*/ 13 w 658"/>
                <a:gd name="T71" fmla="*/ 234 h 659"/>
                <a:gd name="T72" fmla="*/ 30 w 658"/>
                <a:gd name="T73" fmla="*/ 191 h 659"/>
                <a:gd name="T74" fmla="*/ 53 w 658"/>
                <a:gd name="T75" fmla="*/ 151 h 659"/>
                <a:gd name="T76" fmla="*/ 81 w 658"/>
                <a:gd name="T77" fmla="*/ 113 h 659"/>
                <a:gd name="T78" fmla="*/ 112 w 658"/>
                <a:gd name="T79" fmla="*/ 81 h 659"/>
                <a:gd name="T80" fmla="*/ 150 w 658"/>
                <a:gd name="T81" fmla="*/ 53 h 659"/>
                <a:gd name="T82" fmla="*/ 190 w 658"/>
                <a:gd name="T83" fmla="*/ 31 h 659"/>
                <a:gd name="T84" fmla="*/ 234 w 658"/>
                <a:gd name="T85" fmla="*/ 14 h 659"/>
                <a:gd name="T86" fmla="*/ 280 w 658"/>
                <a:gd name="T87" fmla="*/ 3 h 659"/>
                <a:gd name="T88" fmla="*/ 329 w 658"/>
                <a:gd name="T8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8" h="659">
                  <a:moveTo>
                    <a:pt x="329" y="0"/>
                  </a:moveTo>
                  <a:lnTo>
                    <a:pt x="377" y="3"/>
                  </a:lnTo>
                  <a:lnTo>
                    <a:pt x="424" y="14"/>
                  </a:lnTo>
                  <a:lnTo>
                    <a:pt x="467" y="31"/>
                  </a:lnTo>
                  <a:lnTo>
                    <a:pt x="509" y="53"/>
                  </a:lnTo>
                  <a:lnTo>
                    <a:pt x="545" y="81"/>
                  </a:lnTo>
                  <a:lnTo>
                    <a:pt x="577" y="113"/>
                  </a:lnTo>
                  <a:lnTo>
                    <a:pt x="605" y="151"/>
                  </a:lnTo>
                  <a:lnTo>
                    <a:pt x="627" y="191"/>
                  </a:lnTo>
                  <a:lnTo>
                    <a:pt x="644" y="234"/>
                  </a:lnTo>
                  <a:lnTo>
                    <a:pt x="655" y="281"/>
                  </a:lnTo>
                  <a:lnTo>
                    <a:pt x="658" y="330"/>
                  </a:lnTo>
                  <a:lnTo>
                    <a:pt x="655" y="378"/>
                  </a:lnTo>
                  <a:lnTo>
                    <a:pt x="644" y="425"/>
                  </a:lnTo>
                  <a:lnTo>
                    <a:pt x="627" y="469"/>
                  </a:lnTo>
                  <a:lnTo>
                    <a:pt x="605" y="509"/>
                  </a:lnTo>
                  <a:lnTo>
                    <a:pt x="577" y="546"/>
                  </a:lnTo>
                  <a:lnTo>
                    <a:pt x="545" y="578"/>
                  </a:lnTo>
                  <a:lnTo>
                    <a:pt x="509" y="605"/>
                  </a:lnTo>
                  <a:lnTo>
                    <a:pt x="467" y="628"/>
                  </a:lnTo>
                  <a:lnTo>
                    <a:pt x="424" y="645"/>
                  </a:lnTo>
                  <a:lnTo>
                    <a:pt x="377" y="655"/>
                  </a:lnTo>
                  <a:lnTo>
                    <a:pt x="329" y="659"/>
                  </a:lnTo>
                  <a:lnTo>
                    <a:pt x="280" y="655"/>
                  </a:lnTo>
                  <a:lnTo>
                    <a:pt x="234" y="645"/>
                  </a:lnTo>
                  <a:lnTo>
                    <a:pt x="190" y="628"/>
                  </a:lnTo>
                  <a:lnTo>
                    <a:pt x="150" y="605"/>
                  </a:lnTo>
                  <a:lnTo>
                    <a:pt x="112" y="578"/>
                  </a:lnTo>
                  <a:lnTo>
                    <a:pt x="81" y="546"/>
                  </a:lnTo>
                  <a:lnTo>
                    <a:pt x="53" y="509"/>
                  </a:lnTo>
                  <a:lnTo>
                    <a:pt x="30" y="469"/>
                  </a:lnTo>
                  <a:lnTo>
                    <a:pt x="13" y="425"/>
                  </a:lnTo>
                  <a:lnTo>
                    <a:pt x="4" y="378"/>
                  </a:lnTo>
                  <a:lnTo>
                    <a:pt x="0" y="330"/>
                  </a:lnTo>
                  <a:lnTo>
                    <a:pt x="4" y="281"/>
                  </a:lnTo>
                  <a:lnTo>
                    <a:pt x="13" y="234"/>
                  </a:lnTo>
                  <a:lnTo>
                    <a:pt x="30" y="191"/>
                  </a:lnTo>
                  <a:lnTo>
                    <a:pt x="53" y="151"/>
                  </a:lnTo>
                  <a:lnTo>
                    <a:pt x="81" y="113"/>
                  </a:lnTo>
                  <a:lnTo>
                    <a:pt x="112" y="81"/>
                  </a:lnTo>
                  <a:lnTo>
                    <a:pt x="150" y="53"/>
                  </a:lnTo>
                  <a:lnTo>
                    <a:pt x="190" y="31"/>
                  </a:lnTo>
                  <a:lnTo>
                    <a:pt x="234" y="14"/>
                  </a:lnTo>
                  <a:lnTo>
                    <a:pt x="280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505825" y="2597151"/>
              <a:ext cx="763588" cy="736600"/>
            </a:xfrm>
            <a:custGeom>
              <a:avLst/>
              <a:gdLst>
                <a:gd name="T0" fmla="*/ 512 w 2405"/>
                <a:gd name="T1" fmla="*/ 613 h 2318"/>
                <a:gd name="T2" fmla="*/ 683 w 2405"/>
                <a:gd name="T3" fmla="*/ 722 h 2318"/>
                <a:gd name="T4" fmla="*/ 664 w 2405"/>
                <a:gd name="T5" fmla="*/ 699 h 2318"/>
                <a:gd name="T6" fmla="*/ 606 w 2405"/>
                <a:gd name="T7" fmla="*/ 674 h 2318"/>
                <a:gd name="T8" fmla="*/ 559 w 2405"/>
                <a:gd name="T9" fmla="*/ 588 h 2318"/>
                <a:gd name="T10" fmla="*/ 1431 w 2405"/>
                <a:gd name="T11" fmla="*/ 0 h 2318"/>
                <a:gd name="T12" fmla="*/ 1468 w 2405"/>
                <a:gd name="T13" fmla="*/ 3 h 2318"/>
                <a:gd name="T14" fmla="*/ 1530 w 2405"/>
                <a:gd name="T15" fmla="*/ 16 h 2318"/>
                <a:gd name="T16" fmla="*/ 1631 w 2405"/>
                <a:gd name="T17" fmla="*/ 73 h 2318"/>
                <a:gd name="T18" fmla="*/ 1722 w 2405"/>
                <a:gd name="T19" fmla="*/ 185 h 2318"/>
                <a:gd name="T20" fmla="*/ 1755 w 2405"/>
                <a:gd name="T21" fmla="*/ 261 h 2318"/>
                <a:gd name="T22" fmla="*/ 1871 w 2405"/>
                <a:gd name="T23" fmla="*/ 349 h 2318"/>
                <a:gd name="T24" fmla="*/ 2033 w 2405"/>
                <a:gd name="T25" fmla="*/ 378 h 2318"/>
                <a:gd name="T26" fmla="*/ 2169 w 2405"/>
                <a:gd name="T27" fmla="*/ 343 h 2318"/>
                <a:gd name="T28" fmla="*/ 2263 w 2405"/>
                <a:gd name="T29" fmla="*/ 297 h 2318"/>
                <a:gd name="T30" fmla="*/ 2356 w 2405"/>
                <a:gd name="T31" fmla="*/ 322 h 2318"/>
                <a:gd name="T32" fmla="*/ 2405 w 2405"/>
                <a:gd name="T33" fmla="*/ 409 h 2318"/>
                <a:gd name="T34" fmla="*/ 2378 w 2405"/>
                <a:gd name="T35" fmla="*/ 502 h 2318"/>
                <a:gd name="T36" fmla="*/ 2231 w 2405"/>
                <a:gd name="T37" fmla="*/ 595 h 2318"/>
                <a:gd name="T38" fmla="*/ 2019 w 2405"/>
                <a:gd name="T39" fmla="*/ 633 h 2318"/>
                <a:gd name="T40" fmla="*/ 1785 w 2405"/>
                <a:gd name="T41" fmla="*/ 590 h 2318"/>
                <a:gd name="T42" fmla="*/ 1505 w 2405"/>
                <a:gd name="T43" fmla="*/ 1075 h 2318"/>
                <a:gd name="T44" fmla="*/ 1711 w 2405"/>
                <a:gd name="T45" fmla="*/ 1432 h 2318"/>
                <a:gd name="T46" fmla="*/ 1523 w 2405"/>
                <a:gd name="T47" fmla="*/ 2207 h 2318"/>
                <a:gd name="T48" fmla="*/ 1458 w 2405"/>
                <a:gd name="T49" fmla="*/ 2296 h 2318"/>
                <a:gd name="T50" fmla="*/ 1358 w 2405"/>
                <a:gd name="T51" fmla="*/ 2317 h 2318"/>
                <a:gd name="T52" fmla="*/ 1263 w 2405"/>
                <a:gd name="T53" fmla="*/ 2266 h 2318"/>
                <a:gd name="T54" fmla="*/ 1227 w 2405"/>
                <a:gd name="T55" fmla="*/ 2159 h 2318"/>
                <a:gd name="T56" fmla="*/ 1164 w 2405"/>
                <a:gd name="T57" fmla="*/ 1205 h 2318"/>
                <a:gd name="T58" fmla="*/ 1003 w 2405"/>
                <a:gd name="T59" fmla="*/ 1564 h 2318"/>
                <a:gd name="T60" fmla="*/ 436 w 2405"/>
                <a:gd name="T61" fmla="*/ 1617 h 2318"/>
                <a:gd name="T62" fmla="*/ 346 w 2405"/>
                <a:gd name="T63" fmla="*/ 1593 h 2318"/>
                <a:gd name="T64" fmla="*/ 282 w 2405"/>
                <a:gd name="T65" fmla="*/ 1502 h 2318"/>
                <a:gd name="T66" fmla="*/ 299 w 2405"/>
                <a:gd name="T67" fmla="*/ 1387 h 2318"/>
                <a:gd name="T68" fmla="*/ 391 w 2405"/>
                <a:gd name="T69" fmla="*/ 1319 h 2318"/>
                <a:gd name="T70" fmla="*/ 930 w 2405"/>
                <a:gd name="T71" fmla="*/ 931 h 2318"/>
                <a:gd name="T72" fmla="*/ 1076 w 2405"/>
                <a:gd name="T73" fmla="*/ 330 h 2318"/>
                <a:gd name="T74" fmla="*/ 905 w 2405"/>
                <a:gd name="T75" fmla="*/ 450 h 2318"/>
                <a:gd name="T76" fmla="*/ 809 w 2405"/>
                <a:gd name="T77" fmla="*/ 607 h 2318"/>
                <a:gd name="T78" fmla="*/ 753 w 2405"/>
                <a:gd name="T79" fmla="*/ 682 h 2318"/>
                <a:gd name="T80" fmla="*/ 716 w 2405"/>
                <a:gd name="T81" fmla="*/ 726 h 2318"/>
                <a:gd name="T82" fmla="*/ 805 w 2405"/>
                <a:gd name="T83" fmla="*/ 925 h 2318"/>
                <a:gd name="T84" fmla="*/ 489 w 2405"/>
                <a:gd name="T85" fmla="*/ 589 h 2318"/>
                <a:gd name="T86" fmla="*/ 561 w 2405"/>
                <a:gd name="T87" fmla="*/ 548 h 2318"/>
                <a:gd name="T88" fmla="*/ 645 w 2405"/>
                <a:gd name="T89" fmla="*/ 365 h 2318"/>
                <a:gd name="T90" fmla="*/ 846 w 2405"/>
                <a:gd name="T91" fmla="*/ 170 h 2318"/>
                <a:gd name="T92" fmla="*/ 1121 w 2405"/>
                <a:gd name="T93" fmla="*/ 40 h 2318"/>
                <a:gd name="T94" fmla="*/ 1404 w 2405"/>
                <a:gd name="T95" fmla="*/ 2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05" h="2318">
                  <a:moveTo>
                    <a:pt x="550" y="581"/>
                  </a:moveTo>
                  <a:lnTo>
                    <a:pt x="547" y="581"/>
                  </a:lnTo>
                  <a:lnTo>
                    <a:pt x="546" y="582"/>
                  </a:lnTo>
                  <a:lnTo>
                    <a:pt x="512" y="613"/>
                  </a:lnTo>
                  <a:lnTo>
                    <a:pt x="647" y="757"/>
                  </a:lnTo>
                  <a:lnTo>
                    <a:pt x="681" y="727"/>
                  </a:lnTo>
                  <a:lnTo>
                    <a:pt x="682" y="725"/>
                  </a:lnTo>
                  <a:lnTo>
                    <a:pt x="683" y="722"/>
                  </a:lnTo>
                  <a:lnTo>
                    <a:pt x="682" y="720"/>
                  </a:lnTo>
                  <a:lnTo>
                    <a:pt x="681" y="717"/>
                  </a:lnTo>
                  <a:lnTo>
                    <a:pt x="666" y="702"/>
                  </a:lnTo>
                  <a:lnTo>
                    <a:pt x="664" y="699"/>
                  </a:lnTo>
                  <a:lnTo>
                    <a:pt x="658" y="698"/>
                  </a:lnTo>
                  <a:lnTo>
                    <a:pt x="653" y="697"/>
                  </a:lnTo>
                  <a:lnTo>
                    <a:pt x="628" y="687"/>
                  </a:lnTo>
                  <a:lnTo>
                    <a:pt x="606" y="674"/>
                  </a:lnTo>
                  <a:lnTo>
                    <a:pt x="589" y="656"/>
                  </a:lnTo>
                  <a:lnTo>
                    <a:pt x="575" y="635"/>
                  </a:lnTo>
                  <a:lnTo>
                    <a:pt x="565" y="612"/>
                  </a:lnTo>
                  <a:lnTo>
                    <a:pt x="559" y="588"/>
                  </a:lnTo>
                  <a:lnTo>
                    <a:pt x="554" y="582"/>
                  </a:lnTo>
                  <a:lnTo>
                    <a:pt x="553" y="581"/>
                  </a:lnTo>
                  <a:lnTo>
                    <a:pt x="550" y="581"/>
                  </a:lnTo>
                  <a:close/>
                  <a:moveTo>
                    <a:pt x="1431" y="0"/>
                  </a:moveTo>
                  <a:lnTo>
                    <a:pt x="1455" y="2"/>
                  </a:lnTo>
                  <a:lnTo>
                    <a:pt x="1456" y="2"/>
                  </a:lnTo>
                  <a:lnTo>
                    <a:pt x="1460" y="2"/>
                  </a:lnTo>
                  <a:lnTo>
                    <a:pt x="1468" y="3"/>
                  </a:lnTo>
                  <a:lnTo>
                    <a:pt x="1480" y="5"/>
                  </a:lnTo>
                  <a:lnTo>
                    <a:pt x="1496" y="8"/>
                  </a:lnTo>
                  <a:lnTo>
                    <a:pt x="1513" y="11"/>
                  </a:lnTo>
                  <a:lnTo>
                    <a:pt x="1530" y="16"/>
                  </a:lnTo>
                  <a:lnTo>
                    <a:pt x="1555" y="26"/>
                  </a:lnTo>
                  <a:lnTo>
                    <a:pt x="1581" y="37"/>
                  </a:lnTo>
                  <a:lnTo>
                    <a:pt x="1602" y="52"/>
                  </a:lnTo>
                  <a:lnTo>
                    <a:pt x="1631" y="73"/>
                  </a:lnTo>
                  <a:lnTo>
                    <a:pt x="1658" y="96"/>
                  </a:lnTo>
                  <a:lnTo>
                    <a:pt x="1682" y="124"/>
                  </a:lnTo>
                  <a:lnTo>
                    <a:pt x="1704" y="153"/>
                  </a:lnTo>
                  <a:lnTo>
                    <a:pt x="1722" y="185"/>
                  </a:lnTo>
                  <a:lnTo>
                    <a:pt x="1735" y="219"/>
                  </a:lnTo>
                  <a:lnTo>
                    <a:pt x="1739" y="226"/>
                  </a:lnTo>
                  <a:lnTo>
                    <a:pt x="1741" y="234"/>
                  </a:lnTo>
                  <a:lnTo>
                    <a:pt x="1755" y="261"/>
                  </a:lnTo>
                  <a:lnTo>
                    <a:pt x="1775" y="287"/>
                  </a:lnTo>
                  <a:lnTo>
                    <a:pt x="1802" y="311"/>
                  </a:lnTo>
                  <a:lnTo>
                    <a:pt x="1833" y="332"/>
                  </a:lnTo>
                  <a:lnTo>
                    <a:pt x="1871" y="349"/>
                  </a:lnTo>
                  <a:lnTo>
                    <a:pt x="1912" y="363"/>
                  </a:lnTo>
                  <a:lnTo>
                    <a:pt x="1952" y="372"/>
                  </a:lnTo>
                  <a:lnTo>
                    <a:pt x="1993" y="376"/>
                  </a:lnTo>
                  <a:lnTo>
                    <a:pt x="2033" y="378"/>
                  </a:lnTo>
                  <a:lnTo>
                    <a:pt x="2070" y="374"/>
                  </a:lnTo>
                  <a:lnTo>
                    <a:pt x="2106" y="368"/>
                  </a:lnTo>
                  <a:lnTo>
                    <a:pt x="2140" y="357"/>
                  </a:lnTo>
                  <a:lnTo>
                    <a:pt x="2169" y="343"/>
                  </a:lnTo>
                  <a:lnTo>
                    <a:pt x="2194" y="326"/>
                  </a:lnTo>
                  <a:lnTo>
                    <a:pt x="2216" y="311"/>
                  </a:lnTo>
                  <a:lnTo>
                    <a:pt x="2239" y="301"/>
                  </a:lnTo>
                  <a:lnTo>
                    <a:pt x="2263" y="297"/>
                  </a:lnTo>
                  <a:lnTo>
                    <a:pt x="2287" y="295"/>
                  </a:lnTo>
                  <a:lnTo>
                    <a:pt x="2312" y="300"/>
                  </a:lnTo>
                  <a:lnTo>
                    <a:pt x="2335" y="309"/>
                  </a:lnTo>
                  <a:lnTo>
                    <a:pt x="2356" y="322"/>
                  </a:lnTo>
                  <a:lnTo>
                    <a:pt x="2374" y="340"/>
                  </a:lnTo>
                  <a:lnTo>
                    <a:pt x="2389" y="362"/>
                  </a:lnTo>
                  <a:lnTo>
                    <a:pt x="2400" y="385"/>
                  </a:lnTo>
                  <a:lnTo>
                    <a:pt x="2405" y="409"/>
                  </a:lnTo>
                  <a:lnTo>
                    <a:pt x="2405" y="433"/>
                  </a:lnTo>
                  <a:lnTo>
                    <a:pt x="2400" y="457"/>
                  </a:lnTo>
                  <a:lnTo>
                    <a:pt x="2391" y="480"/>
                  </a:lnTo>
                  <a:lnTo>
                    <a:pt x="2378" y="502"/>
                  </a:lnTo>
                  <a:lnTo>
                    <a:pt x="2360" y="520"/>
                  </a:lnTo>
                  <a:lnTo>
                    <a:pt x="2321" y="550"/>
                  </a:lnTo>
                  <a:lnTo>
                    <a:pt x="2278" y="575"/>
                  </a:lnTo>
                  <a:lnTo>
                    <a:pt x="2231" y="595"/>
                  </a:lnTo>
                  <a:lnTo>
                    <a:pt x="2181" y="612"/>
                  </a:lnTo>
                  <a:lnTo>
                    <a:pt x="2129" y="624"/>
                  </a:lnTo>
                  <a:lnTo>
                    <a:pt x="2075" y="630"/>
                  </a:lnTo>
                  <a:lnTo>
                    <a:pt x="2019" y="633"/>
                  </a:lnTo>
                  <a:lnTo>
                    <a:pt x="1961" y="630"/>
                  </a:lnTo>
                  <a:lnTo>
                    <a:pt x="1902" y="623"/>
                  </a:lnTo>
                  <a:lnTo>
                    <a:pt x="1844" y="610"/>
                  </a:lnTo>
                  <a:lnTo>
                    <a:pt x="1785" y="590"/>
                  </a:lnTo>
                  <a:lnTo>
                    <a:pt x="1729" y="566"/>
                  </a:lnTo>
                  <a:lnTo>
                    <a:pt x="1679" y="537"/>
                  </a:lnTo>
                  <a:lnTo>
                    <a:pt x="1516" y="1050"/>
                  </a:lnTo>
                  <a:lnTo>
                    <a:pt x="1505" y="1075"/>
                  </a:lnTo>
                  <a:lnTo>
                    <a:pt x="1493" y="1099"/>
                  </a:lnTo>
                  <a:lnTo>
                    <a:pt x="1689" y="1385"/>
                  </a:lnTo>
                  <a:lnTo>
                    <a:pt x="1703" y="1408"/>
                  </a:lnTo>
                  <a:lnTo>
                    <a:pt x="1711" y="1432"/>
                  </a:lnTo>
                  <a:lnTo>
                    <a:pt x="1716" y="1458"/>
                  </a:lnTo>
                  <a:lnTo>
                    <a:pt x="1716" y="1484"/>
                  </a:lnTo>
                  <a:lnTo>
                    <a:pt x="1711" y="1510"/>
                  </a:lnTo>
                  <a:lnTo>
                    <a:pt x="1523" y="2207"/>
                  </a:lnTo>
                  <a:lnTo>
                    <a:pt x="1513" y="2235"/>
                  </a:lnTo>
                  <a:lnTo>
                    <a:pt x="1499" y="2259"/>
                  </a:lnTo>
                  <a:lnTo>
                    <a:pt x="1479" y="2279"/>
                  </a:lnTo>
                  <a:lnTo>
                    <a:pt x="1458" y="2296"/>
                  </a:lnTo>
                  <a:lnTo>
                    <a:pt x="1432" y="2308"/>
                  </a:lnTo>
                  <a:lnTo>
                    <a:pt x="1406" y="2316"/>
                  </a:lnTo>
                  <a:lnTo>
                    <a:pt x="1378" y="2318"/>
                  </a:lnTo>
                  <a:lnTo>
                    <a:pt x="1358" y="2317"/>
                  </a:lnTo>
                  <a:lnTo>
                    <a:pt x="1338" y="2313"/>
                  </a:lnTo>
                  <a:lnTo>
                    <a:pt x="1310" y="2302"/>
                  </a:lnTo>
                  <a:lnTo>
                    <a:pt x="1285" y="2287"/>
                  </a:lnTo>
                  <a:lnTo>
                    <a:pt x="1263" y="2266"/>
                  </a:lnTo>
                  <a:lnTo>
                    <a:pt x="1247" y="2243"/>
                  </a:lnTo>
                  <a:lnTo>
                    <a:pt x="1235" y="2217"/>
                  </a:lnTo>
                  <a:lnTo>
                    <a:pt x="1228" y="2189"/>
                  </a:lnTo>
                  <a:lnTo>
                    <a:pt x="1227" y="2159"/>
                  </a:lnTo>
                  <a:lnTo>
                    <a:pt x="1232" y="2128"/>
                  </a:lnTo>
                  <a:lnTo>
                    <a:pt x="1402" y="1500"/>
                  </a:lnTo>
                  <a:lnTo>
                    <a:pt x="1204" y="1213"/>
                  </a:lnTo>
                  <a:lnTo>
                    <a:pt x="1164" y="1205"/>
                  </a:lnTo>
                  <a:lnTo>
                    <a:pt x="1055" y="1495"/>
                  </a:lnTo>
                  <a:lnTo>
                    <a:pt x="1042" y="1521"/>
                  </a:lnTo>
                  <a:lnTo>
                    <a:pt x="1025" y="1544"/>
                  </a:lnTo>
                  <a:lnTo>
                    <a:pt x="1003" y="1564"/>
                  </a:lnTo>
                  <a:lnTo>
                    <a:pt x="978" y="1578"/>
                  </a:lnTo>
                  <a:lnTo>
                    <a:pt x="950" y="1588"/>
                  </a:lnTo>
                  <a:lnTo>
                    <a:pt x="921" y="1593"/>
                  </a:lnTo>
                  <a:lnTo>
                    <a:pt x="436" y="1617"/>
                  </a:lnTo>
                  <a:lnTo>
                    <a:pt x="428" y="1617"/>
                  </a:lnTo>
                  <a:lnTo>
                    <a:pt x="399" y="1614"/>
                  </a:lnTo>
                  <a:lnTo>
                    <a:pt x="372" y="1606"/>
                  </a:lnTo>
                  <a:lnTo>
                    <a:pt x="346" y="1593"/>
                  </a:lnTo>
                  <a:lnTo>
                    <a:pt x="324" y="1576"/>
                  </a:lnTo>
                  <a:lnTo>
                    <a:pt x="306" y="1554"/>
                  </a:lnTo>
                  <a:lnTo>
                    <a:pt x="292" y="1530"/>
                  </a:lnTo>
                  <a:lnTo>
                    <a:pt x="282" y="1502"/>
                  </a:lnTo>
                  <a:lnTo>
                    <a:pt x="277" y="1473"/>
                  </a:lnTo>
                  <a:lnTo>
                    <a:pt x="279" y="1443"/>
                  </a:lnTo>
                  <a:lnTo>
                    <a:pt x="286" y="1414"/>
                  </a:lnTo>
                  <a:lnTo>
                    <a:pt x="299" y="1387"/>
                  </a:lnTo>
                  <a:lnTo>
                    <a:pt x="316" y="1364"/>
                  </a:lnTo>
                  <a:lnTo>
                    <a:pt x="338" y="1345"/>
                  </a:lnTo>
                  <a:lnTo>
                    <a:pt x="363" y="1329"/>
                  </a:lnTo>
                  <a:lnTo>
                    <a:pt x="391" y="1319"/>
                  </a:lnTo>
                  <a:lnTo>
                    <a:pt x="421" y="1315"/>
                  </a:lnTo>
                  <a:lnTo>
                    <a:pt x="808" y="1295"/>
                  </a:lnTo>
                  <a:lnTo>
                    <a:pt x="932" y="964"/>
                  </a:lnTo>
                  <a:lnTo>
                    <a:pt x="930" y="931"/>
                  </a:lnTo>
                  <a:lnTo>
                    <a:pt x="932" y="899"/>
                  </a:lnTo>
                  <a:lnTo>
                    <a:pt x="939" y="865"/>
                  </a:lnTo>
                  <a:lnTo>
                    <a:pt x="1117" y="312"/>
                  </a:lnTo>
                  <a:lnTo>
                    <a:pt x="1076" y="330"/>
                  </a:lnTo>
                  <a:lnTo>
                    <a:pt x="1037" y="351"/>
                  </a:lnTo>
                  <a:lnTo>
                    <a:pt x="989" y="381"/>
                  </a:lnTo>
                  <a:lnTo>
                    <a:pt x="944" y="415"/>
                  </a:lnTo>
                  <a:lnTo>
                    <a:pt x="905" y="450"/>
                  </a:lnTo>
                  <a:lnTo>
                    <a:pt x="873" y="488"/>
                  </a:lnTo>
                  <a:lnTo>
                    <a:pt x="845" y="526"/>
                  </a:lnTo>
                  <a:lnTo>
                    <a:pt x="825" y="566"/>
                  </a:lnTo>
                  <a:lnTo>
                    <a:pt x="809" y="607"/>
                  </a:lnTo>
                  <a:lnTo>
                    <a:pt x="800" y="630"/>
                  </a:lnTo>
                  <a:lnTo>
                    <a:pt x="788" y="651"/>
                  </a:lnTo>
                  <a:lnTo>
                    <a:pt x="771" y="669"/>
                  </a:lnTo>
                  <a:lnTo>
                    <a:pt x="753" y="682"/>
                  </a:lnTo>
                  <a:lnTo>
                    <a:pt x="732" y="693"/>
                  </a:lnTo>
                  <a:lnTo>
                    <a:pt x="709" y="699"/>
                  </a:lnTo>
                  <a:lnTo>
                    <a:pt x="715" y="712"/>
                  </a:lnTo>
                  <a:lnTo>
                    <a:pt x="716" y="726"/>
                  </a:lnTo>
                  <a:lnTo>
                    <a:pt x="712" y="739"/>
                  </a:lnTo>
                  <a:lnTo>
                    <a:pt x="704" y="751"/>
                  </a:lnTo>
                  <a:lnTo>
                    <a:pt x="670" y="783"/>
                  </a:lnTo>
                  <a:lnTo>
                    <a:pt x="805" y="925"/>
                  </a:lnTo>
                  <a:lnTo>
                    <a:pt x="450" y="1259"/>
                  </a:lnTo>
                  <a:lnTo>
                    <a:pt x="0" y="778"/>
                  </a:lnTo>
                  <a:lnTo>
                    <a:pt x="355" y="445"/>
                  </a:lnTo>
                  <a:lnTo>
                    <a:pt x="489" y="589"/>
                  </a:lnTo>
                  <a:lnTo>
                    <a:pt x="523" y="558"/>
                  </a:lnTo>
                  <a:lnTo>
                    <a:pt x="535" y="549"/>
                  </a:lnTo>
                  <a:lnTo>
                    <a:pt x="548" y="547"/>
                  </a:lnTo>
                  <a:lnTo>
                    <a:pt x="561" y="548"/>
                  </a:lnTo>
                  <a:lnTo>
                    <a:pt x="562" y="540"/>
                  </a:lnTo>
                  <a:lnTo>
                    <a:pt x="583" y="480"/>
                  </a:lnTo>
                  <a:lnTo>
                    <a:pt x="611" y="421"/>
                  </a:lnTo>
                  <a:lnTo>
                    <a:pt x="645" y="365"/>
                  </a:lnTo>
                  <a:lnTo>
                    <a:pt x="686" y="312"/>
                  </a:lnTo>
                  <a:lnTo>
                    <a:pt x="733" y="261"/>
                  </a:lnTo>
                  <a:lnTo>
                    <a:pt x="787" y="213"/>
                  </a:lnTo>
                  <a:lnTo>
                    <a:pt x="846" y="170"/>
                  </a:lnTo>
                  <a:lnTo>
                    <a:pt x="910" y="128"/>
                  </a:lnTo>
                  <a:lnTo>
                    <a:pt x="979" y="93"/>
                  </a:lnTo>
                  <a:lnTo>
                    <a:pt x="1049" y="63"/>
                  </a:lnTo>
                  <a:lnTo>
                    <a:pt x="1121" y="40"/>
                  </a:lnTo>
                  <a:lnTo>
                    <a:pt x="1192" y="21"/>
                  </a:lnTo>
                  <a:lnTo>
                    <a:pt x="1264" y="9"/>
                  </a:lnTo>
                  <a:lnTo>
                    <a:pt x="1336" y="3"/>
                  </a:lnTo>
                  <a:lnTo>
                    <a:pt x="1404" y="2"/>
                  </a:lnTo>
                  <a:lnTo>
                    <a:pt x="1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4" name="Freeform 60"/>
          <p:cNvSpPr>
            <a:spLocks noEditPoints="1"/>
          </p:cNvSpPr>
          <p:nvPr/>
        </p:nvSpPr>
        <p:spPr bwMode="auto">
          <a:xfrm>
            <a:off x="6752407" y="2643965"/>
            <a:ext cx="519515" cy="466177"/>
          </a:xfrm>
          <a:custGeom>
            <a:avLst/>
            <a:gdLst>
              <a:gd name="T0" fmla="*/ 1562 w 3584"/>
              <a:gd name="T1" fmla="*/ 2055 h 3573"/>
              <a:gd name="T2" fmla="*/ 1544 w 3584"/>
              <a:gd name="T3" fmla="*/ 2368 h 3573"/>
              <a:gd name="T4" fmla="*/ 1848 w 3584"/>
              <a:gd name="T5" fmla="*/ 2581 h 3573"/>
              <a:gd name="T6" fmla="*/ 1895 w 3584"/>
              <a:gd name="T7" fmla="*/ 2785 h 3573"/>
              <a:gd name="T8" fmla="*/ 1715 w 3584"/>
              <a:gd name="T9" fmla="*/ 2800 h 3573"/>
              <a:gd name="T10" fmla="*/ 1492 w 3584"/>
              <a:gd name="T11" fmla="*/ 2764 h 3573"/>
              <a:gd name="T12" fmla="*/ 1754 w 3584"/>
              <a:gd name="T13" fmla="*/ 2989 h 3573"/>
              <a:gd name="T14" fmla="*/ 2043 w 3584"/>
              <a:gd name="T15" fmla="*/ 2902 h 3573"/>
              <a:gd name="T16" fmla="*/ 2093 w 3584"/>
              <a:gd name="T17" fmla="*/ 2593 h 3573"/>
              <a:gd name="T18" fmla="*/ 1802 w 3584"/>
              <a:gd name="T19" fmla="*/ 2363 h 3573"/>
              <a:gd name="T20" fmla="*/ 1721 w 3584"/>
              <a:gd name="T21" fmla="*/ 2170 h 3573"/>
              <a:gd name="T22" fmla="*/ 1869 w 3584"/>
              <a:gd name="T23" fmla="*/ 2116 h 3573"/>
              <a:gd name="T24" fmla="*/ 2096 w 3584"/>
              <a:gd name="T25" fmla="*/ 2136 h 3573"/>
              <a:gd name="T26" fmla="*/ 1872 w 3584"/>
              <a:gd name="T27" fmla="*/ 1942 h 3573"/>
              <a:gd name="T28" fmla="*/ 2657 w 3584"/>
              <a:gd name="T29" fmla="*/ 1446 h 3573"/>
              <a:gd name="T30" fmla="*/ 3302 w 3584"/>
              <a:gd name="T31" fmla="*/ 2055 h 3573"/>
              <a:gd name="T32" fmla="*/ 3582 w 3584"/>
              <a:gd name="T33" fmla="*/ 2756 h 3573"/>
              <a:gd name="T34" fmla="*/ 3436 w 3584"/>
              <a:gd name="T35" fmla="*/ 3232 h 3573"/>
              <a:gd name="T36" fmla="*/ 2962 w 3584"/>
              <a:gd name="T37" fmla="*/ 3476 h 3573"/>
              <a:gd name="T38" fmla="*/ 2254 w 3584"/>
              <a:gd name="T39" fmla="*/ 3565 h 3573"/>
              <a:gd name="T40" fmla="*/ 1420 w 3584"/>
              <a:gd name="T41" fmla="*/ 3568 h 3573"/>
              <a:gd name="T42" fmla="*/ 692 w 3584"/>
              <a:gd name="T43" fmla="*/ 3492 h 3573"/>
              <a:gd name="T44" fmla="*/ 187 w 3584"/>
              <a:gd name="T45" fmla="*/ 3269 h 3573"/>
              <a:gd name="T46" fmla="*/ 0 w 3584"/>
              <a:gd name="T47" fmla="*/ 2829 h 3573"/>
              <a:gd name="T48" fmla="*/ 222 w 3584"/>
              <a:gd name="T49" fmla="*/ 2149 h 3573"/>
              <a:gd name="T50" fmla="*/ 810 w 3584"/>
              <a:gd name="T51" fmla="*/ 1524 h 3573"/>
              <a:gd name="T52" fmla="*/ 1480 w 3584"/>
              <a:gd name="T53" fmla="*/ 1290 h 3573"/>
              <a:gd name="T54" fmla="*/ 1759 w 3584"/>
              <a:gd name="T55" fmla="*/ 1304 h 3573"/>
              <a:gd name="T56" fmla="*/ 1645 w 3584"/>
              <a:gd name="T57" fmla="*/ 148 h 3573"/>
              <a:gd name="T58" fmla="*/ 1540 w 3584"/>
              <a:gd name="T59" fmla="*/ 268 h 3573"/>
              <a:gd name="T60" fmla="*/ 1292 w 3584"/>
              <a:gd name="T61" fmla="*/ 435 h 3573"/>
              <a:gd name="T62" fmla="*/ 1098 w 3584"/>
              <a:gd name="T63" fmla="*/ 471 h 3573"/>
              <a:gd name="T64" fmla="*/ 1350 w 3584"/>
              <a:gd name="T65" fmla="*/ 683 h 3573"/>
              <a:gd name="T66" fmla="*/ 1548 w 3584"/>
              <a:gd name="T67" fmla="*/ 610 h 3573"/>
              <a:gd name="T68" fmla="*/ 1685 w 3584"/>
              <a:gd name="T69" fmla="*/ 559 h 3573"/>
              <a:gd name="T70" fmla="*/ 1803 w 3584"/>
              <a:gd name="T71" fmla="*/ 698 h 3573"/>
              <a:gd name="T72" fmla="*/ 2020 w 3584"/>
              <a:gd name="T73" fmla="*/ 657 h 3573"/>
              <a:gd name="T74" fmla="*/ 2212 w 3584"/>
              <a:gd name="T75" fmla="*/ 313 h 3573"/>
              <a:gd name="T76" fmla="*/ 2006 w 3584"/>
              <a:gd name="T77" fmla="*/ 414 h 3573"/>
              <a:gd name="T78" fmla="*/ 1811 w 3584"/>
              <a:gd name="T79" fmla="*/ 350 h 3573"/>
              <a:gd name="T80" fmla="*/ 1665 w 3584"/>
              <a:gd name="T81" fmla="*/ 151 h 3573"/>
              <a:gd name="T82" fmla="*/ 1745 w 3584"/>
              <a:gd name="T83" fmla="*/ 24 h 3573"/>
              <a:gd name="T84" fmla="*/ 1926 w 3584"/>
              <a:gd name="T85" fmla="*/ 254 h 3573"/>
              <a:gd name="T86" fmla="*/ 2105 w 3584"/>
              <a:gd name="T87" fmla="*/ 199 h 3573"/>
              <a:gd name="T88" fmla="*/ 2326 w 3584"/>
              <a:gd name="T89" fmla="*/ 176 h 3573"/>
              <a:gd name="T90" fmla="*/ 2384 w 3584"/>
              <a:gd name="T91" fmla="*/ 339 h 3573"/>
              <a:gd name="T92" fmla="*/ 2316 w 3584"/>
              <a:gd name="T93" fmla="*/ 455 h 3573"/>
              <a:gd name="T94" fmla="*/ 2150 w 3584"/>
              <a:gd name="T95" fmla="*/ 764 h 3573"/>
              <a:gd name="T96" fmla="*/ 2078 w 3584"/>
              <a:gd name="T97" fmla="*/ 1050 h 3573"/>
              <a:gd name="T98" fmla="*/ 1785 w 3584"/>
              <a:gd name="T99" fmla="*/ 1152 h 3573"/>
              <a:gd name="T100" fmla="*/ 1623 w 3584"/>
              <a:gd name="T101" fmla="*/ 1156 h 3573"/>
              <a:gd name="T102" fmla="*/ 1479 w 3584"/>
              <a:gd name="T103" fmla="*/ 1138 h 3573"/>
              <a:gd name="T104" fmla="*/ 1349 w 3584"/>
              <a:gd name="T105" fmla="*/ 1104 h 3573"/>
              <a:gd name="T106" fmla="*/ 1277 w 3584"/>
              <a:gd name="T107" fmla="*/ 1064 h 3573"/>
              <a:gd name="T108" fmla="*/ 1205 w 3584"/>
              <a:gd name="T109" fmla="*/ 958 h 3573"/>
              <a:gd name="T110" fmla="*/ 1027 w 3584"/>
              <a:gd name="T111" fmla="*/ 660 h 3573"/>
              <a:gd name="T112" fmla="*/ 919 w 3584"/>
              <a:gd name="T113" fmla="*/ 482 h 3573"/>
              <a:gd name="T114" fmla="*/ 963 w 3584"/>
              <a:gd name="T115" fmla="*/ 313 h 3573"/>
              <a:gd name="T116" fmla="*/ 1277 w 3584"/>
              <a:gd name="T117" fmla="*/ 287 h 3573"/>
              <a:gd name="T118" fmla="*/ 1451 w 3584"/>
              <a:gd name="T119" fmla="*/ 106 h 3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4" h="3573">
                <a:moveTo>
                  <a:pt x="1768" y="1791"/>
                </a:moveTo>
                <a:lnTo>
                  <a:pt x="1768" y="1940"/>
                </a:lnTo>
                <a:lnTo>
                  <a:pt x="1731" y="1945"/>
                </a:lnTo>
                <a:lnTo>
                  <a:pt x="1696" y="1955"/>
                </a:lnTo>
                <a:lnTo>
                  <a:pt x="1664" y="1969"/>
                </a:lnTo>
                <a:lnTo>
                  <a:pt x="1634" y="1985"/>
                </a:lnTo>
                <a:lnTo>
                  <a:pt x="1607" y="2005"/>
                </a:lnTo>
                <a:lnTo>
                  <a:pt x="1583" y="2029"/>
                </a:lnTo>
                <a:lnTo>
                  <a:pt x="1562" y="2055"/>
                </a:lnTo>
                <a:lnTo>
                  <a:pt x="1544" y="2084"/>
                </a:lnTo>
                <a:lnTo>
                  <a:pt x="1531" y="2115"/>
                </a:lnTo>
                <a:lnTo>
                  <a:pt x="1522" y="2149"/>
                </a:lnTo>
                <a:lnTo>
                  <a:pt x="1516" y="2184"/>
                </a:lnTo>
                <a:lnTo>
                  <a:pt x="1515" y="2223"/>
                </a:lnTo>
                <a:lnTo>
                  <a:pt x="1516" y="2263"/>
                </a:lnTo>
                <a:lnTo>
                  <a:pt x="1521" y="2302"/>
                </a:lnTo>
                <a:lnTo>
                  <a:pt x="1531" y="2337"/>
                </a:lnTo>
                <a:lnTo>
                  <a:pt x="1544" y="2368"/>
                </a:lnTo>
                <a:lnTo>
                  <a:pt x="1561" y="2396"/>
                </a:lnTo>
                <a:lnTo>
                  <a:pt x="1582" y="2422"/>
                </a:lnTo>
                <a:lnTo>
                  <a:pt x="1612" y="2449"/>
                </a:lnTo>
                <a:lnTo>
                  <a:pt x="1648" y="2475"/>
                </a:lnTo>
                <a:lnTo>
                  <a:pt x="1690" y="2500"/>
                </a:lnTo>
                <a:lnTo>
                  <a:pt x="1739" y="2524"/>
                </a:lnTo>
                <a:lnTo>
                  <a:pt x="1793" y="2546"/>
                </a:lnTo>
                <a:lnTo>
                  <a:pt x="1823" y="2564"/>
                </a:lnTo>
                <a:lnTo>
                  <a:pt x="1848" y="2581"/>
                </a:lnTo>
                <a:lnTo>
                  <a:pt x="1869" y="2598"/>
                </a:lnTo>
                <a:lnTo>
                  <a:pt x="1883" y="2615"/>
                </a:lnTo>
                <a:lnTo>
                  <a:pt x="1894" y="2634"/>
                </a:lnTo>
                <a:lnTo>
                  <a:pt x="1903" y="2657"/>
                </a:lnTo>
                <a:lnTo>
                  <a:pt x="1907" y="2681"/>
                </a:lnTo>
                <a:lnTo>
                  <a:pt x="1909" y="2710"/>
                </a:lnTo>
                <a:lnTo>
                  <a:pt x="1907" y="2739"/>
                </a:lnTo>
                <a:lnTo>
                  <a:pt x="1903" y="2763"/>
                </a:lnTo>
                <a:lnTo>
                  <a:pt x="1895" y="2785"/>
                </a:lnTo>
                <a:lnTo>
                  <a:pt x="1884" y="2803"/>
                </a:lnTo>
                <a:lnTo>
                  <a:pt x="1870" y="2819"/>
                </a:lnTo>
                <a:lnTo>
                  <a:pt x="1852" y="2830"/>
                </a:lnTo>
                <a:lnTo>
                  <a:pt x="1831" y="2836"/>
                </a:lnTo>
                <a:lnTo>
                  <a:pt x="1806" y="2839"/>
                </a:lnTo>
                <a:lnTo>
                  <a:pt x="1779" y="2836"/>
                </a:lnTo>
                <a:lnTo>
                  <a:pt x="1755" y="2829"/>
                </a:lnTo>
                <a:lnTo>
                  <a:pt x="1733" y="2817"/>
                </a:lnTo>
                <a:lnTo>
                  <a:pt x="1715" y="2800"/>
                </a:lnTo>
                <a:lnTo>
                  <a:pt x="1703" y="2781"/>
                </a:lnTo>
                <a:lnTo>
                  <a:pt x="1693" y="2759"/>
                </a:lnTo>
                <a:lnTo>
                  <a:pt x="1687" y="2733"/>
                </a:lnTo>
                <a:lnTo>
                  <a:pt x="1682" y="2702"/>
                </a:lnTo>
                <a:lnTo>
                  <a:pt x="1681" y="2668"/>
                </a:lnTo>
                <a:lnTo>
                  <a:pt x="1486" y="2668"/>
                </a:lnTo>
                <a:lnTo>
                  <a:pt x="1484" y="2671"/>
                </a:lnTo>
                <a:lnTo>
                  <a:pt x="1486" y="2720"/>
                </a:lnTo>
                <a:lnTo>
                  <a:pt x="1492" y="2764"/>
                </a:lnTo>
                <a:lnTo>
                  <a:pt x="1501" y="2803"/>
                </a:lnTo>
                <a:lnTo>
                  <a:pt x="1516" y="2840"/>
                </a:lnTo>
                <a:lnTo>
                  <a:pt x="1535" y="2872"/>
                </a:lnTo>
                <a:lnTo>
                  <a:pt x="1558" y="2899"/>
                </a:lnTo>
                <a:lnTo>
                  <a:pt x="1590" y="2928"/>
                </a:lnTo>
                <a:lnTo>
                  <a:pt x="1626" y="2951"/>
                </a:lnTo>
                <a:lnTo>
                  <a:pt x="1665" y="2968"/>
                </a:lnTo>
                <a:lnTo>
                  <a:pt x="1708" y="2982"/>
                </a:lnTo>
                <a:lnTo>
                  <a:pt x="1754" y="2989"/>
                </a:lnTo>
                <a:lnTo>
                  <a:pt x="1754" y="3129"/>
                </a:lnTo>
                <a:lnTo>
                  <a:pt x="1859" y="3129"/>
                </a:lnTo>
                <a:lnTo>
                  <a:pt x="1859" y="2989"/>
                </a:lnTo>
                <a:lnTo>
                  <a:pt x="1896" y="2983"/>
                </a:lnTo>
                <a:lnTo>
                  <a:pt x="1931" y="2974"/>
                </a:lnTo>
                <a:lnTo>
                  <a:pt x="1963" y="2961"/>
                </a:lnTo>
                <a:lnTo>
                  <a:pt x="1992" y="2945"/>
                </a:lnTo>
                <a:lnTo>
                  <a:pt x="2019" y="2926"/>
                </a:lnTo>
                <a:lnTo>
                  <a:pt x="2043" y="2902"/>
                </a:lnTo>
                <a:lnTo>
                  <a:pt x="2064" y="2877"/>
                </a:lnTo>
                <a:lnTo>
                  <a:pt x="2081" y="2849"/>
                </a:lnTo>
                <a:lnTo>
                  <a:pt x="2094" y="2818"/>
                </a:lnTo>
                <a:lnTo>
                  <a:pt x="2103" y="2785"/>
                </a:lnTo>
                <a:lnTo>
                  <a:pt x="2108" y="2748"/>
                </a:lnTo>
                <a:lnTo>
                  <a:pt x="2110" y="2709"/>
                </a:lnTo>
                <a:lnTo>
                  <a:pt x="2108" y="2667"/>
                </a:lnTo>
                <a:lnTo>
                  <a:pt x="2103" y="2629"/>
                </a:lnTo>
                <a:lnTo>
                  <a:pt x="2093" y="2593"/>
                </a:lnTo>
                <a:lnTo>
                  <a:pt x="2080" y="2561"/>
                </a:lnTo>
                <a:lnTo>
                  <a:pt x="2062" y="2533"/>
                </a:lnTo>
                <a:lnTo>
                  <a:pt x="2041" y="2506"/>
                </a:lnTo>
                <a:lnTo>
                  <a:pt x="2011" y="2479"/>
                </a:lnTo>
                <a:lnTo>
                  <a:pt x="1975" y="2451"/>
                </a:lnTo>
                <a:lnTo>
                  <a:pt x="1933" y="2427"/>
                </a:lnTo>
                <a:lnTo>
                  <a:pt x="1887" y="2404"/>
                </a:lnTo>
                <a:lnTo>
                  <a:pt x="1834" y="2383"/>
                </a:lnTo>
                <a:lnTo>
                  <a:pt x="1802" y="2363"/>
                </a:lnTo>
                <a:lnTo>
                  <a:pt x="1775" y="2346"/>
                </a:lnTo>
                <a:lnTo>
                  <a:pt x="1755" y="2328"/>
                </a:lnTo>
                <a:lnTo>
                  <a:pt x="1740" y="2311"/>
                </a:lnTo>
                <a:lnTo>
                  <a:pt x="1730" y="2293"/>
                </a:lnTo>
                <a:lnTo>
                  <a:pt x="1722" y="2272"/>
                </a:lnTo>
                <a:lnTo>
                  <a:pt x="1718" y="2249"/>
                </a:lnTo>
                <a:lnTo>
                  <a:pt x="1715" y="2223"/>
                </a:lnTo>
                <a:lnTo>
                  <a:pt x="1717" y="2195"/>
                </a:lnTo>
                <a:lnTo>
                  <a:pt x="1721" y="2170"/>
                </a:lnTo>
                <a:lnTo>
                  <a:pt x="1728" y="2148"/>
                </a:lnTo>
                <a:lnTo>
                  <a:pt x="1738" y="2128"/>
                </a:lnTo>
                <a:lnTo>
                  <a:pt x="1750" y="2113"/>
                </a:lnTo>
                <a:lnTo>
                  <a:pt x="1766" y="2102"/>
                </a:lnTo>
                <a:lnTo>
                  <a:pt x="1786" y="2095"/>
                </a:lnTo>
                <a:lnTo>
                  <a:pt x="1809" y="2093"/>
                </a:lnTo>
                <a:lnTo>
                  <a:pt x="1831" y="2095"/>
                </a:lnTo>
                <a:lnTo>
                  <a:pt x="1852" y="2103"/>
                </a:lnTo>
                <a:lnTo>
                  <a:pt x="1869" y="2116"/>
                </a:lnTo>
                <a:lnTo>
                  <a:pt x="1884" y="2135"/>
                </a:lnTo>
                <a:lnTo>
                  <a:pt x="1896" y="2158"/>
                </a:lnTo>
                <a:lnTo>
                  <a:pt x="1904" y="2185"/>
                </a:lnTo>
                <a:lnTo>
                  <a:pt x="1910" y="2218"/>
                </a:lnTo>
                <a:lnTo>
                  <a:pt x="1911" y="2255"/>
                </a:lnTo>
                <a:lnTo>
                  <a:pt x="2112" y="2255"/>
                </a:lnTo>
                <a:lnTo>
                  <a:pt x="2110" y="2212"/>
                </a:lnTo>
                <a:lnTo>
                  <a:pt x="2105" y="2172"/>
                </a:lnTo>
                <a:lnTo>
                  <a:pt x="2096" y="2136"/>
                </a:lnTo>
                <a:lnTo>
                  <a:pt x="2084" y="2102"/>
                </a:lnTo>
                <a:lnTo>
                  <a:pt x="2067" y="2071"/>
                </a:lnTo>
                <a:lnTo>
                  <a:pt x="2048" y="2042"/>
                </a:lnTo>
                <a:lnTo>
                  <a:pt x="2026" y="2017"/>
                </a:lnTo>
                <a:lnTo>
                  <a:pt x="2000" y="1995"/>
                </a:lnTo>
                <a:lnTo>
                  <a:pt x="1973" y="1976"/>
                </a:lnTo>
                <a:lnTo>
                  <a:pt x="1942" y="1962"/>
                </a:lnTo>
                <a:lnTo>
                  <a:pt x="1909" y="1951"/>
                </a:lnTo>
                <a:lnTo>
                  <a:pt x="1872" y="1942"/>
                </a:lnTo>
                <a:lnTo>
                  <a:pt x="1872" y="1791"/>
                </a:lnTo>
                <a:lnTo>
                  <a:pt x="1768" y="1791"/>
                </a:lnTo>
                <a:close/>
                <a:moveTo>
                  <a:pt x="2085" y="1222"/>
                </a:moveTo>
                <a:lnTo>
                  <a:pt x="2185" y="1245"/>
                </a:lnTo>
                <a:lnTo>
                  <a:pt x="2285" y="1273"/>
                </a:lnTo>
                <a:lnTo>
                  <a:pt x="2382" y="1309"/>
                </a:lnTo>
                <a:lnTo>
                  <a:pt x="2476" y="1349"/>
                </a:lnTo>
                <a:lnTo>
                  <a:pt x="2567" y="1395"/>
                </a:lnTo>
                <a:lnTo>
                  <a:pt x="2657" y="1446"/>
                </a:lnTo>
                <a:lnTo>
                  <a:pt x="2742" y="1501"/>
                </a:lnTo>
                <a:lnTo>
                  <a:pt x="2824" y="1559"/>
                </a:lnTo>
                <a:lnTo>
                  <a:pt x="2904" y="1622"/>
                </a:lnTo>
                <a:lnTo>
                  <a:pt x="2980" y="1688"/>
                </a:lnTo>
                <a:lnTo>
                  <a:pt x="3053" y="1757"/>
                </a:lnTo>
                <a:lnTo>
                  <a:pt x="3121" y="1829"/>
                </a:lnTo>
                <a:lnTo>
                  <a:pt x="3185" y="1903"/>
                </a:lnTo>
                <a:lnTo>
                  <a:pt x="3246" y="1978"/>
                </a:lnTo>
                <a:lnTo>
                  <a:pt x="3302" y="2055"/>
                </a:lnTo>
                <a:lnTo>
                  <a:pt x="3353" y="2134"/>
                </a:lnTo>
                <a:lnTo>
                  <a:pt x="3400" y="2212"/>
                </a:lnTo>
                <a:lnTo>
                  <a:pt x="3442" y="2292"/>
                </a:lnTo>
                <a:lnTo>
                  <a:pt x="3479" y="2371"/>
                </a:lnTo>
                <a:lnTo>
                  <a:pt x="3511" y="2450"/>
                </a:lnTo>
                <a:lnTo>
                  <a:pt x="3537" y="2528"/>
                </a:lnTo>
                <a:lnTo>
                  <a:pt x="3558" y="2607"/>
                </a:lnTo>
                <a:lnTo>
                  <a:pt x="3572" y="2682"/>
                </a:lnTo>
                <a:lnTo>
                  <a:pt x="3582" y="2756"/>
                </a:lnTo>
                <a:lnTo>
                  <a:pt x="3584" y="2829"/>
                </a:lnTo>
                <a:lnTo>
                  <a:pt x="3582" y="2890"/>
                </a:lnTo>
                <a:lnTo>
                  <a:pt x="3576" y="2949"/>
                </a:lnTo>
                <a:lnTo>
                  <a:pt x="3562" y="3004"/>
                </a:lnTo>
                <a:lnTo>
                  <a:pt x="3546" y="3055"/>
                </a:lnTo>
                <a:lnTo>
                  <a:pt x="3525" y="3105"/>
                </a:lnTo>
                <a:lnTo>
                  <a:pt x="3499" y="3150"/>
                </a:lnTo>
                <a:lnTo>
                  <a:pt x="3470" y="3193"/>
                </a:lnTo>
                <a:lnTo>
                  <a:pt x="3436" y="3232"/>
                </a:lnTo>
                <a:lnTo>
                  <a:pt x="3397" y="3269"/>
                </a:lnTo>
                <a:lnTo>
                  <a:pt x="3355" y="3303"/>
                </a:lnTo>
                <a:lnTo>
                  <a:pt x="3310" y="3335"/>
                </a:lnTo>
                <a:lnTo>
                  <a:pt x="3260" y="3364"/>
                </a:lnTo>
                <a:lnTo>
                  <a:pt x="3207" y="3391"/>
                </a:lnTo>
                <a:lnTo>
                  <a:pt x="3151" y="3415"/>
                </a:lnTo>
                <a:lnTo>
                  <a:pt x="3091" y="3437"/>
                </a:lnTo>
                <a:lnTo>
                  <a:pt x="3028" y="3458"/>
                </a:lnTo>
                <a:lnTo>
                  <a:pt x="2962" y="3476"/>
                </a:lnTo>
                <a:lnTo>
                  <a:pt x="2894" y="3492"/>
                </a:lnTo>
                <a:lnTo>
                  <a:pt x="2822" y="3506"/>
                </a:lnTo>
                <a:lnTo>
                  <a:pt x="2748" y="3518"/>
                </a:lnTo>
                <a:lnTo>
                  <a:pt x="2671" y="3529"/>
                </a:lnTo>
                <a:lnTo>
                  <a:pt x="2593" y="3539"/>
                </a:lnTo>
                <a:lnTo>
                  <a:pt x="2511" y="3547"/>
                </a:lnTo>
                <a:lnTo>
                  <a:pt x="2427" y="3555"/>
                </a:lnTo>
                <a:lnTo>
                  <a:pt x="2342" y="3560"/>
                </a:lnTo>
                <a:lnTo>
                  <a:pt x="2254" y="3565"/>
                </a:lnTo>
                <a:lnTo>
                  <a:pt x="2165" y="3568"/>
                </a:lnTo>
                <a:lnTo>
                  <a:pt x="2074" y="3570"/>
                </a:lnTo>
                <a:lnTo>
                  <a:pt x="1981" y="3572"/>
                </a:lnTo>
                <a:lnTo>
                  <a:pt x="1888" y="3573"/>
                </a:lnTo>
                <a:lnTo>
                  <a:pt x="1793" y="3573"/>
                </a:lnTo>
                <a:lnTo>
                  <a:pt x="1698" y="3573"/>
                </a:lnTo>
                <a:lnTo>
                  <a:pt x="1603" y="3572"/>
                </a:lnTo>
                <a:lnTo>
                  <a:pt x="1511" y="3570"/>
                </a:lnTo>
                <a:lnTo>
                  <a:pt x="1420" y="3568"/>
                </a:lnTo>
                <a:lnTo>
                  <a:pt x="1330" y="3565"/>
                </a:lnTo>
                <a:lnTo>
                  <a:pt x="1243" y="3560"/>
                </a:lnTo>
                <a:lnTo>
                  <a:pt x="1157" y="3555"/>
                </a:lnTo>
                <a:lnTo>
                  <a:pt x="1074" y="3547"/>
                </a:lnTo>
                <a:lnTo>
                  <a:pt x="993" y="3539"/>
                </a:lnTo>
                <a:lnTo>
                  <a:pt x="913" y="3529"/>
                </a:lnTo>
                <a:lnTo>
                  <a:pt x="837" y="3518"/>
                </a:lnTo>
                <a:lnTo>
                  <a:pt x="763" y="3506"/>
                </a:lnTo>
                <a:lnTo>
                  <a:pt x="692" y="3492"/>
                </a:lnTo>
                <a:lnTo>
                  <a:pt x="622" y="3476"/>
                </a:lnTo>
                <a:lnTo>
                  <a:pt x="557" y="3458"/>
                </a:lnTo>
                <a:lnTo>
                  <a:pt x="494" y="3437"/>
                </a:lnTo>
                <a:lnTo>
                  <a:pt x="435" y="3415"/>
                </a:lnTo>
                <a:lnTo>
                  <a:pt x="378" y="3391"/>
                </a:lnTo>
                <a:lnTo>
                  <a:pt x="325" y="3364"/>
                </a:lnTo>
                <a:lnTo>
                  <a:pt x="276" y="3335"/>
                </a:lnTo>
                <a:lnTo>
                  <a:pt x="229" y="3303"/>
                </a:lnTo>
                <a:lnTo>
                  <a:pt x="187" y="3269"/>
                </a:lnTo>
                <a:lnTo>
                  <a:pt x="150" y="3232"/>
                </a:lnTo>
                <a:lnTo>
                  <a:pt x="116" y="3193"/>
                </a:lnTo>
                <a:lnTo>
                  <a:pt x="86" y="3150"/>
                </a:lnTo>
                <a:lnTo>
                  <a:pt x="61" y="3105"/>
                </a:lnTo>
                <a:lnTo>
                  <a:pt x="39" y="3055"/>
                </a:lnTo>
                <a:lnTo>
                  <a:pt x="22" y="3004"/>
                </a:lnTo>
                <a:lnTo>
                  <a:pt x="10" y="2949"/>
                </a:lnTo>
                <a:lnTo>
                  <a:pt x="2" y="2890"/>
                </a:lnTo>
                <a:lnTo>
                  <a:pt x="0" y="2829"/>
                </a:lnTo>
                <a:lnTo>
                  <a:pt x="3" y="2758"/>
                </a:lnTo>
                <a:lnTo>
                  <a:pt x="12" y="2686"/>
                </a:lnTo>
                <a:lnTo>
                  <a:pt x="26" y="2611"/>
                </a:lnTo>
                <a:lnTo>
                  <a:pt x="46" y="2535"/>
                </a:lnTo>
                <a:lnTo>
                  <a:pt x="72" y="2459"/>
                </a:lnTo>
                <a:lnTo>
                  <a:pt x="101" y="2382"/>
                </a:lnTo>
                <a:lnTo>
                  <a:pt x="137" y="2304"/>
                </a:lnTo>
                <a:lnTo>
                  <a:pt x="178" y="2226"/>
                </a:lnTo>
                <a:lnTo>
                  <a:pt x="222" y="2149"/>
                </a:lnTo>
                <a:lnTo>
                  <a:pt x="271" y="2072"/>
                </a:lnTo>
                <a:lnTo>
                  <a:pt x="325" y="1997"/>
                </a:lnTo>
                <a:lnTo>
                  <a:pt x="383" y="1922"/>
                </a:lnTo>
                <a:lnTo>
                  <a:pt x="445" y="1850"/>
                </a:lnTo>
                <a:lnTo>
                  <a:pt x="511" y="1779"/>
                </a:lnTo>
                <a:lnTo>
                  <a:pt x="580" y="1711"/>
                </a:lnTo>
                <a:lnTo>
                  <a:pt x="653" y="1645"/>
                </a:lnTo>
                <a:lnTo>
                  <a:pt x="730" y="1584"/>
                </a:lnTo>
                <a:lnTo>
                  <a:pt x="810" y="1524"/>
                </a:lnTo>
                <a:lnTo>
                  <a:pt x="892" y="1469"/>
                </a:lnTo>
                <a:lnTo>
                  <a:pt x="977" y="1417"/>
                </a:lnTo>
                <a:lnTo>
                  <a:pt x="1066" y="1370"/>
                </a:lnTo>
                <a:lnTo>
                  <a:pt x="1157" y="1328"/>
                </a:lnTo>
                <a:lnTo>
                  <a:pt x="1251" y="1291"/>
                </a:lnTo>
                <a:lnTo>
                  <a:pt x="1346" y="1259"/>
                </a:lnTo>
                <a:lnTo>
                  <a:pt x="1391" y="1272"/>
                </a:lnTo>
                <a:lnTo>
                  <a:pt x="1436" y="1282"/>
                </a:lnTo>
                <a:lnTo>
                  <a:pt x="1480" y="1290"/>
                </a:lnTo>
                <a:lnTo>
                  <a:pt x="1522" y="1295"/>
                </a:lnTo>
                <a:lnTo>
                  <a:pt x="1562" y="1300"/>
                </a:lnTo>
                <a:lnTo>
                  <a:pt x="1599" y="1303"/>
                </a:lnTo>
                <a:lnTo>
                  <a:pt x="1631" y="1305"/>
                </a:lnTo>
                <a:lnTo>
                  <a:pt x="1657" y="1306"/>
                </a:lnTo>
                <a:lnTo>
                  <a:pt x="1677" y="1306"/>
                </a:lnTo>
                <a:lnTo>
                  <a:pt x="1689" y="1307"/>
                </a:lnTo>
                <a:lnTo>
                  <a:pt x="1721" y="1306"/>
                </a:lnTo>
                <a:lnTo>
                  <a:pt x="1759" y="1304"/>
                </a:lnTo>
                <a:lnTo>
                  <a:pt x="1799" y="1300"/>
                </a:lnTo>
                <a:lnTo>
                  <a:pt x="1845" y="1294"/>
                </a:lnTo>
                <a:lnTo>
                  <a:pt x="1892" y="1285"/>
                </a:lnTo>
                <a:lnTo>
                  <a:pt x="1942" y="1273"/>
                </a:lnTo>
                <a:lnTo>
                  <a:pt x="1990" y="1259"/>
                </a:lnTo>
                <a:lnTo>
                  <a:pt x="2039" y="1243"/>
                </a:lnTo>
                <a:lnTo>
                  <a:pt x="2085" y="1222"/>
                </a:lnTo>
                <a:close/>
                <a:moveTo>
                  <a:pt x="1645" y="49"/>
                </a:moveTo>
                <a:lnTo>
                  <a:pt x="1645" y="148"/>
                </a:lnTo>
                <a:lnTo>
                  <a:pt x="1634" y="148"/>
                </a:lnTo>
                <a:lnTo>
                  <a:pt x="1622" y="149"/>
                </a:lnTo>
                <a:lnTo>
                  <a:pt x="1611" y="152"/>
                </a:lnTo>
                <a:lnTo>
                  <a:pt x="1600" y="159"/>
                </a:lnTo>
                <a:lnTo>
                  <a:pt x="1590" y="168"/>
                </a:lnTo>
                <a:lnTo>
                  <a:pt x="1579" y="183"/>
                </a:lnTo>
                <a:lnTo>
                  <a:pt x="1568" y="203"/>
                </a:lnTo>
                <a:lnTo>
                  <a:pt x="1557" y="229"/>
                </a:lnTo>
                <a:lnTo>
                  <a:pt x="1540" y="268"/>
                </a:lnTo>
                <a:lnTo>
                  <a:pt x="1520" y="301"/>
                </a:lnTo>
                <a:lnTo>
                  <a:pt x="1498" y="331"/>
                </a:lnTo>
                <a:lnTo>
                  <a:pt x="1473" y="355"/>
                </a:lnTo>
                <a:lnTo>
                  <a:pt x="1446" y="376"/>
                </a:lnTo>
                <a:lnTo>
                  <a:pt x="1418" y="393"/>
                </a:lnTo>
                <a:lnTo>
                  <a:pt x="1387" y="408"/>
                </a:lnTo>
                <a:lnTo>
                  <a:pt x="1356" y="419"/>
                </a:lnTo>
                <a:lnTo>
                  <a:pt x="1324" y="427"/>
                </a:lnTo>
                <a:lnTo>
                  <a:pt x="1292" y="435"/>
                </a:lnTo>
                <a:lnTo>
                  <a:pt x="1261" y="440"/>
                </a:lnTo>
                <a:lnTo>
                  <a:pt x="1230" y="443"/>
                </a:lnTo>
                <a:lnTo>
                  <a:pt x="1199" y="445"/>
                </a:lnTo>
                <a:lnTo>
                  <a:pt x="1172" y="446"/>
                </a:lnTo>
                <a:lnTo>
                  <a:pt x="1144" y="446"/>
                </a:lnTo>
                <a:lnTo>
                  <a:pt x="1120" y="446"/>
                </a:lnTo>
                <a:lnTo>
                  <a:pt x="1082" y="446"/>
                </a:lnTo>
                <a:lnTo>
                  <a:pt x="1077" y="446"/>
                </a:lnTo>
                <a:lnTo>
                  <a:pt x="1098" y="471"/>
                </a:lnTo>
                <a:lnTo>
                  <a:pt x="1120" y="498"/>
                </a:lnTo>
                <a:lnTo>
                  <a:pt x="1144" y="525"/>
                </a:lnTo>
                <a:lnTo>
                  <a:pt x="1169" y="554"/>
                </a:lnTo>
                <a:lnTo>
                  <a:pt x="1196" y="580"/>
                </a:lnTo>
                <a:lnTo>
                  <a:pt x="1225" y="607"/>
                </a:lnTo>
                <a:lnTo>
                  <a:pt x="1254" y="630"/>
                </a:lnTo>
                <a:lnTo>
                  <a:pt x="1285" y="652"/>
                </a:lnTo>
                <a:lnTo>
                  <a:pt x="1317" y="669"/>
                </a:lnTo>
                <a:lnTo>
                  <a:pt x="1350" y="683"/>
                </a:lnTo>
                <a:lnTo>
                  <a:pt x="1386" y="690"/>
                </a:lnTo>
                <a:lnTo>
                  <a:pt x="1422" y="694"/>
                </a:lnTo>
                <a:lnTo>
                  <a:pt x="1458" y="690"/>
                </a:lnTo>
                <a:lnTo>
                  <a:pt x="1478" y="684"/>
                </a:lnTo>
                <a:lnTo>
                  <a:pt x="1495" y="674"/>
                </a:lnTo>
                <a:lnTo>
                  <a:pt x="1509" y="661"/>
                </a:lnTo>
                <a:lnTo>
                  <a:pt x="1524" y="645"/>
                </a:lnTo>
                <a:lnTo>
                  <a:pt x="1536" y="628"/>
                </a:lnTo>
                <a:lnTo>
                  <a:pt x="1548" y="610"/>
                </a:lnTo>
                <a:lnTo>
                  <a:pt x="1560" y="594"/>
                </a:lnTo>
                <a:lnTo>
                  <a:pt x="1573" y="577"/>
                </a:lnTo>
                <a:lnTo>
                  <a:pt x="1588" y="563"/>
                </a:lnTo>
                <a:lnTo>
                  <a:pt x="1604" y="552"/>
                </a:lnTo>
                <a:lnTo>
                  <a:pt x="1622" y="544"/>
                </a:lnTo>
                <a:lnTo>
                  <a:pt x="1643" y="541"/>
                </a:lnTo>
                <a:lnTo>
                  <a:pt x="1658" y="543"/>
                </a:lnTo>
                <a:lnTo>
                  <a:pt x="1672" y="550"/>
                </a:lnTo>
                <a:lnTo>
                  <a:pt x="1685" y="559"/>
                </a:lnTo>
                <a:lnTo>
                  <a:pt x="1697" y="572"/>
                </a:lnTo>
                <a:lnTo>
                  <a:pt x="1708" y="586"/>
                </a:lnTo>
                <a:lnTo>
                  <a:pt x="1719" y="602"/>
                </a:lnTo>
                <a:lnTo>
                  <a:pt x="1731" y="619"/>
                </a:lnTo>
                <a:lnTo>
                  <a:pt x="1743" y="636"/>
                </a:lnTo>
                <a:lnTo>
                  <a:pt x="1755" y="654"/>
                </a:lnTo>
                <a:lnTo>
                  <a:pt x="1770" y="671"/>
                </a:lnTo>
                <a:lnTo>
                  <a:pt x="1785" y="685"/>
                </a:lnTo>
                <a:lnTo>
                  <a:pt x="1803" y="698"/>
                </a:lnTo>
                <a:lnTo>
                  <a:pt x="1823" y="708"/>
                </a:lnTo>
                <a:lnTo>
                  <a:pt x="1845" y="716"/>
                </a:lnTo>
                <a:lnTo>
                  <a:pt x="1870" y="718"/>
                </a:lnTo>
                <a:lnTo>
                  <a:pt x="1900" y="717"/>
                </a:lnTo>
                <a:lnTo>
                  <a:pt x="1927" y="711"/>
                </a:lnTo>
                <a:lnTo>
                  <a:pt x="1953" y="702"/>
                </a:lnTo>
                <a:lnTo>
                  <a:pt x="1977" y="689"/>
                </a:lnTo>
                <a:lnTo>
                  <a:pt x="2000" y="675"/>
                </a:lnTo>
                <a:lnTo>
                  <a:pt x="2020" y="657"/>
                </a:lnTo>
                <a:lnTo>
                  <a:pt x="2040" y="639"/>
                </a:lnTo>
                <a:lnTo>
                  <a:pt x="2069" y="577"/>
                </a:lnTo>
                <a:lnTo>
                  <a:pt x="2103" y="514"/>
                </a:lnTo>
                <a:lnTo>
                  <a:pt x="2141" y="451"/>
                </a:lnTo>
                <a:lnTo>
                  <a:pt x="2184" y="383"/>
                </a:lnTo>
                <a:lnTo>
                  <a:pt x="2233" y="315"/>
                </a:lnTo>
                <a:lnTo>
                  <a:pt x="2238" y="308"/>
                </a:lnTo>
                <a:lnTo>
                  <a:pt x="2226" y="310"/>
                </a:lnTo>
                <a:lnTo>
                  <a:pt x="2212" y="313"/>
                </a:lnTo>
                <a:lnTo>
                  <a:pt x="2194" y="317"/>
                </a:lnTo>
                <a:lnTo>
                  <a:pt x="2183" y="325"/>
                </a:lnTo>
                <a:lnTo>
                  <a:pt x="2171" y="334"/>
                </a:lnTo>
                <a:lnTo>
                  <a:pt x="2150" y="349"/>
                </a:lnTo>
                <a:lnTo>
                  <a:pt x="2127" y="365"/>
                </a:lnTo>
                <a:lnTo>
                  <a:pt x="2101" y="381"/>
                </a:lnTo>
                <a:lnTo>
                  <a:pt x="2071" y="396"/>
                </a:lnTo>
                <a:lnTo>
                  <a:pt x="2040" y="407"/>
                </a:lnTo>
                <a:lnTo>
                  <a:pt x="2006" y="414"/>
                </a:lnTo>
                <a:lnTo>
                  <a:pt x="1969" y="418"/>
                </a:lnTo>
                <a:lnTo>
                  <a:pt x="1956" y="418"/>
                </a:lnTo>
                <a:lnTo>
                  <a:pt x="1939" y="415"/>
                </a:lnTo>
                <a:lnTo>
                  <a:pt x="1921" y="412"/>
                </a:lnTo>
                <a:lnTo>
                  <a:pt x="1901" y="407"/>
                </a:lnTo>
                <a:lnTo>
                  <a:pt x="1879" y="398"/>
                </a:lnTo>
                <a:lnTo>
                  <a:pt x="1857" y="386"/>
                </a:lnTo>
                <a:lnTo>
                  <a:pt x="1834" y="370"/>
                </a:lnTo>
                <a:lnTo>
                  <a:pt x="1811" y="350"/>
                </a:lnTo>
                <a:lnTo>
                  <a:pt x="1791" y="325"/>
                </a:lnTo>
                <a:lnTo>
                  <a:pt x="1771" y="295"/>
                </a:lnTo>
                <a:lnTo>
                  <a:pt x="1752" y="259"/>
                </a:lnTo>
                <a:lnTo>
                  <a:pt x="1742" y="237"/>
                </a:lnTo>
                <a:lnTo>
                  <a:pt x="1730" y="215"/>
                </a:lnTo>
                <a:lnTo>
                  <a:pt x="1715" y="194"/>
                </a:lnTo>
                <a:lnTo>
                  <a:pt x="1700" y="176"/>
                </a:lnTo>
                <a:lnTo>
                  <a:pt x="1684" y="161"/>
                </a:lnTo>
                <a:lnTo>
                  <a:pt x="1665" y="151"/>
                </a:lnTo>
                <a:lnTo>
                  <a:pt x="1645" y="148"/>
                </a:lnTo>
                <a:lnTo>
                  <a:pt x="1645" y="49"/>
                </a:lnTo>
                <a:close/>
                <a:moveTo>
                  <a:pt x="1643" y="0"/>
                </a:moveTo>
                <a:lnTo>
                  <a:pt x="1645" y="0"/>
                </a:lnTo>
                <a:lnTo>
                  <a:pt x="1645" y="0"/>
                </a:lnTo>
                <a:lnTo>
                  <a:pt x="1669" y="1"/>
                </a:lnTo>
                <a:lnTo>
                  <a:pt x="1695" y="5"/>
                </a:lnTo>
                <a:lnTo>
                  <a:pt x="1720" y="13"/>
                </a:lnTo>
                <a:lnTo>
                  <a:pt x="1745" y="24"/>
                </a:lnTo>
                <a:lnTo>
                  <a:pt x="1771" y="40"/>
                </a:lnTo>
                <a:lnTo>
                  <a:pt x="1796" y="61"/>
                </a:lnTo>
                <a:lnTo>
                  <a:pt x="1821" y="86"/>
                </a:lnTo>
                <a:lnTo>
                  <a:pt x="1845" y="118"/>
                </a:lnTo>
                <a:lnTo>
                  <a:pt x="1868" y="156"/>
                </a:lnTo>
                <a:lnTo>
                  <a:pt x="1889" y="200"/>
                </a:lnTo>
                <a:lnTo>
                  <a:pt x="1901" y="223"/>
                </a:lnTo>
                <a:lnTo>
                  <a:pt x="1913" y="240"/>
                </a:lnTo>
                <a:lnTo>
                  <a:pt x="1926" y="254"/>
                </a:lnTo>
                <a:lnTo>
                  <a:pt x="1941" y="262"/>
                </a:lnTo>
                <a:lnTo>
                  <a:pt x="1955" y="267"/>
                </a:lnTo>
                <a:lnTo>
                  <a:pt x="1969" y="269"/>
                </a:lnTo>
                <a:lnTo>
                  <a:pt x="1992" y="266"/>
                </a:lnTo>
                <a:lnTo>
                  <a:pt x="2016" y="257"/>
                </a:lnTo>
                <a:lnTo>
                  <a:pt x="2040" y="244"/>
                </a:lnTo>
                <a:lnTo>
                  <a:pt x="2062" y="228"/>
                </a:lnTo>
                <a:lnTo>
                  <a:pt x="2084" y="213"/>
                </a:lnTo>
                <a:lnTo>
                  <a:pt x="2105" y="199"/>
                </a:lnTo>
                <a:lnTo>
                  <a:pt x="2124" y="187"/>
                </a:lnTo>
                <a:lnTo>
                  <a:pt x="2140" y="179"/>
                </a:lnTo>
                <a:lnTo>
                  <a:pt x="2170" y="170"/>
                </a:lnTo>
                <a:lnTo>
                  <a:pt x="2199" y="163"/>
                </a:lnTo>
                <a:lnTo>
                  <a:pt x="2225" y="160"/>
                </a:lnTo>
                <a:lnTo>
                  <a:pt x="2248" y="159"/>
                </a:lnTo>
                <a:lnTo>
                  <a:pt x="2278" y="160"/>
                </a:lnTo>
                <a:lnTo>
                  <a:pt x="2304" y="167"/>
                </a:lnTo>
                <a:lnTo>
                  <a:pt x="2326" y="176"/>
                </a:lnTo>
                <a:lnTo>
                  <a:pt x="2344" y="188"/>
                </a:lnTo>
                <a:lnTo>
                  <a:pt x="2359" y="203"/>
                </a:lnTo>
                <a:lnTo>
                  <a:pt x="2371" y="220"/>
                </a:lnTo>
                <a:lnTo>
                  <a:pt x="2380" y="238"/>
                </a:lnTo>
                <a:lnTo>
                  <a:pt x="2386" y="258"/>
                </a:lnTo>
                <a:lnTo>
                  <a:pt x="2390" y="278"/>
                </a:lnTo>
                <a:lnTo>
                  <a:pt x="2390" y="299"/>
                </a:lnTo>
                <a:lnTo>
                  <a:pt x="2388" y="320"/>
                </a:lnTo>
                <a:lnTo>
                  <a:pt x="2384" y="339"/>
                </a:lnTo>
                <a:lnTo>
                  <a:pt x="2379" y="358"/>
                </a:lnTo>
                <a:lnTo>
                  <a:pt x="2371" y="376"/>
                </a:lnTo>
                <a:lnTo>
                  <a:pt x="2361" y="391"/>
                </a:lnTo>
                <a:lnTo>
                  <a:pt x="2361" y="392"/>
                </a:lnTo>
                <a:lnTo>
                  <a:pt x="2362" y="391"/>
                </a:lnTo>
                <a:lnTo>
                  <a:pt x="2354" y="401"/>
                </a:lnTo>
                <a:lnTo>
                  <a:pt x="2344" y="415"/>
                </a:lnTo>
                <a:lnTo>
                  <a:pt x="2331" y="433"/>
                </a:lnTo>
                <a:lnTo>
                  <a:pt x="2316" y="455"/>
                </a:lnTo>
                <a:lnTo>
                  <a:pt x="2299" y="480"/>
                </a:lnTo>
                <a:lnTo>
                  <a:pt x="2280" y="508"/>
                </a:lnTo>
                <a:lnTo>
                  <a:pt x="2261" y="539"/>
                </a:lnTo>
                <a:lnTo>
                  <a:pt x="2241" y="573"/>
                </a:lnTo>
                <a:lnTo>
                  <a:pt x="2221" y="608"/>
                </a:lnTo>
                <a:lnTo>
                  <a:pt x="2201" y="645"/>
                </a:lnTo>
                <a:lnTo>
                  <a:pt x="2182" y="684"/>
                </a:lnTo>
                <a:lnTo>
                  <a:pt x="2166" y="723"/>
                </a:lnTo>
                <a:lnTo>
                  <a:pt x="2150" y="764"/>
                </a:lnTo>
                <a:lnTo>
                  <a:pt x="2137" y="805"/>
                </a:lnTo>
                <a:lnTo>
                  <a:pt x="2127" y="845"/>
                </a:lnTo>
                <a:lnTo>
                  <a:pt x="2120" y="885"/>
                </a:lnTo>
                <a:lnTo>
                  <a:pt x="2118" y="925"/>
                </a:lnTo>
                <a:lnTo>
                  <a:pt x="2119" y="964"/>
                </a:lnTo>
                <a:lnTo>
                  <a:pt x="2118" y="988"/>
                </a:lnTo>
                <a:lnTo>
                  <a:pt x="2110" y="1010"/>
                </a:lnTo>
                <a:lnTo>
                  <a:pt x="2097" y="1031"/>
                </a:lnTo>
                <a:lnTo>
                  <a:pt x="2078" y="1050"/>
                </a:lnTo>
                <a:lnTo>
                  <a:pt x="2055" y="1068"/>
                </a:lnTo>
                <a:lnTo>
                  <a:pt x="2029" y="1084"/>
                </a:lnTo>
                <a:lnTo>
                  <a:pt x="1998" y="1098"/>
                </a:lnTo>
                <a:lnTo>
                  <a:pt x="1965" y="1112"/>
                </a:lnTo>
                <a:lnTo>
                  <a:pt x="1931" y="1123"/>
                </a:lnTo>
                <a:lnTo>
                  <a:pt x="1894" y="1133"/>
                </a:lnTo>
                <a:lnTo>
                  <a:pt x="1858" y="1140"/>
                </a:lnTo>
                <a:lnTo>
                  <a:pt x="1820" y="1147"/>
                </a:lnTo>
                <a:lnTo>
                  <a:pt x="1785" y="1152"/>
                </a:lnTo>
                <a:lnTo>
                  <a:pt x="1750" y="1156"/>
                </a:lnTo>
                <a:lnTo>
                  <a:pt x="1717" y="1158"/>
                </a:lnTo>
                <a:lnTo>
                  <a:pt x="1715" y="1158"/>
                </a:lnTo>
                <a:lnTo>
                  <a:pt x="1689" y="1158"/>
                </a:lnTo>
                <a:lnTo>
                  <a:pt x="1687" y="1158"/>
                </a:lnTo>
                <a:lnTo>
                  <a:pt x="1678" y="1158"/>
                </a:lnTo>
                <a:lnTo>
                  <a:pt x="1655" y="1158"/>
                </a:lnTo>
                <a:lnTo>
                  <a:pt x="1645" y="1157"/>
                </a:lnTo>
                <a:lnTo>
                  <a:pt x="1623" y="1156"/>
                </a:lnTo>
                <a:lnTo>
                  <a:pt x="1611" y="1155"/>
                </a:lnTo>
                <a:lnTo>
                  <a:pt x="1589" y="1153"/>
                </a:lnTo>
                <a:lnTo>
                  <a:pt x="1576" y="1152"/>
                </a:lnTo>
                <a:lnTo>
                  <a:pt x="1554" y="1149"/>
                </a:lnTo>
                <a:lnTo>
                  <a:pt x="1541" y="1148"/>
                </a:lnTo>
                <a:lnTo>
                  <a:pt x="1520" y="1145"/>
                </a:lnTo>
                <a:lnTo>
                  <a:pt x="1507" y="1142"/>
                </a:lnTo>
                <a:lnTo>
                  <a:pt x="1486" y="1139"/>
                </a:lnTo>
                <a:lnTo>
                  <a:pt x="1479" y="1138"/>
                </a:lnTo>
                <a:lnTo>
                  <a:pt x="1473" y="1137"/>
                </a:lnTo>
                <a:lnTo>
                  <a:pt x="1453" y="1133"/>
                </a:lnTo>
                <a:lnTo>
                  <a:pt x="1440" y="1130"/>
                </a:lnTo>
                <a:lnTo>
                  <a:pt x="1421" y="1126"/>
                </a:lnTo>
                <a:lnTo>
                  <a:pt x="1408" y="1123"/>
                </a:lnTo>
                <a:lnTo>
                  <a:pt x="1390" y="1117"/>
                </a:lnTo>
                <a:lnTo>
                  <a:pt x="1378" y="1113"/>
                </a:lnTo>
                <a:lnTo>
                  <a:pt x="1361" y="1107"/>
                </a:lnTo>
                <a:lnTo>
                  <a:pt x="1349" y="1104"/>
                </a:lnTo>
                <a:lnTo>
                  <a:pt x="1335" y="1097"/>
                </a:lnTo>
                <a:lnTo>
                  <a:pt x="1324" y="1093"/>
                </a:lnTo>
                <a:lnTo>
                  <a:pt x="1317" y="1090"/>
                </a:lnTo>
                <a:lnTo>
                  <a:pt x="1311" y="1086"/>
                </a:lnTo>
                <a:lnTo>
                  <a:pt x="1302" y="1081"/>
                </a:lnTo>
                <a:lnTo>
                  <a:pt x="1290" y="1073"/>
                </a:lnTo>
                <a:lnTo>
                  <a:pt x="1286" y="1071"/>
                </a:lnTo>
                <a:lnTo>
                  <a:pt x="1283" y="1069"/>
                </a:lnTo>
                <a:lnTo>
                  <a:pt x="1277" y="1064"/>
                </a:lnTo>
                <a:lnTo>
                  <a:pt x="1272" y="1060"/>
                </a:lnTo>
                <a:lnTo>
                  <a:pt x="1270" y="1058"/>
                </a:lnTo>
                <a:lnTo>
                  <a:pt x="1268" y="1054"/>
                </a:lnTo>
                <a:lnTo>
                  <a:pt x="1261" y="1048"/>
                </a:lnTo>
                <a:lnTo>
                  <a:pt x="1255" y="1040"/>
                </a:lnTo>
                <a:lnTo>
                  <a:pt x="1247" y="1026"/>
                </a:lnTo>
                <a:lnTo>
                  <a:pt x="1236" y="1007"/>
                </a:lnTo>
                <a:lnTo>
                  <a:pt x="1221" y="984"/>
                </a:lnTo>
                <a:lnTo>
                  <a:pt x="1205" y="958"/>
                </a:lnTo>
                <a:lnTo>
                  <a:pt x="1188" y="928"/>
                </a:lnTo>
                <a:lnTo>
                  <a:pt x="1169" y="897"/>
                </a:lnTo>
                <a:lnTo>
                  <a:pt x="1150" y="864"/>
                </a:lnTo>
                <a:lnTo>
                  <a:pt x="1130" y="830"/>
                </a:lnTo>
                <a:lnTo>
                  <a:pt x="1109" y="795"/>
                </a:lnTo>
                <a:lnTo>
                  <a:pt x="1088" y="761"/>
                </a:lnTo>
                <a:lnTo>
                  <a:pt x="1067" y="726"/>
                </a:lnTo>
                <a:lnTo>
                  <a:pt x="1047" y="691"/>
                </a:lnTo>
                <a:lnTo>
                  <a:pt x="1027" y="660"/>
                </a:lnTo>
                <a:lnTo>
                  <a:pt x="1008" y="629"/>
                </a:lnTo>
                <a:lnTo>
                  <a:pt x="991" y="599"/>
                </a:lnTo>
                <a:lnTo>
                  <a:pt x="975" y="574"/>
                </a:lnTo>
                <a:lnTo>
                  <a:pt x="961" y="551"/>
                </a:lnTo>
                <a:lnTo>
                  <a:pt x="949" y="531"/>
                </a:lnTo>
                <a:lnTo>
                  <a:pt x="940" y="517"/>
                </a:lnTo>
                <a:lnTo>
                  <a:pt x="932" y="506"/>
                </a:lnTo>
                <a:lnTo>
                  <a:pt x="932" y="506"/>
                </a:lnTo>
                <a:lnTo>
                  <a:pt x="919" y="482"/>
                </a:lnTo>
                <a:lnTo>
                  <a:pt x="908" y="459"/>
                </a:lnTo>
                <a:lnTo>
                  <a:pt x="902" y="436"/>
                </a:lnTo>
                <a:lnTo>
                  <a:pt x="899" y="414"/>
                </a:lnTo>
                <a:lnTo>
                  <a:pt x="900" y="393"/>
                </a:lnTo>
                <a:lnTo>
                  <a:pt x="906" y="374"/>
                </a:lnTo>
                <a:lnTo>
                  <a:pt x="915" y="355"/>
                </a:lnTo>
                <a:lnTo>
                  <a:pt x="927" y="338"/>
                </a:lnTo>
                <a:lnTo>
                  <a:pt x="943" y="324"/>
                </a:lnTo>
                <a:lnTo>
                  <a:pt x="963" y="313"/>
                </a:lnTo>
                <a:lnTo>
                  <a:pt x="986" y="304"/>
                </a:lnTo>
                <a:lnTo>
                  <a:pt x="1014" y="299"/>
                </a:lnTo>
                <a:lnTo>
                  <a:pt x="1046" y="297"/>
                </a:lnTo>
                <a:lnTo>
                  <a:pt x="1119" y="298"/>
                </a:lnTo>
                <a:lnTo>
                  <a:pt x="1153" y="297"/>
                </a:lnTo>
                <a:lnTo>
                  <a:pt x="1186" y="297"/>
                </a:lnTo>
                <a:lnTo>
                  <a:pt x="1218" y="294"/>
                </a:lnTo>
                <a:lnTo>
                  <a:pt x="1249" y="291"/>
                </a:lnTo>
                <a:lnTo>
                  <a:pt x="1277" y="287"/>
                </a:lnTo>
                <a:lnTo>
                  <a:pt x="1305" y="279"/>
                </a:lnTo>
                <a:lnTo>
                  <a:pt x="1329" y="270"/>
                </a:lnTo>
                <a:lnTo>
                  <a:pt x="1353" y="259"/>
                </a:lnTo>
                <a:lnTo>
                  <a:pt x="1372" y="244"/>
                </a:lnTo>
                <a:lnTo>
                  <a:pt x="1390" y="226"/>
                </a:lnTo>
                <a:lnTo>
                  <a:pt x="1404" y="205"/>
                </a:lnTo>
                <a:lnTo>
                  <a:pt x="1415" y="180"/>
                </a:lnTo>
                <a:lnTo>
                  <a:pt x="1432" y="139"/>
                </a:lnTo>
                <a:lnTo>
                  <a:pt x="1451" y="106"/>
                </a:lnTo>
                <a:lnTo>
                  <a:pt x="1471" y="78"/>
                </a:lnTo>
                <a:lnTo>
                  <a:pt x="1493" y="55"/>
                </a:lnTo>
                <a:lnTo>
                  <a:pt x="1515" y="36"/>
                </a:lnTo>
                <a:lnTo>
                  <a:pt x="1539" y="22"/>
                </a:lnTo>
                <a:lnTo>
                  <a:pt x="1564" y="12"/>
                </a:lnTo>
                <a:lnTo>
                  <a:pt x="1590" y="4"/>
                </a:lnTo>
                <a:lnTo>
                  <a:pt x="1616" y="1"/>
                </a:lnTo>
                <a:lnTo>
                  <a:pt x="164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5" name="Group 14"/>
          <p:cNvGrpSpPr/>
          <p:nvPr/>
        </p:nvGrpSpPr>
        <p:grpSpPr>
          <a:xfrm>
            <a:off x="5758431" y="1685416"/>
            <a:ext cx="519515" cy="466177"/>
            <a:chOff x="8729663" y="819151"/>
            <a:chExt cx="817563" cy="814388"/>
          </a:xfrm>
          <a:solidFill>
            <a:schemeClr val="accent3"/>
          </a:solidFill>
        </p:grpSpPr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8729663" y="889001"/>
              <a:ext cx="265113" cy="217488"/>
            </a:xfrm>
            <a:custGeom>
              <a:avLst/>
              <a:gdLst>
                <a:gd name="T0" fmla="*/ 916 w 1171"/>
                <a:gd name="T1" fmla="*/ 1 h 964"/>
                <a:gd name="T2" fmla="*/ 933 w 1171"/>
                <a:gd name="T3" fmla="*/ 1 h 964"/>
                <a:gd name="T4" fmla="*/ 979 w 1171"/>
                <a:gd name="T5" fmla="*/ 7 h 964"/>
                <a:gd name="T6" fmla="*/ 1008 w 1171"/>
                <a:gd name="T7" fmla="*/ 11 h 964"/>
                <a:gd name="T8" fmla="*/ 1088 w 1171"/>
                <a:gd name="T9" fmla="*/ 36 h 964"/>
                <a:gd name="T10" fmla="*/ 1104 w 1171"/>
                <a:gd name="T11" fmla="*/ 69 h 964"/>
                <a:gd name="T12" fmla="*/ 1084 w 1171"/>
                <a:gd name="T13" fmla="*/ 99 h 964"/>
                <a:gd name="T14" fmla="*/ 1009 w 1171"/>
                <a:gd name="T15" fmla="*/ 112 h 964"/>
                <a:gd name="T16" fmla="*/ 984 w 1171"/>
                <a:gd name="T17" fmla="*/ 119 h 964"/>
                <a:gd name="T18" fmla="*/ 956 w 1171"/>
                <a:gd name="T19" fmla="*/ 128 h 964"/>
                <a:gd name="T20" fmla="*/ 935 w 1171"/>
                <a:gd name="T21" fmla="*/ 138 h 964"/>
                <a:gd name="T22" fmla="*/ 902 w 1171"/>
                <a:gd name="T23" fmla="*/ 153 h 964"/>
                <a:gd name="T24" fmla="*/ 870 w 1171"/>
                <a:gd name="T25" fmla="*/ 173 h 964"/>
                <a:gd name="T26" fmla="*/ 850 w 1171"/>
                <a:gd name="T27" fmla="*/ 187 h 964"/>
                <a:gd name="T28" fmla="*/ 836 w 1171"/>
                <a:gd name="T29" fmla="*/ 200 h 964"/>
                <a:gd name="T30" fmla="*/ 805 w 1171"/>
                <a:gd name="T31" fmla="*/ 231 h 964"/>
                <a:gd name="T32" fmla="*/ 782 w 1171"/>
                <a:gd name="T33" fmla="*/ 258 h 964"/>
                <a:gd name="T34" fmla="*/ 766 w 1171"/>
                <a:gd name="T35" fmla="*/ 280 h 964"/>
                <a:gd name="T36" fmla="*/ 735 w 1171"/>
                <a:gd name="T37" fmla="*/ 335 h 964"/>
                <a:gd name="T38" fmla="*/ 726 w 1171"/>
                <a:gd name="T39" fmla="*/ 357 h 964"/>
                <a:gd name="T40" fmla="*/ 722 w 1171"/>
                <a:gd name="T41" fmla="*/ 369 h 964"/>
                <a:gd name="T42" fmla="*/ 718 w 1171"/>
                <a:gd name="T43" fmla="*/ 384 h 964"/>
                <a:gd name="T44" fmla="*/ 1171 w 1171"/>
                <a:gd name="T45" fmla="*/ 835 h 964"/>
                <a:gd name="T46" fmla="*/ 1075 w 1171"/>
                <a:gd name="T47" fmla="*/ 918 h 964"/>
                <a:gd name="T48" fmla="*/ 1001 w 1171"/>
                <a:gd name="T49" fmla="*/ 929 h 964"/>
                <a:gd name="T50" fmla="*/ 567 w 1171"/>
                <a:gd name="T51" fmla="*/ 574 h 964"/>
                <a:gd name="T52" fmla="*/ 536 w 1171"/>
                <a:gd name="T53" fmla="*/ 572 h 964"/>
                <a:gd name="T54" fmla="*/ 520 w 1171"/>
                <a:gd name="T55" fmla="*/ 633 h 964"/>
                <a:gd name="T56" fmla="*/ 467 w 1171"/>
                <a:gd name="T57" fmla="*/ 708 h 964"/>
                <a:gd name="T58" fmla="*/ 392 w 1171"/>
                <a:gd name="T59" fmla="*/ 790 h 964"/>
                <a:gd name="T60" fmla="*/ 310 w 1171"/>
                <a:gd name="T61" fmla="*/ 872 h 964"/>
                <a:gd name="T62" fmla="*/ 78 w 1171"/>
                <a:gd name="T63" fmla="*/ 484 h 964"/>
                <a:gd name="T64" fmla="*/ 176 w 1171"/>
                <a:gd name="T65" fmla="*/ 392 h 964"/>
                <a:gd name="T66" fmla="*/ 256 w 1171"/>
                <a:gd name="T67" fmla="*/ 341 h 964"/>
                <a:gd name="T68" fmla="*/ 317 w 1171"/>
                <a:gd name="T69" fmla="*/ 306 h 964"/>
                <a:gd name="T70" fmla="*/ 398 w 1171"/>
                <a:gd name="T71" fmla="*/ 212 h 964"/>
                <a:gd name="T72" fmla="*/ 471 w 1171"/>
                <a:gd name="T73" fmla="*/ 167 h 964"/>
                <a:gd name="T74" fmla="*/ 514 w 1171"/>
                <a:gd name="T75" fmla="*/ 148 h 964"/>
                <a:gd name="T76" fmla="*/ 536 w 1171"/>
                <a:gd name="T77" fmla="*/ 130 h 964"/>
                <a:gd name="T78" fmla="*/ 577 w 1171"/>
                <a:gd name="T79" fmla="*/ 102 h 964"/>
                <a:gd name="T80" fmla="*/ 612 w 1171"/>
                <a:gd name="T81" fmla="*/ 80 h 964"/>
                <a:gd name="T82" fmla="*/ 672 w 1171"/>
                <a:gd name="T83" fmla="*/ 50 h 964"/>
                <a:gd name="T84" fmla="*/ 736 w 1171"/>
                <a:gd name="T85" fmla="*/ 26 h 964"/>
                <a:gd name="T86" fmla="*/ 771 w 1171"/>
                <a:gd name="T87" fmla="*/ 16 h 964"/>
                <a:gd name="T88" fmla="*/ 854 w 1171"/>
                <a:gd name="T89" fmla="*/ 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1" h="964">
                  <a:moveTo>
                    <a:pt x="888" y="0"/>
                  </a:moveTo>
                  <a:lnTo>
                    <a:pt x="910" y="0"/>
                  </a:lnTo>
                  <a:lnTo>
                    <a:pt x="916" y="1"/>
                  </a:lnTo>
                  <a:lnTo>
                    <a:pt x="920" y="1"/>
                  </a:lnTo>
                  <a:lnTo>
                    <a:pt x="927" y="1"/>
                  </a:lnTo>
                  <a:lnTo>
                    <a:pt x="933" y="1"/>
                  </a:lnTo>
                  <a:lnTo>
                    <a:pt x="945" y="2"/>
                  </a:lnTo>
                  <a:lnTo>
                    <a:pt x="954" y="4"/>
                  </a:lnTo>
                  <a:lnTo>
                    <a:pt x="979" y="7"/>
                  </a:lnTo>
                  <a:lnTo>
                    <a:pt x="985" y="8"/>
                  </a:lnTo>
                  <a:lnTo>
                    <a:pt x="992" y="9"/>
                  </a:lnTo>
                  <a:lnTo>
                    <a:pt x="1008" y="11"/>
                  </a:lnTo>
                  <a:lnTo>
                    <a:pt x="1022" y="15"/>
                  </a:lnTo>
                  <a:lnTo>
                    <a:pt x="1077" y="30"/>
                  </a:lnTo>
                  <a:lnTo>
                    <a:pt x="1088" y="36"/>
                  </a:lnTo>
                  <a:lnTo>
                    <a:pt x="1097" y="45"/>
                  </a:lnTo>
                  <a:lnTo>
                    <a:pt x="1103" y="56"/>
                  </a:lnTo>
                  <a:lnTo>
                    <a:pt x="1104" y="69"/>
                  </a:lnTo>
                  <a:lnTo>
                    <a:pt x="1101" y="81"/>
                  </a:lnTo>
                  <a:lnTo>
                    <a:pt x="1093" y="92"/>
                  </a:lnTo>
                  <a:lnTo>
                    <a:pt x="1084" y="99"/>
                  </a:lnTo>
                  <a:lnTo>
                    <a:pt x="1072" y="102"/>
                  </a:lnTo>
                  <a:lnTo>
                    <a:pt x="1016" y="111"/>
                  </a:lnTo>
                  <a:lnTo>
                    <a:pt x="1009" y="112"/>
                  </a:lnTo>
                  <a:lnTo>
                    <a:pt x="999" y="115"/>
                  </a:lnTo>
                  <a:lnTo>
                    <a:pt x="991" y="118"/>
                  </a:lnTo>
                  <a:lnTo>
                    <a:pt x="984" y="119"/>
                  </a:lnTo>
                  <a:lnTo>
                    <a:pt x="963" y="124"/>
                  </a:lnTo>
                  <a:lnTo>
                    <a:pt x="960" y="126"/>
                  </a:lnTo>
                  <a:lnTo>
                    <a:pt x="956" y="128"/>
                  </a:lnTo>
                  <a:lnTo>
                    <a:pt x="948" y="132"/>
                  </a:lnTo>
                  <a:lnTo>
                    <a:pt x="941" y="134"/>
                  </a:lnTo>
                  <a:lnTo>
                    <a:pt x="935" y="138"/>
                  </a:lnTo>
                  <a:lnTo>
                    <a:pt x="921" y="143"/>
                  </a:lnTo>
                  <a:lnTo>
                    <a:pt x="909" y="150"/>
                  </a:lnTo>
                  <a:lnTo>
                    <a:pt x="902" y="153"/>
                  </a:lnTo>
                  <a:lnTo>
                    <a:pt x="897" y="155"/>
                  </a:lnTo>
                  <a:lnTo>
                    <a:pt x="882" y="164"/>
                  </a:lnTo>
                  <a:lnTo>
                    <a:pt x="870" y="173"/>
                  </a:lnTo>
                  <a:lnTo>
                    <a:pt x="870" y="173"/>
                  </a:lnTo>
                  <a:lnTo>
                    <a:pt x="869" y="173"/>
                  </a:lnTo>
                  <a:lnTo>
                    <a:pt x="850" y="187"/>
                  </a:lnTo>
                  <a:lnTo>
                    <a:pt x="845" y="192"/>
                  </a:lnTo>
                  <a:lnTo>
                    <a:pt x="840" y="196"/>
                  </a:lnTo>
                  <a:lnTo>
                    <a:pt x="836" y="200"/>
                  </a:lnTo>
                  <a:lnTo>
                    <a:pt x="832" y="204"/>
                  </a:lnTo>
                  <a:lnTo>
                    <a:pt x="818" y="217"/>
                  </a:lnTo>
                  <a:lnTo>
                    <a:pt x="805" y="231"/>
                  </a:lnTo>
                  <a:lnTo>
                    <a:pt x="801" y="235"/>
                  </a:lnTo>
                  <a:lnTo>
                    <a:pt x="792" y="246"/>
                  </a:lnTo>
                  <a:lnTo>
                    <a:pt x="782" y="258"/>
                  </a:lnTo>
                  <a:lnTo>
                    <a:pt x="778" y="264"/>
                  </a:lnTo>
                  <a:lnTo>
                    <a:pt x="774" y="268"/>
                  </a:lnTo>
                  <a:lnTo>
                    <a:pt x="766" y="280"/>
                  </a:lnTo>
                  <a:lnTo>
                    <a:pt x="753" y="303"/>
                  </a:lnTo>
                  <a:lnTo>
                    <a:pt x="744" y="319"/>
                  </a:lnTo>
                  <a:lnTo>
                    <a:pt x="735" y="335"/>
                  </a:lnTo>
                  <a:lnTo>
                    <a:pt x="732" y="344"/>
                  </a:lnTo>
                  <a:lnTo>
                    <a:pt x="729" y="352"/>
                  </a:lnTo>
                  <a:lnTo>
                    <a:pt x="726" y="357"/>
                  </a:lnTo>
                  <a:lnTo>
                    <a:pt x="724" y="361"/>
                  </a:lnTo>
                  <a:lnTo>
                    <a:pt x="723" y="366"/>
                  </a:lnTo>
                  <a:lnTo>
                    <a:pt x="722" y="369"/>
                  </a:lnTo>
                  <a:lnTo>
                    <a:pt x="720" y="375"/>
                  </a:lnTo>
                  <a:lnTo>
                    <a:pt x="718" y="380"/>
                  </a:lnTo>
                  <a:lnTo>
                    <a:pt x="718" y="384"/>
                  </a:lnTo>
                  <a:lnTo>
                    <a:pt x="729" y="392"/>
                  </a:lnTo>
                  <a:lnTo>
                    <a:pt x="740" y="402"/>
                  </a:lnTo>
                  <a:lnTo>
                    <a:pt x="1171" y="835"/>
                  </a:lnTo>
                  <a:lnTo>
                    <a:pt x="1142" y="936"/>
                  </a:lnTo>
                  <a:lnTo>
                    <a:pt x="1093" y="922"/>
                  </a:lnTo>
                  <a:lnTo>
                    <a:pt x="1075" y="918"/>
                  </a:lnTo>
                  <a:lnTo>
                    <a:pt x="1056" y="917"/>
                  </a:lnTo>
                  <a:lnTo>
                    <a:pt x="1028" y="920"/>
                  </a:lnTo>
                  <a:lnTo>
                    <a:pt x="1001" y="929"/>
                  </a:lnTo>
                  <a:lnTo>
                    <a:pt x="978" y="944"/>
                  </a:lnTo>
                  <a:lnTo>
                    <a:pt x="957" y="964"/>
                  </a:lnTo>
                  <a:lnTo>
                    <a:pt x="567" y="574"/>
                  </a:lnTo>
                  <a:lnTo>
                    <a:pt x="561" y="567"/>
                  </a:lnTo>
                  <a:lnTo>
                    <a:pt x="556" y="561"/>
                  </a:lnTo>
                  <a:lnTo>
                    <a:pt x="536" y="572"/>
                  </a:lnTo>
                  <a:lnTo>
                    <a:pt x="536" y="589"/>
                  </a:lnTo>
                  <a:lnTo>
                    <a:pt x="531" y="610"/>
                  </a:lnTo>
                  <a:lnTo>
                    <a:pt x="520" y="633"/>
                  </a:lnTo>
                  <a:lnTo>
                    <a:pt x="507" y="656"/>
                  </a:lnTo>
                  <a:lnTo>
                    <a:pt x="488" y="681"/>
                  </a:lnTo>
                  <a:lnTo>
                    <a:pt x="467" y="708"/>
                  </a:lnTo>
                  <a:lnTo>
                    <a:pt x="444" y="734"/>
                  </a:lnTo>
                  <a:lnTo>
                    <a:pt x="419" y="762"/>
                  </a:lnTo>
                  <a:lnTo>
                    <a:pt x="392" y="790"/>
                  </a:lnTo>
                  <a:lnTo>
                    <a:pt x="364" y="817"/>
                  </a:lnTo>
                  <a:lnTo>
                    <a:pt x="337" y="844"/>
                  </a:lnTo>
                  <a:lnTo>
                    <a:pt x="310" y="872"/>
                  </a:lnTo>
                  <a:lnTo>
                    <a:pt x="0" y="562"/>
                  </a:lnTo>
                  <a:lnTo>
                    <a:pt x="40" y="522"/>
                  </a:lnTo>
                  <a:lnTo>
                    <a:pt x="78" y="484"/>
                  </a:lnTo>
                  <a:lnTo>
                    <a:pt x="113" y="450"/>
                  </a:lnTo>
                  <a:lnTo>
                    <a:pt x="145" y="419"/>
                  </a:lnTo>
                  <a:lnTo>
                    <a:pt x="176" y="392"/>
                  </a:lnTo>
                  <a:lnTo>
                    <a:pt x="205" y="370"/>
                  </a:lnTo>
                  <a:lnTo>
                    <a:pt x="231" y="352"/>
                  </a:lnTo>
                  <a:lnTo>
                    <a:pt x="256" y="341"/>
                  </a:lnTo>
                  <a:lnTo>
                    <a:pt x="278" y="335"/>
                  </a:lnTo>
                  <a:lnTo>
                    <a:pt x="300" y="336"/>
                  </a:lnTo>
                  <a:lnTo>
                    <a:pt x="317" y="306"/>
                  </a:lnTo>
                  <a:lnTo>
                    <a:pt x="334" y="278"/>
                  </a:lnTo>
                  <a:lnTo>
                    <a:pt x="354" y="256"/>
                  </a:lnTo>
                  <a:lnTo>
                    <a:pt x="398" y="212"/>
                  </a:lnTo>
                  <a:lnTo>
                    <a:pt x="420" y="193"/>
                  </a:lnTo>
                  <a:lnTo>
                    <a:pt x="445" y="179"/>
                  </a:lnTo>
                  <a:lnTo>
                    <a:pt x="471" y="167"/>
                  </a:lnTo>
                  <a:lnTo>
                    <a:pt x="498" y="161"/>
                  </a:lnTo>
                  <a:lnTo>
                    <a:pt x="505" y="154"/>
                  </a:lnTo>
                  <a:lnTo>
                    <a:pt x="514" y="148"/>
                  </a:lnTo>
                  <a:lnTo>
                    <a:pt x="534" y="132"/>
                  </a:lnTo>
                  <a:lnTo>
                    <a:pt x="535" y="131"/>
                  </a:lnTo>
                  <a:lnTo>
                    <a:pt x="536" y="130"/>
                  </a:lnTo>
                  <a:lnTo>
                    <a:pt x="537" y="130"/>
                  </a:lnTo>
                  <a:lnTo>
                    <a:pt x="557" y="114"/>
                  </a:lnTo>
                  <a:lnTo>
                    <a:pt x="577" y="102"/>
                  </a:lnTo>
                  <a:lnTo>
                    <a:pt x="596" y="90"/>
                  </a:lnTo>
                  <a:lnTo>
                    <a:pt x="610" y="81"/>
                  </a:lnTo>
                  <a:lnTo>
                    <a:pt x="612" y="80"/>
                  </a:lnTo>
                  <a:lnTo>
                    <a:pt x="625" y="73"/>
                  </a:lnTo>
                  <a:lnTo>
                    <a:pt x="648" y="61"/>
                  </a:lnTo>
                  <a:lnTo>
                    <a:pt x="672" y="50"/>
                  </a:lnTo>
                  <a:lnTo>
                    <a:pt x="674" y="49"/>
                  </a:lnTo>
                  <a:lnTo>
                    <a:pt x="705" y="37"/>
                  </a:lnTo>
                  <a:lnTo>
                    <a:pt x="736" y="26"/>
                  </a:lnTo>
                  <a:lnTo>
                    <a:pt x="746" y="22"/>
                  </a:lnTo>
                  <a:lnTo>
                    <a:pt x="757" y="19"/>
                  </a:lnTo>
                  <a:lnTo>
                    <a:pt x="771" y="16"/>
                  </a:lnTo>
                  <a:lnTo>
                    <a:pt x="799" y="10"/>
                  </a:lnTo>
                  <a:lnTo>
                    <a:pt x="827" y="5"/>
                  </a:lnTo>
                  <a:lnTo>
                    <a:pt x="854" y="2"/>
                  </a:lnTo>
                  <a:lnTo>
                    <a:pt x="864" y="1"/>
                  </a:lnTo>
                  <a:lnTo>
                    <a:pt x="8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9386888" y="928688"/>
              <a:ext cx="138113" cy="93663"/>
            </a:xfrm>
            <a:custGeom>
              <a:avLst/>
              <a:gdLst>
                <a:gd name="T0" fmla="*/ 316 w 608"/>
                <a:gd name="T1" fmla="*/ 0 h 411"/>
                <a:gd name="T2" fmla="*/ 608 w 608"/>
                <a:gd name="T3" fmla="*/ 0 h 411"/>
                <a:gd name="T4" fmla="*/ 608 w 608"/>
                <a:gd name="T5" fmla="*/ 108 h 411"/>
                <a:gd name="T6" fmla="*/ 580 w 608"/>
                <a:gd name="T7" fmla="*/ 104 h 411"/>
                <a:gd name="T8" fmla="*/ 551 w 608"/>
                <a:gd name="T9" fmla="*/ 106 h 411"/>
                <a:gd name="T10" fmla="*/ 525 w 608"/>
                <a:gd name="T11" fmla="*/ 112 h 411"/>
                <a:gd name="T12" fmla="*/ 498 w 608"/>
                <a:gd name="T13" fmla="*/ 124 h 411"/>
                <a:gd name="T14" fmla="*/ 476 w 608"/>
                <a:gd name="T15" fmla="*/ 140 h 411"/>
                <a:gd name="T16" fmla="*/ 455 w 608"/>
                <a:gd name="T17" fmla="*/ 160 h 411"/>
                <a:gd name="T18" fmla="*/ 257 w 608"/>
                <a:gd name="T19" fmla="*/ 411 h 411"/>
                <a:gd name="T20" fmla="*/ 62 w 608"/>
                <a:gd name="T21" fmla="*/ 374 h 411"/>
                <a:gd name="T22" fmla="*/ 0 w 608"/>
                <a:gd name="T23" fmla="*/ 234 h 411"/>
                <a:gd name="T24" fmla="*/ 316 w 608"/>
                <a:gd name="T25" fmla="*/ 234 h 411"/>
                <a:gd name="T26" fmla="*/ 316 w 608"/>
                <a:gd name="T2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8" h="411">
                  <a:moveTo>
                    <a:pt x="316" y="0"/>
                  </a:moveTo>
                  <a:lnTo>
                    <a:pt x="608" y="0"/>
                  </a:lnTo>
                  <a:lnTo>
                    <a:pt x="608" y="108"/>
                  </a:lnTo>
                  <a:lnTo>
                    <a:pt x="580" y="104"/>
                  </a:lnTo>
                  <a:lnTo>
                    <a:pt x="551" y="106"/>
                  </a:lnTo>
                  <a:lnTo>
                    <a:pt x="525" y="112"/>
                  </a:lnTo>
                  <a:lnTo>
                    <a:pt x="498" y="124"/>
                  </a:lnTo>
                  <a:lnTo>
                    <a:pt x="476" y="140"/>
                  </a:lnTo>
                  <a:lnTo>
                    <a:pt x="455" y="160"/>
                  </a:lnTo>
                  <a:lnTo>
                    <a:pt x="257" y="411"/>
                  </a:lnTo>
                  <a:lnTo>
                    <a:pt x="62" y="374"/>
                  </a:lnTo>
                  <a:lnTo>
                    <a:pt x="0" y="234"/>
                  </a:lnTo>
                  <a:lnTo>
                    <a:pt x="316" y="234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8955088" y="982663"/>
              <a:ext cx="58738" cy="46038"/>
            </a:xfrm>
            <a:custGeom>
              <a:avLst/>
              <a:gdLst>
                <a:gd name="T0" fmla="*/ 0 w 262"/>
                <a:gd name="T1" fmla="*/ 0 h 203"/>
                <a:gd name="T2" fmla="*/ 262 w 262"/>
                <a:gd name="T3" fmla="*/ 0 h 203"/>
                <a:gd name="T4" fmla="*/ 203 w 262"/>
                <a:gd name="T5" fmla="*/ 203 h 203"/>
                <a:gd name="T6" fmla="*/ 0 w 262"/>
                <a:gd name="T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203">
                  <a:moveTo>
                    <a:pt x="0" y="0"/>
                  </a:moveTo>
                  <a:lnTo>
                    <a:pt x="262" y="0"/>
                  </a:lnTo>
                  <a:lnTo>
                    <a:pt x="203" y="2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28"/>
            <p:cNvSpPr>
              <a:spLocks noEditPoints="1"/>
            </p:cNvSpPr>
            <p:nvPr/>
          </p:nvSpPr>
          <p:spPr bwMode="auto">
            <a:xfrm>
              <a:off x="8785226" y="819151"/>
              <a:ext cx="762000" cy="814388"/>
            </a:xfrm>
            <a:custGeom>
              <a:avLst/>
              <a:gdLst>
                <a:gd name="T0" fmla="*/ 980 w 3357"/>
                <a:gd name="T1" fmla="*/ 1582 h 3592"/>
                <a:gd name="T2" fmla="*/ 1005 w 3357"/>
                <a:gd name="T3" fmla="*/ 1979 h 3592"/>
                <a:gd name="T4" fmla="*/ 1095 w 3357"/>
                <a:gd name="T5" fmla="*/ 1601 h 3592"/>
                <a:gd name="T6" fmla="*/ 1032 w 3357"/>
                <a:gd name="T7" fmla="*/ 1563 h 3592"/>
                <a:gd name="T8" fmla="*/ 743 w 3357"/>
                <a:gd name="T9" fmla="*/ 1512 h 3592"/>
                <a:gd name="T10" fmla="*/ 747 w 3357"/>
                <a:gd name="T11" fmla="*/ 1979 h 3592"/>
                <a:gd name="T12" fmla="*/ 858 w 3357"/>
                <a:gd name="T13" fmla="*/ 1531 h 3592"/>
                <a:gd name="T14" fmla="*/ 795 w 3357"/>
                <a:gd name="T15" fmla="*/ 1492 h 3592"/>
                <a:gd name="T16" fmla="*/ 1338 w 3357"/>
                <a:gd name="T17" fmla="*/ 394 h 3592"/>
                <a:gd name="T18" fmla="*/ 1168 w 3357"/>
                <a:gd name="T19" fmla="*/ 1371 h 3592"/>
                <a:gd name="T20" fmla="*/ 1201 w 3357"/>
                <a:gd name="T21" fmla="*/ 1431 h 3592"/>
                <a:gd name="T22" fmla="*/ 1164 w 3357"/>
                <a:gd name="T23" fmla="*/ 1492 h 3592"/>
                <a:gd name="T24" fmla="*/ 1048 w 3357"/>
                <a:gd name="T25" fmla="*/ 1979 h 3592"/>
                <a:gd name="T26" fmla="*/ 1227 w 3357"/>
                <a:gd name="T27" fmla="*/ 1595 h 3592"/>
                <a:gd name="T28" fmla="*/ 1255 w 3357"/>
                <a:gd name="T29" fmla="*/ 1485 h 3592"/>
                <a:gd name="T30" fmla="*/ 1243 w 3357"/>
                <a:gd name="T31" fmla="*/ 1386 h 3592"/>
                <a:gd name="T32" fmla="*/ 1166 w 3357"/>
                <a:gd name="T33" fmla="*/ 1323 h 3592"/>
                <a:gd name="T34" fmla="*/ 1814 w 3357"/>
                <a:gd name="T35" fmla="*/ 1931 h 3592"/>
                <a:gd name="T36" fmla="*/ 1881 w 3357"/>
                <a:gd name="T37" fmla="*/ 1951 h 3592"/>
                <a:gd name="T38" fmla="*/ 1714 w 3357"/>
                <a:gd name="T39" fmla="*/ 1759 h 3592"/>
                <a:gd name="T40" fmla="*/ 2172 w 3357"/>
                <a:gd name="T41" fmla="*/ 1070 h 3592"/>
                <a:gd name="T42" fmla="*/ 2151 w 3357"/>
                <a:gd name="T43" fmla="*/ 863 h 3592"/>
                <a:gd name="T44" fmla="*/ 2210 w 3357"/>
                <a:gd name="T45" fmla="*/ 659 h 3592"/>
                <a:gd name="T46" fmla="*/ 2345 w 3357"/>
                <a:gd name="T47" fmla="*/ 489 h 3592"/>
                <a:gd name="T48" fmla="*/ 2530 w 3357"/>
                <a:gd name="T49" fmla="*/ 385 h 3592"/>
                <a:gd name="T50" fmla="*/ 2703 w 3357"/>
                <a:gd name="T51" fmla="*/ 358 h 3592"/>
                <a:gd name="T52" fmla="*/ 2738 w 3357"/>
                <a:gd name="T53" fmla="*/ 396 h 3592"/>
                <a:gd name="T54" fmla="*/ 2491 w 3357"/>
                <a:gd name="T55" fmla="*/ 734 h 3592"/>
                <a:gd name="T56" fmla="*/ 3176 w 3357"/>
                <a:gd name="T57" fmla="*/ 771 h 3592"/>
                <a:gd name="T58" fmla="*/ 3227 w 3357"/>
                <a:gd name="T59" fmla="*/ 769 h 3592"/>
                <a:gd name="T60" fmla="*/ 3259 w 3357"/>
                <a:gd name="T61" fmla="*/ 854 h 3592"/>
                <a:gd name="T62" fmla="*/ 3240 w 3357"/>
                <a:gd name="T63" fmla="*/ 1067 h 3592"/>
                <a:gd name="T64" fmla="*/ 3141 w 3357"/>
                <a:gd name="T65" fmla="*/ 1257 h 3592"/>
                <a:gd name="T66" fmla="*/ 2976 w 3357"/>
                <a:gd name="T67" fmla="*/ 1398 h 3592"/>
                <a:gd name="T68" fmla="*/ 2778 w 3357"/>
                <a:gd name="T69" fmla="*/ 1463 h 3592"/>
                <a:gd name="T70" fmla="*/ 2570 w 3357"/>
                <a:gd name="T71" fmla="*/ 1451 h 3592"/>
                <a:gd name="T72" fmla="*/ 2969 w 3357"/>
                <a:gd name="T73" fmla="*/ 1467 h 3592"/>
                <a:gd name="T74" fmla="*/ 3082 w 3357"/>
                <a:gd name="T75" fmla="*/ 1397 h 3592"/>
                <a:gd name="T76" fmla="*/ 3245 w 3357"/>
                <a:gd name="T77" fmla="*/ 1250 h 3592"/>
                <a:gd name="T78" fmla="*/ 3357 w 3357"/>
                <a:gd name="T79" fmla="*/ 3006 h 3592"/>
                <a:gd name="T80" fmla="*/ 3304 w 3357"/>
                <a:gd name="T81" fmla="*/ 3247 h 3592"/>
                <a:gd name="T82" fmla="*/ 3164 w 3357"/>
                <a:gd name="T83" fmla="*/ 3441 h 3592"/>
                <a:gd name="T84" fmla="*/ 2955 w 3357"/>
                <a:gd name="T85" fmla="*/ 3562 h 3592"/>
                <a:gd name="T86" fmla="*/ 587 w 3357"/>
                <a:gd name="T87" fmla="*/ 3592 h 3592"/>
                <a:gd name="T88" fmla="*/ 344 w 3357"/>
                <a:gd name="T89" fmla="*/ 3539 h 3592"/>
                <a:gd name="T90" fmla="*/ 152 w 3357"/>
                <a:gd name="T91" fmla="*/ 3398 h 3592"/>
                <a:gd name="T92" fmla="*/ 30 w 3357"/>
                <a:gd name="T93" fmla="*/ 3191 h 3592"/>
                <a:gd name="T94" fmla="*/ 0 w 3357"/>
                <a:gd name="T95" fmla="*/ 1979 h 3592"/>
                <a:gd name="T96" fmla="*/ 221 w 3357"/>
                <a:gd name="T97" fmla="*/ 1113 h 3592"/>
                <a:gd name="T98" fmla="*/ 337 w 3357"/>
                <a:gd name="T99" fmla="*/ 965 h 3592"/>
                <a:gd name="T100" fmla="*/ 628 w 3357"/>
                <a:gd name="T101" fmla="*/ 1322 h 3592"/>
                <a:gd name="T102" fmla="*/ 389 w 3357"/>
                <a:gd name="T103" fmla="*/ 1467 h 3592"/>
                <a:gd name="T104" fmla="*/ 702 w 3357"/>
                <a:gd name="T105" fmla="*/ 1426 h 3592"/>
                <a:gd name="T106" fmla="*/ 743 w 3357"/>
                <a:gd name="T107" fmla="*/ 1350 h 3592"/>
                <a:gd name="T108" fmla="*/ 763 w 3357"/>
                <a:gd name="T109" fmla="*/ 1284 h 3592"/>
                <a:gd name="T110" fmla="*/ 830 w 3357"/>
                <a:gd name="T111" fmla="*/ 1268 h 3592"/>
                <a:gd name="T112" fmla="*/ 1224 w 3357"/>
                <a:gd name="T113" fmla="*/ 199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57" h="3592">
                  <a:moveTo>
                    <a:pt x="1032" y="1563"/>
                  </a:moveTo>
                  <a:lnTo>
                    <a:pt x="1013" y="1564"/>
                  </a:lnTo>
                  <a:lnTo>
                    <a:pt x="995" y="1572"/>
                  </a:lnTo>
                  <a:lnTo>
                    <a:pt x="980" y="1582"/>
                  </a:lnTo>
                  <a:lnTo>
                    <a:pt x="968" y="1597"/>
                  </a:lnTo>
                  <a:lnTo>
                    <a:pt x="960" y="1615"/>
                  </a:lnTo>
                  <a:lnTo>
                    <a:pt x="852" y="1979"/>
                  </a:lnTo>
                  <a:lnTo>
                    <a:pt x="1005" y="1979"/>
                  </a:lnTo>
                  <a:lnTo>
                    <a:pt x="1102" y="1657"/>
                  </a:lnTo>
                  <a:lnTo>
                    <a:pt x="1104" y="1637"/>
                  </a:lnTo>
                  <a:lnTo>
                    <a:pt x="1103" y="1618"/>
                  </a:lnTo>
                  <a:lnTo>
                    <a:pt x="1095" y="1601"/>
                  </a:lnTo>
                  <a:lnTo>
                    <a:pt x="1084" y="1586"/>
                  </a:lnTo>
                  <a:lnTo>
                    <a:pt x="1070" y="1574"/>
                  </a:lnTo>
                  <a:lnTo>
                    <a:pt x="1052" y="1565"/>
                  </a:lnTo>
                  <a:lnTo>
                    <a:pt x="1032" y="1563"/>
                  </a:lnTo>
                  <a:close/>
                  <a:moveTo>
                    <a:pt x="795" y="1492"/>
                  </a:moveTo>
                  <a:lnTo>
                    <a:pt x="776" y="1494"/>
                  </a:lnTo>
                  <a:lnTo>
                    <a:pt x="759" y="1501"/>
                  </a:lnTo>
                  <a:lnTo>
                    <a:pt x="743" y="1512"/>
                  </a:lnTo>
                  <a:lnTo>
                    <a:pt x="731" y="1526"/>
                  </a:lnTo>
                  <a:lnTo>
                    <a:pt x="723" y="1544"/>
                  </a:lnTo>
                  <a:lnTo>
                    <a:pt x="594" y="1979"/>
                  </a:lnTo>
                  <a:lnTo>
                    <a:pt x="747" y="1979"/>
                  </a:lnTo>
                  <a:lnTo>
                    <a:pt x="864" y="1586"/>
                  </a:lnTo>
                  <a:lnTo>
                    <a:pt x="867" y="1567"/>
                  </a:lnTo>
                  <a:lnTo>
                    <a:pt x="865" y="1548"/>
                  </a:lnTo>
                  <a:lnTo>
                    <a:pt x="858" y="1531"/>
                  </a:lnTo>
                  <a:lnTo>
                    <a:pt x="847" y="1515"/>
                  </a:lnTo>
                  <a:lnTo>
                    <a:pt x="833" y="1503"/>
                  </a:lnTo>
                  <a:lnTo>
                    <a:pt x="814" y="1495"/>
                  </a:lnTo>
                  <a:lnTo>
                    <a:pt x="795" y="1492"/>
                  </a:lnTo>
                  <a:close/>
                  <a:moveTo>
                    <a:pt x="1318" y="0"/>
                  </a:moveTo>
                  <a:lnTo>
                    <a:pt x="1438" y="35"/>
                  </a:lnTo>
                  <a:lnTo>
                    <a:pt x="1410" y="254"/>
                  </a:lnTo>
                  <a:lnTo>
                    <a:pt x="1338" y="394"/>
                  </a:lnTo>
                  <a:lnTo>
                    <a:pt x="1329" y="392"/>
                  </a:lnTo>
                  <a:lnTo>
                    <a:pt x="1049" y="1333"/>
                  </a:lnTo>
                  <a:lnTo>
                    <a:pt x="1152" y="1364"/>
                  </a:lnTo>
                  <a:lnTo>
                    <a:pt x="1168" y="1371"/>
                  </a:lnTo>
                  <a:lnTo>
                    <a:pt x="1183" y="1383"/>
                  </a:lnTo>
                  <a:lnTo>
                    <a:pt x="1193" y="1397"/>
                  </a:lnTo>
                  <a:lnTo>
                    <a:pt x="1199" y="1414"/>
                  </a:lnTo>
                  <a:lnTo>
                    <a:pt x="1201" y="1431"/>
                  </a:lnTo>
                  <a:lnTo>
                    <a:pt x="1198" y="1450"/>
                  </a:lnTo>
                  <a:lnTo>
                    <a:pt x="1190" y="1468"/>
                  </a:lnTo>
                  <a:lnTo>
                    <a:pt x="1178" y="1481"/>
                  </a:lnTo>
                  <a:lnTo>
                    <a:pt x="1164" y="1492"/>
                  </a:lnTo>
                  <a:lnTo>
                    <a:pt x="1170" y="1523"/>
                  </a:lnTo>
                  <a:lnTo>
                    <a:pt x="1170" y="1556"/>
                  </a:lnTo>
                  <a:lnTo>
                    <a:pt x="1164" y="1590"/>
                  </a:lnTo>
                  <a:lnTo>
                    <a:pt x="1048" y="1979"/>
                  </a:lnTo>
                  <a:lnTo>
                    <a:pt x="1317" y="1979"/>
                  </a:lnTo>
                  <a:lnTo>
                    <a:pt x="1160" y="1823"/>
                  </a:lnTo>
                  <a:lnTo>
                    <a:pt x="1219" y="1625"/>
                  </a:lnTo>
                  <a:lnTo>
                    <a:pt x="1227" y="1595"/>
                  </a:lnTo>
                  <a:lnTo>
                    <a:pt x="1229" y="1564"/>
                  </a:lnTo>
                  <a:lnTo>
                    <a:pt x="1228" y="1534"/>
                  </a:lnTo>
                  <a:lnTo>
                    <a:pt x="1243" y="1511"/>
                  </a:lnTo>
                  <a:lnTo>
                    <a:pt x="1255" y="1485"/>
                  </a:lnTo>
                  <a:lnTo>
                    <a:pt x="1259" y="1460"/>
                  </a:lnTo>
                  <a:lnTo>
                    <a:pt x="1259" y="1435"/>
                  </a:lnTo>
                  <a:lnTo>
                    <a:pt x="1253" y="1410"/>
                  </a:lnTo>
                  <a:lnTo>
                    <a:pt x="1243" y="1386"/>
                  </a:lnTo>
                  <a:lnTo>
                    <a:pt x="1229" y="1365"/>
                  </a:lnTo>
                  <a:lnTo>
                    <a:pt x="1211" y="1347"/>
                  </a:lnTo>
                  <a:lnTo>
                    <a:pt x="1190" y="1333"/>
                  </a:lnTo>
                  <a:lnTo>
                    <a:pt x="1166" y="1323"/>
                  </a:lnTo>
                  <a:lnTo>
                    <a:pt x="1122" y="1311"/>
                  </a:lnTo>
                  <a:lnTo>
                    <a:pt x="1139" y="1253"/>
                  </a:lnTo>
                  <a:lnTo>
                    <a:pt x="1795" y="1908"/>
                  </a:lnTo>
                  <a:lnTo>
                    <a:pt x="1814" y="1931"/>
                  </a:lnTo>
                  <a:lnTo>
                    <a:pt x="1828" y="1954"/>
                  </a:lnTo>
                  <a:lnTo>
                    <a:pt x="1839" y="1979"/>
                  </a:lnTo>
                  <a:lnTo>
                    <a:pt x="1891" y="1979"/>
                  </a:lnTo>
                  <a:lnTo>
                    <a:pt x="1881" y="1951"/>
                  </a:lnTo>
                  <a:lnTo>
                    <a:pt x="1867" y="1923"/>
                  </a:lnTo>
                  <a:lnTo>
                    <a:pt x="1850" y="1897"/>
                  </a:lnTo>
                  <a:lnTo>
                    <a:pt x="1829" y="1874"/>
                  </a:lnTo>
                  <a:lnTo>
                    <a:pt x="1714" y="1759"/>
                  </a:lnTo>
                  <a:lnTo>
                    <a:pt x="2190" y="1192"/>
                  </a:lnTo>
                  <a:lnTo>
                    <a:pt x="2211" y="1168"/>
                  </a:lnTo>
                  <a:lnTo>
                    <a:pt x="2190" y="1120"/>
                  </a:lnTo>
                  <a:lnTo>
                    <a:pt x="2172" y="1070"/>
                  </a:lnTo>
                  <a:lnTo>
                    <a:pt x="2160" y="1019"/>
                  </a:lnTo>
                  <a:lnTo>
                    <a:pt x="2153" y="967"/>
                  </a:lnTo>
                  <a:lnTo>
                    <a:pt x="2149" y="915"/>
                  </a:lnTo>
                  <a:lnTo>
                    <a:pt x="2151" y="863"/>
                  </a:lnTo>
                  <a:lnTo>
                    <a:pt x="2159" y="811"/>
                  </a:lnTo>
                  <a:lnTo>
                    <a:pt x="2171" y="759"/>
                  </a:lnTo>
                  <a:lnTo>
                    <a:pt x="2188" y="709"/>
                  </a:lnTo>
                  <a:lnTo>
                    <a:pt x="2210" y="659"/>
                  </a:lnTo>
                  <a:lnTo>
                    <a:pt x="2237" y="612"/>
                  </a:lnTo>
                  <a:lnTo>
                    <a:pt x="2270" y="566"/>
                  </a:lnTo>
                  <a:lnTo>
                    <a:pt x="2305" y="525"/>
                  </a:lnTo>
                  <a:lnTo>
                    <a:pt x="2345" y="489"/>
                  </a:lnTo>
                  <a:lnTo>
                    <a:pt x="2387" y="456"/>
                  </a:lnTo>
                  <a:lnTo>
                    <a:pt x="2433" y="428"/>
                  </a:lnTo>
                  <a:lnTo>
                    <a:pt x="2480" y="404"/>
                  </a:lnTo>
                  <a:lnTo>
                    <a:pt x="2530" y="385"/>
                  </a:lnTo>
                  <a:lnTo>
                    <a:pt x="2582" y="370"/>
                  </a:lnTo>
                  <a:lnTo>
                    <a:pt x="2635" y="361"/>
                  </a:lnTo>
                  <a:lnTo>
                    <a:pt x="2690" y="356"/>
                  </a:lnTo>
                  <a:lnTo>
                    <a:pt x="2703" y="358"/>
                  </a:lnTo>
                  <a:lnTo>
                    <a:pt x="2715" y="363"/>
                  </a:lnTo>
                  <a:lnTo>
                    <a:pt x="2726" y="372"/>
                  </a:lnTo>
                  <a:lnTo>
                    <a:pt x="2734" y="383"/>
                  </a:lnTo>
                  <a:lnTo>
                    <a:pt x="2738" y="396"/>
                  </a:lnTo>
                  <a:lnTo>
                    <a:pt x="2738" y="409"/>
                  </a:lnTo>
                  <a:lnTo>
                    <a:pt x="2735" y="423"/>
                  </a:lnTo>
                  <a:lnTo>
                    <a:pt x="2728" y="435"/>
                  </a:lnTo>
                  <a:lnTo>
                    <a:pt x="2491" y="734"/>
                  </a:lnTo>
                  <a:lnTo>
                    <a:pt x="2620" y="1020"/>
                  </a:lnTo>
                  <a:lnTo>
                    <a:pt x="2928" y="1080"/>
                  </a:lnTo>
                  <a:lnTo>
                    <a:pt x="3166" y="780"/>
                  </a:lnTo>
                  <a:lnTo>
                    <a:pt x="3176" y="771"/>
                  </a:lnTo>
                  <a:lnTo>
                    <a:pt x="3188" y="765"/>
                  </a:lnTo>
                  <a:lnTo>
                    <a:pt x="3201" y="762"/>
                  </a:lnTo>
                  <a:lnTo>
                    <a:pt x="3214" y="764"/>
                  </a:lnTo>
                  <a:lnTo>
                    <a:pt x="3227" y="769"/>
                  </a:lnTo>
                  <a:lnTo>
                    <a:pt x="3238" y="777"/>
                  </a:lnTo>
                  <a:lnTo>
                    <a:pt x="3245" y="788"/>
                  </a:lnTo>
                  <a:lnTo>
                    <a:pt x="3250" y="801"/>
                  </a:lnTo>
                  <a:lnTo>
                    <a:pt x="3259" y="854"/>
                  </a:lnTo>
                  <a:lnTo>
                    <a:pt x="3261" y="909"/>
                  </a:lnTo>
                  <a:lnTo>
                    <a:pt x="3259" y="963"/>
                  </a:lnTo>
                  <a:lnTo>
                    <a:pt x="3252" y="1015"/>
                  </a:lnTo>
                  <a:lnTo>
                    <a:pt x="3240" y="1067"/>
                  </a:lnTo>
                  <a:lnTo>
                    <a:pt x="3222" y="1118"/>
                  </a:lnTo>
                  <a:lnTo>
                    <a:pt x="3200" y="1167"/>
                  </a:lnTo>
                  <a:lnTo>
                    <a:pt x="3172" y="1213"/>
                  </a:lnTo>
                  <a:lnTo>
                    <a:pt x="3141" y="1257"/>
                  </a:lnTo>
                  <a:lnTo>
                    <a:pt x="3105" y="1299"/>
                  </a:lnTo>
                  <a:lnTo>
                    <a:pt x="3065" y="1337"/>
                  </a:lnTo>
                  <a:lnTo>
                    <a:pt x="3022" y="1369"/>
                  </a:lnTo>
                  <a:lnTo>
                    <a:pt x="2976" y="1398"/>
                  </a:lnTo>
                  <a:lnTo>
                    <a:pt x="2929" y="1421"/>
                  </a:lnTo>
                  <a:lnTo>
                    <a:pt x="2880" y="1440"/>
                  </a:lnTo>
                  <a:lnTo>
                    <a:pt x="2829" y="1454"/>
                  </a:lnTo>
                  <a:lnTo>
                    <a:pt x="2778" y="1463"/>
                  </a:lnTo>
                  <a:lnTo>
                    <a:pt x="2726" y="1468"/>
                  </a:lnTo>
                  <a:lnTo>
                    <a:pt x="2674" y="1467"/>
                  </a:lnTo>
                  <a:lnTo>
                    <a:pt x="2621" y="1461"/>
                  </a:lnTo>
                  <a:lnTo>
                    <a:pt x="2570" y="1451"/>
                  </a:lnTo>
                  <a:lnTo>
                    <a:pt x="2551" y="1478"/>
                  </a:lnTo>
                  <a:lnTo>
                    <a:pt x="2182" y="1979"/>
                  </a:lnTo>
                  <a:lnTo>
                    <a:pt x="2969" y="1979"/>
                  </a:lnTo>
                  <a:lnTo>
                    <a:pt x="2969" y="1467"/>
                  </a:lnTo>
                  <a:lnTo>
                    <a:pt x="2934" y="1467"/>
                  </a:lnTo>
                  <a:lnTo>
                    <a:pt x="2985" y="1448"/>
                  </a:lnTo>
                  <a:lnTo>
                    <a:pt x="3034" y="1425"/>
                  </a:lnTo>
                  <a:lnTo>
                    <a:pt x="3082" y="1397"/>
                  </a:lnTo>
                  <a:lnTo>
                    <a:pt x="3127" y="1366"/>
                  </a:lnTo>
                  <a:lnTo>
                    <a:pt x="3169" y="1330"/>
                  </a:lnTo>
                  <a:lnTo>
                    <a:pt x="3209" y="1292"/>
                  </a:lnTo>
                  <a:lnTo>
                    <a:pt x="3245" y="1250"/>
                  </a:lnTo>
                  <a:lnTo>
                    <a:pt x="3261" y="1229"/>
                  </a:lnTo>
                  <a:lnTo>
                    <a:pt x="3261" y="1979"/>
                  </a:lnTo>
                  <a:lnTo>
                    <a:pt x="3357" y="1979"/>
                  </a:lnTo>
                  <a:lnTo>
                    <a:pt x="3357" y="3006"/>
                  </a:lnTo>
                  <a:lnTo>
                    <a:pt x="3353" y="3069"/>
                  </a:lnTo>
                  <a:lnTo>
                    <a:pt x="3343" y="3131"/>
                  </a:lnTo>
                  <a:lnTo>
                    <a:pt x="3327" y="3191"/>
                  </a:lnTo>
                  <a:lnTo>
                    <a:pt x="3304" y="3247"/>
                  </a:lnTo>
                  <a:lnTo>
                    <a:pt x="3276" y="3301"/>
                  </a:lnTo>
                  <a:lnTo>
                    <a:pt x="3243" y="3352"/>
                  </a:lnTo>
                  <a:lnTo>
                    <a:pt x="3206" y="3399"/>
                  </a:lnTo>
                  <a:lnTo>
                    <a:pt x="3164" y="3441"/>
                  </a:lnTo>
                  <a:lnTo>
                    <a:pt x="3117" y="3479"/>
                  </a:lnTo>
                  <a:lnTo>
                    <a:pt x="3066" y="3512"/>
                  </a:lnTo>
                  <a:lnTo>
                    <a:pt x="3013" y="3539"/>
                  </a:lnTo>
                  <a:lnTo>
                    <a:pt x="2955" y="3562"/>
                  </a:lnTo>
                  <a:lnTo>
                    <a:pt x="2897" y="3578"/>
                  </a:lnTo>
                  <a:lnTo>
                    <a:pt x="2835" y="3588"/>
                  </a:lnTo>
                  <a:lnTo>
                    <a:pt x="2770" y="3592"/>
                  </a:lnTo>
                  <a:lnTo>
                    <a:pt x="587" y="3592"/>
                  </a:lnTo>
                  <a:lnTo>
                    <a:pt x="523" y="3588"/>
                  </a:lnTo>
                  <a:lnTo>
                    <a:pt x="461" y="3578"/>
                  </a:lnTo>
                  <a:lnTo>
                    <a:pt x="401" y="3562"/>
                  </a:lnTo>
                  <a:lnTo>
                    <a:pt x="344" y="3539"/>
                  </a:lnTo>
                  <a:lnTo>
                    <a:pt x="291" y="3512"/>
                  </a:lnTo>
                  <a:lnTo>
                    <a:pt x="240" y="3479"/>
                  </a:lnTo>
                  <a:lnTo>
                    <a:pt x="194" y="3441"/>
                  </a:lnTo>
                  <a:lnTo>
                    <a:pt x="152" y="3398"/>
                  </a:lnTo>
                  <a:lnTo>
                    <a:pt x="113" y="3351"/>
                  </a:lnTo>
                  <a:lnTo>
                    <a:pt x="81" y="3301"/>
                  </a:lnTo>
                  <a:lnTo>
                    <a:pt x="52" y="3247"/>
                  </a:lnTo>
                  <a:lnTo>
                    <a:pt x="30" y="3191"/>
                  </a:lnTo>
                  <a:lnTo>
                    <a:pt x="14" y="3131"/>
                  </a:lnTo>
                  <a:lnTo>
                    <a:pt x="3" y="3069"/>
                  </a:lnTo>
                  <a:lnTo>
                    <a:pt x="0" y="3006"/>
                  </a:lnTo>
                  <a:lnTo>
                    <a:pt x="0" y="1979"/>
                  </a:lnTo>
                  <a:lnTo>
                    <a:pt x="95" y="1979"/>
                  </a:lnTo>
                  <a:lnTo>
                    <a:pt x="95" y="1241"/>
                  </a:lnTo>
                  <a:lnTo>
                    <a:pt x="184" y="1152"/>
                  </a:lnTo>
                  <a:lnTo>
                    <a:pt x="221" y="1113"/>
                  </a:lnTo>
                  <a:lnTo>
                    <a:pt x="254" y="1075"/>
                  </a:lnTo>
                  <a:lnTo>
                    <a:pt x="283" y="1038"/>
                  </a:lnTo>
                  <a:lnTo>
                    <a:pt x="310" y="1002"/>
                  </a:lnTo>
                  <a:lnTo>
                    <a:pt x="337" y="965"/>
                  </a:lnTo>
                  <a:lnTo>
                    <a:pt x="650" y="1287"/>
                  </a:lnTo>
                  <a:lnTo>
                    <a:pt x="641" y="1301"/>
                  </a:lnTo>
                  <a:lnTo>
                    <a:pt x="634" y="1312"/>
                  </a:lnTo>
                  <a:lnTo>
                    <a:pt x="628" y="1322"/>
                  </a:lnTo>
                  <a:lnTo>
                    <a:pt x="623" y="1334"/>
                  </a:lnTo>
                  <a:lnTo>
                    <a:pt x="618" y="1349"/>
                  </a:lnTo>
                  <a:lnTo>
                    <a:pt x="584" y="1467"/>
                  </a:lnTo>
                  <a:lnTo>
                    <a:pt x="389" y="1467"/>
                  </a:lnTo>
                  <a:lnTo>
                    <a:pt x="389" y="1979"/>
                  </a:lnTo>
                  <a:lnTo>
                    <a:pt x="536" y="1979"/>
                  </a:lnTo>
                  <a:lnTo>
                    <a:pt x="693" y="1450"/>
                  </a:lnTo>
                  <a:lnTo>
                    <a:pt x="702" y="1426"/>
                  </a:lnTo>
                  <a:lnTo>
                    <a:pt x="715" y="1404"/>
                  </a:lnTo>
                  <a:lnTo>
                    <a:pt x="731" y="1384"/>
                  </a:lnTo>
                  <a:lnTo>
                    <a:pt x="749" y="1366"/>
                  </a:lnTo>
                  <a:lnTo>
                    <a:pt x="743" y="1350"/>
                  </a:lnTo>
                  <a:lnTo>
                    <a:pt x="741" y="1333"/>
                  </a:lnTo>
                  <a:lnTo>
                    <a:pt x="744" y="1315"/>
                  </a:lnTo>
                  <a:lnTo>
                    <a:pt x="752" y="1298"/>
                  </a:lnTo>
                  <a:lnTo>
                    <a:pt x="763" y="1284"/>
                  </a:lnTo>
                  <a:lnTo>
                    <a:pt x="777" y="1274"/>
                  </a:lnTo>
                  <a:lnTo>
                    <a:pt x="794" y="1267"/>
                  </a:lnTo>
                  <a:lnTo>
                    <a:pt x="812" y="1265"/>
                  </a:lnTo>
                  <a:lnTo>
                    <a:pt x="830" y="1268"/>
                  </a:lnTo>
                  <a:lnTo>
                    <a:pt x="938" y="1299"/>
                  </a:lnTo>
                  <a:lnTo>
                    <a:pt x="1217" y="358"/>
                  </a:lnTo>
                  <a:lnTo>
                    <a:pt x="1208" y="356"/>
                  </a:lnTo>
                  <a:lnTo>
                    <a:pt x="1224" y="199"/>
                  </a:lnTo>
                  <a:lnTo>
                    <a:pt x="1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9064626" y="982663"/>
              <a:ext cx="201613" cy="168275"/>
            </a:xfrm>
            <a:custGeom>
              <a:avLst/>
              <a:gdLst>
                <a:gd name="T0" fmla="*/ 114 w 888"/>
                <a:gd name="T1" fmla="*/ 0 h 748"/>
                <a:gd name="T2" fmla="*/ 856 w 888"/>
                <a:gd name="T3" fmla="*/ 0 h 748"/>
                <a:gd name="T4" fmla="*/ 847 w 888"/>
                <a:gd name="T5" fmla="*/ 60 h 748"/>
                <a:gd name="T6" fmla="*/ 844 w 888"/>
                <a:gd name="T7" fmla="*/ 121 h 748"/>
                <a:gd name="T8" fmla="*/ 847 w 888"/>
                <a:gd name="T9" fmla="*/ 181 h 748"/>
                <a:gd name="T10" fmla="*/ 855 w 888"/>
                <a:gd name="T11" fmla="*/ 242 h 748"/>
                <a:gd name="T12" fmla="*/ 868 w 888"/>
                <a:gd name="T13" fmla="*/ 301 h 748"/>
                <a:gd name="T14" fmla="*/ 888 w 888"/>
                <a:gd name="T15" fmla="*/ 360 h 748"/>
                <a:gd name="T16" fmla="*/ 562 w 888"/>
                <a:gd name="T17" fmla="*/ 748 h 748"/>
                <a:gd name="T18" fmla="*/ 365 w 888"/>
                <a:gd name="T19" fmla="*/ 748 h 748"/>
                <a:gd name="T20" fmla="*/ 0 w 888"/>
                <a:gd name="T21" fmla="*/ 382 h 748"/>
                <a:gd name="T22" fmla="*/ 114 w 888"/>
                <a:gd name="T23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8" h="748">
                  <a:moveTo>
                    <a:pt x="114" y="0"/>
                  </a:moveTo>
                  <a:lnTo>
                    <a:pt x="856" y="0"/>
                  </a:lnTo>
                  <a:lnTo>
                    <a:pt x="847" y="60"/>
                  </a:lnTo>
                  <a:lnTo>
                    <a:pt x="844" y="121"/>
                  </a:lnTo>
                  <a:lnTo>
                    <a:pt x="847" y="181"/>
                  </a:lnTo>
                  <a:lnTo>
                    <a:pt x="855" y="242"/>
                  </a:lnTo>
                  <a:lnTo>
                    <a:pt x="868" y="301"/>
                  </a:lnTo>
                  <a:lnTo>
                    <a:pt x="888" y="360"/>
                  </a:lnTo>
                  <a:lnTo>
                    <a:pt x="562" y="748"/>
                  </a:lnTo>
                  <a:lnTo>
                    <a:pt x="365" y="748"/>
                  </a:lnTo>
                  <a:lnTo>
                    <a:pt x="0" y="38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1" name="Freeform 20"/>
          <p:cNvSpPr>
            <a:spLocks/>
          </p:cNvSpPr>
          <p:nvPr/>
        </p:nvSpPr>
        <p:spPr bwMode="auto">
          <a:xfrm>
            <a:off x="5754947" y="3651202"/>
            <a:ext cx="526483" cy="434496"/>
          </a:xfrm>
          <a:custGeom>
            <a:avLst/>
            <a:gdLst>
              <a:gd name="connsiteX0" fmla="*/ 1356519 w 1708150"/>
              <a:gd name="connsiteY0" fmla="*/ 546100 h 1409700"/>
              <a:gd name="connsiteX1" fmla="*/ 1365250 w 1708150"/>
              <a:gd name="connsiteY1" fmla="*/ 547688 h 1409700"/>
              <a:gd name="connsiteX2" fmla="*/ 1373584 w 1708150"/>
              <a:gd name="connsiteY2" fmla="*/ 550863 h 1409700"/>
              <a:gd name="connsiteX3" fmla="*/ 1380331 w 1708150"/>
              <a:gd name="connsiteY3" fmla="*/ 556022 h 1409700"/>
              <a:gd name="connsiteX4" fmla="*/ 1600200 w 1708150"/>
              <a:gd name="connsiteY4" fmla="*/ 775891 h 1409700"/>
              <a:gd name="connsiteX5" fmla="*/ 1622425 w 1708150"/>
              <a:gd name="connsiteY5" fmla="*/ 799703 h 1409700"/>
              <a:gd name="connsiteX6" fmla="*/ 1641872 w 1708150"/>
              <a:gd name="connsiteY6" fmla="*/ 825500 h 1409700"/>
              <a:gd name="connsiteX7" fmla="*/ 1658937 w 1708150"/>
              <a:gd name="connsiteY7" fmla="*/ 852488 h 1409700"/>
              <a:gd name="connsiteX8" fmla="*/ 1674019 w 1708150"/>
              <a:gd name="connsiteY8" fmla="*/ 881063 h 1409700"/>
              <a:gd name="connsiteX9" fmla="*/ 1685925 w 1708150"/>
              <a:gd name="connsiteY9" fmla="*/ 910431 h 1409700"/>
              <a:gd name="connsiteX10" fmla="*/ 1695847 w 1708150"/>
              <a:gd name="connsiteY10" fmla="*/ 940594 h 1409700"/>
              <a:gd name="connsiteX11" fmla="*/ 1702594 w 1708150"/>
              <a:gd name="connsiteY11" fmla="*/ 971947 h 1409700"/>
              <a:gd name="connsiteX12" fmla="*/ 1706563 w 1708150"/>
              <a:gd name="connsiteY12" fmla="*/ 1004094 h 1409700"/>
              <a:gd name="connsiteX13" fmla="*/ 1708150 w 1708150"/>
              <a:gd name="connsiteY13" fmla="*/ 1037034 h 1409700"/>
              <a:gd name="connsiteX14" fmla="*/ 1706563 w 1708150"/>
              <a:gd name="connsiteY14" fmla="*/ 1069578 h 1409700"/>
              <a:gd name="connsiteX15" fmla="*/ 1702594 w 1708150"/>
              <a:gd name="connsiteY15" fmla="*/ 1101725 h 1409700"/>
              <a:gd name="connsiteX16" fmla="*/ 1695847 w 1708150"/>
              <a:gd name="connsiteY16" fmla="*/ 1132681 h 1409700"/>
              <a:gd name="connsiteX17" fmla="*/ 1685925 w 1708150"/>
              <a:gd name="connsiteY17" fmla="*/ 1163241 h 1409700"/>
              <a:gd name="connsiteX18" fmla="*/ 1674019 w 1708150"/>
              <a:gd name="connsiteY18" fmla="*/ 1192609 h 1409700"/>
              <a:gd name="connsiteX19" fmla="*/ 1658937 w 1708150"/>
              <a:gd name="connsiteY19" fmla="*/ 1220788 h 1409700"/>
              <a:gd name="connsiteX20" fmla="*/ 1641872 w 1708150"/>
              <a:gd name="connsiteY20" fmla="*/ 1248172 h 1409700"/>
              <a:gd name="connsiteX21" fmla="*/ 1622425 w 1708150"/>
              <a:gd name="connsiteY21" fmla="*/ 1273572 h 1409700"/>
              <a:gd name="connsiteX22" fmla="*/ 1600200 w 1708150"/>
              <a:gd name="connsiteY22" fmla="*/ 1297781 h 1409700"/>
              <a:gd name="connsiteX23" fmla="*/ 1595834 w 1708150"/>
              <a:gd name="connsiteY23" fmla="*/ 1301750 h 1409700"/>
              <a:gd name="connsiteX24" fmla="*/ 1572022 w 1708150"/>
              <a:gd name="connsiteY24" fmla="*/ 1323975 h 1409700"/>
              <a:gd name="connsiteX25" fmla="*/ 1546225 w 1708150"/>
              <a:gd name="connsiteY25" fmla="*/ 1343422 h 1409700"/>
              <a:gd name="connsiteX26" fmla="*/ 1519237 w 1708150"/>
              <a:gd name="connsiteY26" fmla="*/ 1360488 h 1409700"/>
              <a:gd name="connsiteX27" fmla="*/ 1491059 w 1708150"/>
              <a:gd name="connsiteY27" fmla="*/ 1375569 h 1409700"/>
              <a:gd name="connsiteX28" fmla="*/ 1461691 w 1708150"/>
              <a:gd name="connsiteY28" fmla="*/ 1388269 h 1409700"/>
              <a:gd name="connsiteX29" fmla="*/ 1431131 w 1708150"/>
              <a:gd name="connsiteY29" fmla="*/ 1397397 h 1409700"/>
              <a:gd name="connsiteX30" fmla="*/ 1399381 w 1708150"/>
              <a:gd name="connsiteY30" fmla="*/ 1404144 h 1409700"/>
              <a:gd name="connsiteX31" fmla="*/ 1368028 w 1708150"/>
              <a:gd name="connsiteY31" fmla="*/ 1408906 h 1409700"/>
              <a:gd name="connsiteX32" fmla="*/ 1335087 w 1708150"/>
              <a:gd name="connsiteY32" fmla="*/ 1409700 h 1409700"/>
              <a:gd name="connsiteX33" fmla="*/ 1302544 w 1708150"/>
              <a:gd name="connsiteY33" fmla="*/ 1408906 h 1409700"/>
              <a:gd name="connsiteX34" fmla="*/ 1270397 w 1708150"/>
              <a:gd name="connsiteY34" fmla="*/ 1404144 h 1409700"/>
              <a:gd name="connsiteX35" fmla="*/ 1239044 w 1708150"/>
              <a:gd name="connsiteY35" fmla="*/ 1397397 h 1409700"/>
              <a:gd name="connsiteX36" fmla="*/ 1208881 w 1708150"/>
              <a:gd name="connsiteY36" fmla="*/ 1388269 h 1409700"/>
              <a:gd name="connsiteX37" fmla="*/ 1179513 w 1708150"/>
              <a:gd name="connsiteY37" fmla="*/ 1375569 h 1409700"/>
              <a:gd name="connsiteX38" fmla="*/ 1150937 w 1708150"/>
              <a:gd name="connsiteY38" fmla="*/ 1360488 h 1409700"/>
              <a:gd name="connsiteX39" fmla="*/ 1123950 w 1708150"/>
              <a:gd name="connsiteY39" fmla="*/ 1343422 h 1409700"/>
              <a:gd name="connsiteX40" fmla="*/ 1098153 w 1708150"/>
              <a:gd name="connsiteY40" fmla="*/ 1323975 h 1409700"/>
              <a:gd name="connsiteX41" fmla="*/ 1074341 w 1708150"/>
              <a:gd name="connsiteY41" fmla="*/ 1301750 h 1409700"/>
              <a:gd name="connsiteX42" fmla="*/ 854075 w 1708150"/>
              <a:gd name="connsiteY42" fmla="*/ 1081881 h 1409700"/>
              <a:gd name="connsiteX43" fmla="*/ 849313 w 1708150"/>
              <a:gd name="connsiteY43" fmla="*/ 1075134 h 1409700"/>
              <a:gd name="connsiteX44" fmla="*/ 845741 w 1708150"/>
              <a:gd name="connsiteY44" fmla="*/ 1066800 h 1409700"/>
              <a:gd name="connsiteX45" fmla="*/ 844550 w 1708150"/>
              <a:gd name="connsiteY45" fmla="*/ 1058466 h 1409700"/>
              <a:gd name="connsiteX46" fmla="*/ 845741 w 1708150"/>
              <a:gd name="connsiteY46" fmla="*/ 1049734 h 1409700"/>
              <a:gd name="connsiteX47" fmla="*/ 849313 w 1708150"/>
              <a:gd name="connsiteY47" fmla="*/ 1041400 h 1409700"/>
              <a:gd name="connsiteX48" fmla="*/ 854075 w 1708150"/>
              <a:gd name="connsiteY48" fmla="*/ 1034653 h 1409700"/>
              <a:gd name="connsiteX49" fmla="*/ 989013 w 1708150"/>
              <a:gd name="connsiteY49" fmla="*/ 899716 h 1409700"/>
              <a:gd name="connsiteX50" fmla="*/ 995759 w 1708150"/>
              <a:gd name="connsiteY50" fmla="*/ 894953 h 1409700"/>
              <a:gd name="connsiteX51" fmla="*/ 1003697 w 1708150"/>
              <a:gd name="connsiteY51" fmla="*/ 892175 h 1409700"/>
              <a:gd name="connsiteX52" fmla="*/ 1011634 w 1708150"/>
              <a:gd name="connsiteY52" fmla="*/ 892175 h 1409700"/>
              <a:gd name="connsiteX53" fmla="*/ 1019175 w 1708150"/>
              <a:gd name="connsiteY53" fmla="*/ 894953 h 1409700"/>
              <a:gd name="connsiteX54" fmla="*/ 1025525 w 1708150"/>
              <a:gd name="connsiteY54" fmla="*/ 899716 h 1409700"/>
              <a:gd name="connsiteX55" fmla="*/ 1111647 w 1708150"/>
              <a:gd name="connsiteY55" fmla="*/ 985441 h 1409700"/>
              <a:gd name="connsiteX56" fmla="*/ 1116013 w 1708150"/>
              <a:gd name="connsiteY56" fmla="*/ 992188 h 1409700"/>
              <a:gd name="connsiteX57" fmla="*/ 1118791 w 1708150"/>
              <a:gd name="connsiteY57" fmla="*/ 999728 h 1409700"/>
              <a:gd name="connsiteX58" fmla="*/ 1118791 w 1708150"/>
              <a:gd name="connsiteY58" fmla="*/ 1007666 h 1409700"/>
              <a:gd name="connsiteX59" fmla="*/ 1116013 w 1708150"/>
              <a:gd name="connsiteY59" fmla="*/ 1015206 h 1409700"/>
              <a:gd name="connsiteX60" fmla="*/ 1111647 w 1708150"/>
              <a:gd name="connsiteY60" fmla="*/ 1021953 h 1409700"/>
              <a:gd name="connsiteX61" fmla="*/ 1074737 w 1708150"/>
              <a:gd name="connsiteY61" fmla="*/ 1058466 h 1409700"/>
              <a:gd name="connsiteX62" fmla="*/ 1195784 w 1708150"/>
              <a:gd name="connsiteY62" fmla="*/ 1180306 h 1409700"/>
              <a:gd name="connsiteX63" fmla="*/ 1213644 w 1708150"/>
              <a:gd name="connsiteY63" fmla="*/ 1195388 h 1409700"/>
              <a:gd name="connsiteX64" fmla="*/ 1231503 w 1708150"/>
              <a:gd name="connsiteY64" fmla="*/ 1208484 h 1409700"/>
              <a:gd name="connsiteX65" fmla="*/ 1251347 w 1708150"/>
              <a:gd name="connsiteY65" fmla="*/ 1218803 h 1409700"/>
              <a:gd name="connsiteX66" fmla="*/ 1271587 w 1708150"/>
              <a:gd name="connsiteY66" fmla="*/ 1227138 h 1409700"/>
              <a:gd name="connsiteX67" fmla="*/ 1292225 w 1708150"/>
              <a:gd name="connsiteY67" fmla="*/ 1232694 h 1409700"/>
              <a:gd name="connsiteX68" fmla="*/ 1313656 w 1708150"/>
              <a:gd name="connsiteY68" fmla="*/ 1236266 h 1409700"/>
              <a:gd name="connsiteX69" fmla="*/ 1335087 w 1708150"/>
              <a:gd name="connsiteY69" fmla="*/ 1237853 h 1409700"/>
              <a:gd name="connsiteX70" fmla="*/ 1356519 w 1708150"/>
              <a:gd name="connsiteY70" fmla="*/ 1236266 h 1409700"/>
              <a:gd name="connsiteX71" fmla="*/ 1377950 w 1708150"/>
              <a:gd name="connsiteY71" fmla="*/ 1232694 h 1409700"/>
              <a:gd name="connsiteX72" fmla="*/ 1398984 w 1708150"/>
              <a:gd name="connsiteY72" fmla="*/ 1227138 h 1409700"/>
              <a:gd name="connsiteX73" fmla="*/ 1419225 w 1708150"/>
              <a:gd name="connsiteY73" fmla="*/ 1218803 h 1409700"/>
              <a:gd name="connsiteX74" fmla="*/ 1438275 w 1708150"/>
              <a:gd name="connsiteY74" fmla="*/ 1208484 h 1409700"/>
              <a:gd name="connsiteX75" fmla="*/ 1456928 w 1708150"/>
              <a:gd name="connsiteY75" fmla="*/ 1195388 h 1409700"/>
              <a:gd name="connsiteX76" fmla="*/ 1473994 w 1708150"/>
              <a:gd name="connsiteY76" fmla="*/ 1180306 h 1409700"/>
              <a:gd name="connsiteX77" fmla="*/ 1478359 w 1708150"/>
              <a:gd name="connsiteY77" fmla="*/ 1176338 h 1409700"/>
              <a:gd name="connsiteX78" fmla="*/ 1493441 w 1708150"/>
              <a:gd name="connsiteY78" fmla="*/ 1159272 h 1409700"/>
              <a:gd name="connsiteX79" fmla="*/ 1506141 w 1708150"/>
              <a:gd name="connsiteY79" fmla="*/ 1140619 h 1409700"/>
              <a:gd name="connsiteX80" fmla="*/ 1516459 w 1708150"/>
              <a:gd name="connsiteY80" fmla="*/ 1120775 h 1409700"/>
              <a:gd name="connsiteX81" fmla="*/ 1524794 w 1708150"/>
              <a:gd name="connsiteY81" fmla="*/ 1100534 h 1409700"/>
              <a:gd name="connsiteX82" fmla="*/ 1531144 w 1708150"/>
              <a:gd name="connsiteY82" fmla="*/ 1079897 h 1409700"/>
              <a:gd name="connsiteX83" fmla="*/ 1534319 w 1708150"/>
              <a:gd name="connsiteY83" fmla="*/ 1058466 h 1409700"/>
              <a:gd name="connsiteX84" fmla="*/ 1535906 w 1708150"/>
              <a:gd name="connsiteY84" fmla="*/ 1037034 h 1409700"/>
              <a:gd name="connsiteX85" fmla="*/ 1534319 w 1708150"/>
              <a:gd name="connsiteY85" fmla="*/ 1015603 h 1409700"/>
              <a:gd name="connsiteX86" fmla="*/ 1531144 w 1708150"/>
              <a:gd name="connsiteY86" fmla="*/ 994172 h 1409700"/>
              <a:gd name="connsiteX87" fmla="*/ 1524794 w 1708150"/>
              <a:gd name="connsiteY87" fmla="*/ 973138 h 1409700"/>
              <a:gd name="connsiteX88" fmla="*/ 1516459 w 1708150"/>
              <a:gd name="connsiteY88" fmla="*/ 952897 h 1409700"/>
              <a:gd name="connsiteX89" fmla="*/ 1506141 w 1708150"/>
              <a:gd name="connsiteY89" fmla="*/ 933847 h 1409700"/>
              <a:gd name="connsiteX90" fmla="*/ 1493441 w 1708150"/>
              <a:gd name="connsiteY90" fmla="*/ 915194 h 1409700"/>
              <a:gd name="connsiteX91" fmla="*/ 1478359 w 1708150"/>
              <a:gd name="connsiteY91" fmla="*/ 898128 h 1409700"/>
              <a:gd name="connsiteX92" fmla="*/ 1356519 w 1708150"/>
              <a:gd name="connsiteY92" fmla="*/ 776684 h 1409700"/>
              <a:gd name="connsiteX93" fmla="*/ 1338263 w 1708150"/>
              <a:gd name="connsiteY93" fmla="*/ 794941 h 1409700"/>
              <a:gd name="connsiteX94" fmla="*/ 1331516 w 1708150"/>
              <a:gd name="connsiteY94" fmla="*/ 799703 h 1409700"/>
              <a:gd name="connsiteX95" fmla="*/ 1323975 w 1708150"/>
              <a:gd name="connsiteY95" fmla="*/ 802084 h 1409700"/>
              <a:gd name="connsiteX96" fmla="*/ 1316037 w 1708150"/>
              <a:gd name="connsiteY96" fmla="*/ 802084 h 1409700"/>
              <a:gd name="connsiteX97" fmla="*/ 1308894 w 1708150"/>
              <a:gd name="connsiteY97" fmla="*/ 799703 h 1409700"/>
              <a:gd name="connsiteX98" fmla="*/ 1302147 w 1708150"/>
              <a:gd name="connsiteY98" fmla="*/ 794941 h 1409700"/>
              <a:gd name="connsiteX99" fmla="*/ 1216025 w 1708150"/>
              <a:gd name="connsiteY99" fmla="*/ 709216 h 1409700"/>
              <a:gd name="connsiteX100" fmla="*/ 1211263 w 1708150"/>
              <a:gd name="connsiteY100" fmla="*/ 702866 h 1409700"/>
              <a:gd name="connsiteX101" fmla="*/ 1209278 w 1708150"/>
              <a:gd name="connsiteY101" fmla="*/ 694928 h 1409700"/>
              <a:gd name="connsiteX102" fmla="*/ 1209278 w 1708150"/>
              <a:gd name="connsiteY102" fmla="*/ 686991 h 1409700"/>
              <a:gd name="connsiteX103" fmla="*/ 1211263 w 1708150"/>
              <a:gd name="connsiteY103" fmla="*/ 679450 h 1409700"/>
              <a:gd name="connsiteX104" fmla="*/ 1216025 w 1708150"/>
              <a:gd name="connsiteY104" fmla="*/ 672703 h 1409700"/>
              <a:gd name="connsiteX105" fmla="*/ 1332706 w 1708150"/>
              <a:gd name="connsiteY105" fmla="*/ 556022 h 1409700"/>
              <a:gd name="connsiteX106" fmla="*/ 1339850 w 1708150"/>
              <a:gd name="connsiteY106" fmla="*/ 550863 h 1409700"/>
              <a:gd name="connsiteX107" fmla="*/ 1347787 w 1708150"/>
              <a:gd name="connsiteY107" fmla="*/ 547688 h 1409700"/>
              <a:gd name="connsiteX108" fmla="*/ 1411471 w 1708150"/>
              <a:gd name="connsiteY108" fmla="*/ 327025 h 1409700"/>
              <a:gd name="connsiteX109" fmla="*/ 1424218 w 1708150"/>
              <a:gd name="connsiteY109" fmla="*/ 328609 h 1409700"/>
              <a:gd name="connsiteX110" fmla="*/ 1435769 w 1708150"/>
              <a:gd name="connsiteY110" fmla="*/ 332173 h 1409700"/>
              <a:gd name="connsiteX111" fmla="*/ 1446125 w 1708150"/>
              <a:gd name="connsiteY111" fmla="*/ 338113 h 1409700"/>
              <a:gd name="connsiteX112" fmla="*/ 1455685 w 1708150"/>
              <a:gd name="connsiteY112" fmla="*/ 346430 h 1409700"/>
              <a:gd name="connsiteX113" fmla="*/ 1462855 w 1708150"/>
              <a:gd name="connsiteY113" fmla="*/ 356330 h 1409700"/>
              <a:gd name="connsiteX114" fmla="*/ 1467635 w 1708150"/>
              <a:gd name="connsiteY114" fmla="*/ 368211 h 1409700"/>
              <a:gd name="connsiteX115" fmla="*/ 1470025 w 1708150"/>
              <a:gd name="connsiteY115" fmla="*/ 379695 h 1409700"/>
              <a:gd name="connsiteX116" fmla="*/ 1470025 w 1708150"/>
              <a:gd name="connsiteY116" fmla="*/ 391179 h 1409700"/>
              <a:gd name="connsiteX117" fmla="*/ 1468033 w 1708150"/>
              <a:gd name="connsiteY117" fmla="*/ 402268 h 1409700"/>
              <a:gd name="connsiteX118" fmla="*/ 1464050 w 1708150"/>
              <a:gd name="connsiteY118" fmla="*/ 412564 h 1409700"/>
              <a:gd name="connsiteX119" fmla="*/ 1457677 w 1708150"/>
              <a:gd name="connsiteY119" fmla="*/ 422069 h 1409700"/>
              <a:gd name="connsiteX120" fmla="*/ 1449312 w 1708150"/>
              <a:gd name="connsiteY120" fmla="*/ 430385 h 1409700"/>
              <a:gd name="connsiteX121" fmla="*/ 1440151 w 1708150"/>
              <a:gd name="connsiteY121" fmla="*/ 437117 h 1409700"/>
              <a:gd name="connsiteX122" fmla="*/ 1428997 w 1708150"/>
              <a:gd name="connsiteY122" fmla="*/ 441869 h 1409700"/>
              <a:gd name="connsiteX123" fmla="*/ 1219080 w 1708150"/>
              <a:gd name="connsiteY123" fmla="*/ 506420 h 1409700"/>
              <a:gd name="connsiteX124" fmla="*/ 1210317 w 1708150"/>
              <a:gd name="connsiteY124" fmla="*/ 508400 h 1409700"/>
              <a:gd name="connsiteX125" fmla="*/ 1201155 w 1708150"/>
              <a:gd name="connsiteY125" fmla="*/ 509588 h 1409700"/>
              <a:gd name="connsiteX126" fmla="*/ 1188807 w 1708150"/>
              <a:gd name="connsiteY126" fmla="*/ 508004 h 1409700"/>
              <a:gd name="connsiteX127" fmla="*/ 1176858 w 1708150"/>
              <a:gd name="connsiteY127" fmla="*/ 503648 h 1409700"/>
              <a:gd name="connsiteX128" fmla="*/ 1166501 w 1708150"/>
              <a:gd name="connsiteY128" fmla="*/ 498104 h 1409700"/>
              <a:gd name="connsiteX129" fmla="*/ 1157738 w 1708150"/>
              <a:gd name="connsiteY129" fmla="*/ 489787 h 1409700"/>
              <a:gd name="connsiteX130" fmla="*/ 1150170 w 1708150"/>
              <a:gd name="connsiteY130" fmla="*/ 479491 h 1409700"/>
              <a:gd name="connsiteX131" fmla="*/ 1144992 w 1708150"/>
              <a:gd name="connsiteY131" fmla="*/ 468006 h 1409700"/>
              <a:gd name="connsiteX132" fmla="*/ 1143000 w 1708150"/>
              <a:gd name="connsiteY132" fmla="*/ 456126 h 1409700"/>
              <a:gd name="connsiteX133" fmla="*/ 1143000 w 1708150"/>
              <a:gd name="connsiteY133" fmla="*/ 444641 h 1409700"/>
              <a:gd name="connsiteX134" fmla="*/ 1144992 w 1708150"/>
              <a:gd name="connsiteY134" fmla="*/ 433553 h 1409700"/>
              <a:gd name="connsiteX135" fmla="*/ 1149373 w 1708150"/>
              <a:gd name="connsiteY135" fmla="*/ 423257 h 1409700"/>
              <a:gd name="connsiteX136" fmla="*/ 1155348 w 1708150"/>
              <a:gd name="connsiteY136" fmla="*/ 413752 h 1409700"/>
              <a:gd name="connsiteX137" fmla="*/ 1163315 w 1708150"/>
              <a:gd name="connsiteY137" fmla="*/ 405436 h 1409700"/>
              <a:gd name="connsiteX138" fmla="*/ 1172874 w 1708150"/>
              <a:gd name="connsiteY138" fmla="*/ 399496 h 1409700"/>
              <a:gd name="connsiteX139" fmla="*/ 1184027 w 1708150"/>
              <a:gd name="connsiteY139" fmla="*/ 394744 h 1409700"/>
              <a:gd name="connsiteX140" fmla="*/ 1394343 w 1708150"/>
              <a:gd name="connsiteY140" fmla="*/ 329401 h 1409700"/>
              <a:gd name="connsiteX141" fmla="*/ 1402708 w 1708150"/>
              <a:gd name="connsiteY141" fmla="*/ 327421 h 1409700"/>
              <a:gd name="connsiteX142" fmla="*/ 369079 w 1708150"/>
              <a:gd name="connsiteY142" fmla="*/ 288925 h 1409700"/>
              <a:gd name="connsiteX143" fmla="*/ 679090 w 1708150"/>
              <a:gd name="connsiteY143" fmla="*/ 288925 h 1409700"/>
              <a:gd name="connsiteX144" fmla="*/ 687812 w 1708150"/>
              <a:gd name="connsiteY144" fmla="*/ 290512 h 1409700"/>
              <a:gd name="connsiteX145" fmla="*/ 695740 w 1708150"/>
              <a:gd name="connsiteY145" fmla="*/ 293687 h 1409700"/>
              <a:gd name="connsiteX146" fmla="*/ 702876 w 1708150"/>
              <a:gd name="connsiteY146" fmla="*/ 298847 h 1409700"/>
              <a:gd name="connsiteX147" fmla="*/ 708030 w 1708150"/>
              <a:gd name="connsiteY147" fmla="*/ 306387 h 1409700"/>
              <a:gd name="connsiteX148" fmla="*/ 711598 w 1708150"/>
              <a:gd name="connsiteY148" fmla="*/ 313928 h 1409700"/>
              <a:gd name="connsiteX149" fmla="*/ 712787 w 1708150"/>
              <a:gd name="connsiteY149" fmla="*/ 322659 h 1409700"/>
              <a:gd name="connsiteX150" fmla="*/ 712787 w 1708150"/>
              <a:gd name="connsiteY150" fmla="*/ 513556 h 1409700"/>
              <a:gd name="connsiteX151" fmla="*/ 711201 w 1708150"/>
              <a:gd name="connsiteY151" fmla="*/ 521891 h 1409700"/>
              <a:gd name="connsiteX152" fmla="*/ 707633 w 1708150"/>
              <a:gd name="connsiteY152" fmla="*/ 529034 h 1409700"/>
              <a:gd name="connsiteX153" fmla="*/ 702480 w 1708150"/>
              <a:gd name="connsiteY153" fmla="*/ 534194 h 1409700"/>
              <a:gd name="connsiteX154" fmla="*/ 694947 w 1708150"/>
              <a:gd name="connsiteY154" fmla="*/ 537766 h 1409700"/>
              <a:gd name="connsiteX155" fmla="*/ 686622 w 1708150"/>
              <a:gd name="connsiteY155" fmla="*/ 539353 h 1409700"/>
              <a:gd name="connsiteX156" fmla="*/ 565710 w 1708150"/>
              <a:gd name="connsiteY156" fmla="*/ 539353 h 1409700"/>
              <a:gd name="connsiteX157" fmla="*/ 557782 w 1708150"/>
              <a:gd name="connsiteY157" fmla="*/ 538163 h 1409700"/>
              <a:gd name="connsiteX158" fmla="*/ 550646 w 1708150"/>
              <a:gd name="connsiteY158" fmla="*/ 534591 h 1409700"/>
              <a:gd name="connsiteX159" fmla="*/ 545492 w 1708150"/>
              <a:gd name="connsiteY159" fmla="*/ 529034 h 1409700"/>
              <a:gd name="connsiteX160" fmla="*/ 541924 w 1708150"/>
              <a:gd name="connsiteY160" fmla="*/ 521891 h 1409700"/>
              <a:gd name="connsiteX161" fmla="*/ 540339 w 1708150"/>
              <a:gd name="connsiteY161" fmla="*/ 513953 h 1409700"/>
              <a:gd name="connsiteX162" fmla="*/ 540339 w 1708150"/>
              <a:gd name="connsiteY162" fmla="*/ 461963 h 1409700"/>
              <a:gd name="connsiteX163" fmla="*/ 369079 w 1708150"/>
              <a:gd name="connsiteY163" fmla="*/ 461963 h 1409700"/>
              <a:gd name="connsiteX164" fmla="*/ 344104 w 1708150"/>
              <a:gd name="connsiteY164" fmla="*/ 463550 h 1409700"/>
              <a:gd name="connsiteX165" fmla="*/ 320715 w 1708150"/>
              <a:gd name="connsiteY165" fmla="*/ 468313 h 1409700"/>
              <a:gd name="connsiteX166" fmla="*/ 298118 w 1708150"/>
              <a:gd name="connsiteY166" fmla="*/ 475059 h 1409700"/>
              <a:gd name="connsiteX167" fmla="*/ 276710 w 1708150"/>
              <a:gd name="connsiteY167" fmla="*/ 484981 h 1409700"/>
              <a:gd name="connsiteX168" fmla="*/ 256889 w 1708150"/>
              <a:gd name="connsiteY168" fmla="*/ 497285 h 1409700"/>
              <a:gd name="connsiteX169" fmla="*/ 238653 w 1708150"/>
              <a:gd name="connsiteY169" fmla="*/ 511969 h 1409700"/>
              <a:gd name="connsiteX170" fmla="*/ 222399 w 1708150"/>
              <a:gd name="connsiteY170" fmla="*/ 527844 h 1409700"/>
              <a:gd name="connsiteX171" fmla="*/ 208127 w 1708150"/>
              <a:gd name="connsiteY171" fmla="*/ 546100 h 1409700"/>
              <a:gd name="connsiteX172" fmla="*/ 195442 w 1708150"/>
              <a:gd name="connsiteY172" fmla="*/ 566341 h 1409700"/>
              <a:gd name="connsiteX173" fmla="*/ 186324 w 1708150"/>
              <a:gd name="connsiteY173" fmla="*/ 587375 h 1409700"/>
              <a:gd name="connsiteX174" fmla="*/ 179188 w 1708150"/>
              <a:gd name="connsiteY174" fmla="*/ 610394 h 1409700"/>
              <a:gd name="connsiteX175" fmla="*/ 174431 w 1708150"/>
              <a:gd name="connsiteY175" fmla="*/ 633810 h 1409700"/>
              <a:gd name="connsiteX176" fmla="*/ 172845 w 1708150"/>
              <a:gd name="connsiteY176" fmla="*/ 658416 h 1409700"/>
              <a:gd name="connsiteX177" fmla="*/ 172845 w 1708150"/>
              <a:gd name="connsiteY177" fmla="*/ 664369 h 1409700"/>
              <a:gd name="connsiteX178" fmla="*/ 174431 w 1708150"/>
              <a:gd name="connsiteY178" fmla="*/ 688578 h 1409700"/>
              <a:gd name="connsiteX179" fmla="*/ 179188 w 1708150"/>
              <a:gd name="connsiteY179" fmla="*/ 712391 h 1409700"/>
              <a:gd name="connsiteX180" fmla="*/ 185927 w 1708150"/>
              <a:gd name="connsiteY180" fmla="*/ 735013 h 1409700"/>
              <a:gd name="connsiteX181" fmla="*/ 195442 w 1708150"/>
              <a:gd name="connsiteY181" fmla="*/ 756444 h 1409700"/>
              <a:gd name="connsiteX182" fmla="*/ 208127 w 1708150"/>
              <a:gd name="connsiteY182" fmla="*/ 776288 h 1409700"/>
              <a:gd name="connsiteX183" fmla="*/ 222399 w 1708150"/>
              <a:gd name="connsiteY183" fmla="*/ 794941 h 1409700"/>
              <a:gd name="connsiteX184" fmla="*/ 238653 w 1708150"/>
              <a:gd name="connsiteY184" fmla="*/ 810816 h 1409700"/>
              <a:gd name="connsiteX185" fmla="*/ 256889 w 1708150"/>
              <a:gd name="connsiteY185" fmla="*/ 825500 h 1409700"/>
              <a:gd name="connsiteX186" fmla="*/ 276710 w 1708150"/>
              <a:gd name="connsiteY186" fmla="*/ 837804 h 1409700"/>
              <a:gd name="connsiteX187" fmla="*/ 298118 w 1708150"/>
              <a:gd name="connsiteY187" fmla="*/ 846932 h 1409700"/>
              <a:gd name="connsiteX188" fmla="*/ 320715 w 1708150"/>
              <a:gd name="connsiteY188" fmla="*/ 854472 h 1409700"/>
              <a:gd name="connsiteX189" fmla="*/ 344104 w 1708150"/>
              <a:gd name="connsiteY189" fmla="*/ 858838 h 1409700"/>
              <a:gd name="connsiteX190" fmla="*/ 369079 w 1708150"/>
              <a:gd name="connsiteY190" fmla="*/ 860425 h 1409700"/>
              <a:gd name="connsiteX191" fmla="*/ 540339 w 1708150"/>
              <a:gd name="connsiteY191" fmla="*/ 860425 h 1409700"/>
              <a:gd name="connsiteX192" fmla="*/ 540339 w 1708150"/>
              <a:gd name="connsiteY192" fmla="*/ 834629 h 1409700"/>
              <a:gd name="connsiteX193" fmla="*/ 541924 w 1708150"/>
              <a:gd name="connsiteY193" fmla="*/ 827088 h 1409700"/>
              <a:gd name="connsiteX194" fmla="*/ 545492 w 1708150"/>
              <a:gd name="connsiteY194" fmla="*/ 819547 h 1409700"/>
              <a:gd name="connsiteX195" fmla="*/ 550646 w 1708150"/>
              <a:gd name="connsiteY195" fmla="*/ 813991 h 1409700"/>
              <a:gd name="connsiteX196" fmla="*/ 557782 w 1708150"/>
              <a:gd name="connsiteY196" fmla="*/ 810419 h 1409700"/>
              <a:gd name="connsiteX197" fmla="*/ 566107 w 1708150"/>
              <a:gd name="connsiteY197" fmla="*/ 809229 h 1409700"/>
              <a:gd name="connsiteX198" fmla="*/ 687415 w 1708150"/>
              <a:gd name="connsiteY198" fmla="*/ 809229 h 1409700"/>
              <a:gd name="connsiteX199" fmla="*/ 694947 w 1708150"/>
              <a:gd name="connsiteY199" fmla="*/ 810419 h 1409700"/>
              <a:gd name="connsiteX200" fmla="*/ 702480 w 1708150"/>
              <a:gd name="connsiteY200" fmla="*/ 813991 h 1409700"/>
              <a:gd name="connsiteX201" fmla="*/ 708030 w 1708150"/>
              <a:gd name="connsiteY201" fmla="*/ 819547 h 1409700"/>
              <a:gd name="connsiteX202" fmla="*/ 711598 w 1708150"/>
              <a:gd name="connsiteY202" fmla="*/ 827088 h 1409700"/>
              <a:gd name="connsiteX203" fmla="*/ 712787 w 1708150"/>
              <a:gd name="connsiteY203" fmla="*/ 834629 h 1409700"/>
              <a:gd name="connsiteX204" fmla="*/ 712787 w 1708150"/>
              <a:gd name="connsiteY204" fmla="*/ 1000126 h 1409700"/>
              <a:gd name="connsiteX205" fmla="*/ 711598 w 1708150"/>
              <a:gd name="connsiteY205" fmla="*/ 1008857 h 1409700"/>
              <a:gd name="connsiteX206" fmla="*/ 708030 w 1708150"/>
              <a:gd name="connsiteY206" fmla="*/ 1016397 h 1409700"/>
              <a:gd name="connsiteX207" fmla="*/ 702876 w 1708150"/>
              <a:gd name="connsiteY207" fmla="*/ 1023938 h 1409700"/>
              <a:gd name="connsiteX208" fmla="*/ 696137 w 1708150"/>
              <a:gd name="connsiteY208" fmla="*/ 1029097 h 1409700"/>
              <a:gd name="connsiteX209" fmla="*/ 687812 w 1708150"/>
              <a:gd name="connsiteY209" fmla="*/ 1031876 h 1409700"/>
              <a:gd name="connsiteX210" fmla="*/ 679090 w 1708150"/>
              <a:gd name="connsiteY210" fmla="*/ 1033463 h 1409700"/>
              <a:gd name="connsiteX211" fmla="*/ 369079 w 1708150"/>
              <a:gd name="connsiteY211" fmla="*/ 1033463 h 1409700"/>
              <a:gd name="connsiteX212" fmla="*/ 336572 w 1708150"/>
              <a:gd name="connsiteY212" fmla="*/ 1031876 h 1409700"/>
              <a:gd name="connsiteX213" fmla="*/ 304461 w 1708150"/>
              <a:gd name="connsiteY213" fmla="*/ 1027907 h 1409700"/>
              <a:gd name="connsiteX214" fmla="*/ 272746 w 1708150"/>
              <a:gd name="connsiteY214" fmla="*/ 1020763 h 1409700"/>
              <a:gd name="connsiteX215" fmla="*/ 242617 w 1708150"/>
              <a:gd name="connsiteY215" fmla="*/ 1011238 h 1409700"/>
              <a:gd name="connsiteX216" fmla="*/ 213281 w 1708150"/>
              <a:gd name="connsiteY216" fmla="*/ 998935 h 1409700"/>
              <a:gd name="connsiteX217" fmla="*/ 184738 w 1708150"/>
              <a:gd name="connsiteY217" fmla="*/ 984251 h 1409700"/>
              <a:gd name="connsiteX218" fmla="*/ 157780 w 1708150"/>
              <a:gd name="connsiteY218" fmla="*/ 966788 h 1409700"/>
              <a:gd name="connsiteX219" fmla="*/ 132012 w 1708150"/>
              <a:gd name="connsiteY219" fmla="*/ 946944 h 1409700"/>
              <a:gd name="connsiteX220" fmla="*/ 108226 w 1708150"/>
              <a:gd name="connsiteY220" fmla="*/ 925513 h 1409700"/>
              <a:gd name="connsiteX221" fmla="*/ 86026 w 1708150"/>
              <a:gd name="connsiteY221" fmla="*/ 900907 h 1409700"/>
              <a:gd name="connsiteX222" fmla="*/ 66204 w 1708150"/>
              <a:gd name="connsiteY222" fmla="*/ 875507 h 1409700"/>
              <a:gd name="connsiteX223" fmla="*/ 49158 w 1708150"/>
              <a:gd name="connsiteY223" fmla="*/ 848519 h 1409700"/>
              <a:gd name="connsiteX224" fmla="*/ 34093 w 1708150"/>
              <a:gd name="connsiteY224" fmla="*/ 820341 h 1409700"/>
              <a:gd name="connsiteX225" fmla="*/ 22200 w 1708150"/>
              <a:gd name="connsiteY225" fmla="*/ 790575 h 1409700"/>
              <a:gd name="connsiteX226" fmla="*/ 12289 w 1708150"/>
              <a:gd name="connsiteY226" fmla="*/ 760016 h 1409700"/>
              <a:gd name="connsiteX227" fmla="*/ 5550 w 1708150"/>
              <a:gd name="connsiteY227" fmla="*/ 729060 h 1409700"/>
              <a:gd name="connsiteX228" fmla="*/ 1586 w 1708150"/>
              <a:gd name="connsiteY228" fmla="*/ 696913 h 1409700"/>
              <a:gd name="connsiteX229" fmla="*/ 0 w 1708150"/>
              <a:gd name="connsiteY229" fmla="*/ 664369 h 1409700"/>
              <a:gd name="connsiteX230" fmla="*/ 0 w 1708150"/>
              <a:gd name="connsiteY230" fmla="*/ 658416 h 1409700"/>
              <a:gd name="connsiteX231" fmla="*/ 1586 w 1708150"/>
              <a:gd name="connsiteY231" fmla="*/ 625872 h 1409700"/>
              <a:gd name="connsiteX232" fmla="*/ 5550 w 1708150"/>
              <a:gd name="connsiteY232" fmla="*/ 593725 h 1409700"/>
              <a:gd name="connsiteX233" fmla="*/ 12289 w 1708150"/>
              <a:gd name="connsiteY233" fmla="*/ 562769 h 1409700"/>
              <a:gd name="connsiteX234" fmla="*/ 22200 w 1708150"/>
              <a:gd name="connsiteY234" fmla="*/ 532210 h 1409700"/>
              <a:gd name="connsiteX235" fmla="*/ 34093 w 1708150"/>
              <a:gd name="connsiteY235" fmla="*/ 502444 h 1409700"/>
              <a:gd name="connsiteX236" fmla="*/ 49158 w 1708150"/>
              <a:gd name="connsiteY236" fmla="*/ 473869 h 1409700"/>
              <a:gd name="connsiteX237" fmla="*/ 66204 w 1708150"/>
              <a:gd name="connsiteY237" fmla="*/ 447278 h 1409700"/>
              <a:gd name="connsiteX238" fmla="*/ 86026 w 1708150"/>
              <a:gd name="connsiteY238" fmla="*/ 421878 h 1409700"/>
              <a:gd name="connsiteX239" fmla="*/ 108226 w 1708150"/>
              <a:gd name="connsiteY239" fmla="*/ 397272 h 1409700"/>
              <a:gd name="connsiteX240" fmla="*/ 132012 w 1708150"/>
              <a:gd name="connsiteY240" fmla="*/ 375444 h 1409700"/>
              <a:gd name="connsiteX241" fmla="*/ 157780 w 1708150"/>
              <a:gd name="connsiteY241" fmla="*/ 355997 h 1409700"/>
              <a:gd name="connsiteX242" fmla="*/ 184738 w 1708150"/>
              <a:gd name="connsiteY242" fmla="*/ 338137 h 1409700"/>
              <a:gd name="connsiteX243" fmla="*/ 213281 w 1708150"/>
              <a:gd name="connsiteY243" fmla="*/ 323850 h 1409700"/>
              <a:gd name="connsiteX244" fmla="*/ 242617 w 1708150"/>
              <a:gd name="connsiteY244" fmla="*/ 311547 h 1409700"/>
              <a:gd name="connsiteX245" fmla="*/ 272746 w 1708150"/>
              <a:gd name="connsiteY245" fmla="*/ 302022 h 1409700"/>
              <a:gd name="connsiteX246" fmla="*/ 304461 w 1708150"/>
              <a:gd name="connsiteY246" fmla="*/ 294878 h 1409700"/>
              <a:gd name="connsiteX247" fmla="*/ 336572 w 1708150"/>
              <a:gd name="connsiteY247" fmla="*/ 290512 h 1409700"/>
              <a:gd name="connsiteX248" fmla="*/ 1153027 w 1708150"/>
              <a:gd name="connsiteY248" fmla="*/ 58738 h 1409700"/>
              <a:gd name="connsiteX249" fmla="*/ 1162138 w 1708150"/>
              <a:gd name="connsiteY249" fmla="*/ 59135 h 1409700"/>
              <a:gd name="connsiteX250" fmla="*/ 1170854 w 1708150"/>
              <a:gd name="connsiteY250" fmla="*/ 61913 h 1409700"/>
              <a:gd name="connsiteX251" fmla="*/ 1179966 w 1708150"/>
              <a:gd name="connsiteY251" fmla="*/ 65485 h 1409700"/>
              <a:gd name="connsiteX252" fmla="*/ 1189473 w 1708150"/>
              <a:gd name="connsiteY252" fmla="*/ 71438 h 1409700"/>
              <a:gd name="connsiteX253" fmla="*/ 1197793 w 1708150"/>
              <a:gd name="connsiteY253" fmla="*/ 79772 h 1409700"/>
              <a:gd name="connsiteX254" fmla="*/ 1204131 w 1708150"/>
              <a:gd name="connsiteY254" fmla="*/ 89297 h 1409700"/>
              <a:gd name="connsiteX255" fmla="*/ 1208885 w 1708150"/>
              <a:gd name="connsiteY255" fmla="*/ 99616 h 1409700"/>
              <a:gd name="connsiteX256" fmla="*/ 1210866 w 1708150"/>
              <a:gd name="connsiteY256" fmla="*/ 111126 h 1409700"/>
              <a:gd name="connsiteX257" fmla="*/ 1211262 w 1708150"/>
              <a:gd name="connsiteY257" fmla="*/ 123032 h 1409700"/>
              <a:gd name="connsiteX258" fmla="*/ 1208885 w 1708150"/>
              <a:gd name="connsiteY258" fmla="*/ 133747 h 1409700"/>
              <a:gd name="connsiteX259" fmla="*/ 1204527 w 1708150"/>
              <a:gd name="connsiteY259" fmla="*/ 144860 h 1409700"/>
              <a:gd name="connsiteX260" fmla="*/ 1102715 w 1708150"/>
              <a:gd name="connsiteY260" fmla="*/ 338535 h 1409700"/>
              <a:gd name="connsiteX261" fmla="*/ 1095584 w 1708150"/>
              <a:gd name="connsiteY261" fmla="*/ 349250 h 1409700"/>
              <a:gd name="connsiteX262" fmla="*/ 1086076 w 1708150"/>
              <a:gd name="connsiteY262" fmla="*/ 357982 h 1409700"/>
              <a:gd name="connsiteX263" fmla="*/ 1075380 w 1708150"/>
              <a:gd name="connsiteY263" fmla="*/ 364332 h 1409700"/>
              <a:gd name="connsiteX264" fmla="*/ 1063495 w 1708150"/>
              <a:gd name="connsiteY264" fmla="*/ 368300 h 1409700"/>
              <a:gd name="connsiteX265" fmla="*/ 1050422 w 1708150"/>
              <a:gd name="connsiteY265" fmla="*/ 369888 h 1409700"/>
              <a:gd name="connsiteX266" fmla="*/ 1041311 w 1708150"/>
              <a:gd name="connsiteY266" fmla="*/ 369491 h 1409700"/>
              <a:gd name="connsiteX267" fmla="*/ 1032199 w 1708150"/>
              <a:gd name="connsiteY267" fmla="*/ 367110 h 1409700"/>
              <a:gd name="connsiteX268" fmla="*/ 1023483 w 1708150"/>
              <a:gd name="connsiteY268" fmla="*/ 363141 h 1409700"/>
              <a:gd name="connsiteX269" fmla="*/ 1013579 w 1708150"/>
              <a:gd name="connsiteY269" fmla="*/ 356394 h 1409700"/>
              <a:gd name="connsiteX270" fmla="*/ 1005656 w 1708150"/>
              <a:gd name="connsiteY270" fmla="*/ 348457 h 1409700"/>
              <a:gd name="connsiteX271" fmla="*/ 999318 w 1708150"/>
              <a:gd name="connsiteY271" fmla="*/ 338932 h 1409700"/>
              <a:gd name="connsiteX272" fmla="*/ 994564 w 1708150"/>
              <a:gd name="connsiteY272" fmla="*/ 328613 h 1409700"/>
              <a:gd name="connsiteX273" fmla="*/ 992583 w 1708150"/>
              <a:gd name="connsiteY273" fmla="*/ 317897 h 1409700"/>
              <a:gd name="connsiteX274" fmla="*/ 992187 w 1708150"/>
              <a:gd name="connsiteY274" fmla="*/ 306388 h 1409700"/>
              <a:gd name="connsiteX275" fmla="*/ 994168 w 1708150"/>
              <a:gd name="connsiteY275" fmla="*/ 294879 h 1409700"/>
              <a:gd name="connsiteX276" fmla="*/ 998922 w 1708150"/>
              <a:gd name="connsiteY276" fmla="*/ 284163 h 1409700"/>
              <a:gd name="connsiteX277" fmla="*/ 1100734 w 1708150"/>
              <a:gd name="connsiteY277" fmla="*/ 89694 h 1409700"/>
              <a:gd name="connsiteX278" fmla="*/ 1107865 w 1708150"/>
              <a:gd name="connsiteY278" fmla="*/ 78979 h 1409700"/>
              <a:gd name="connsiteX279" fmla="*/ 1117373 w 1708150"/>
              <a:gd name="connsiteY279" fmla="*/ 70644 h 1409700"/>
              <a:gd name="connsiteX280" fmla="*/ 1128069 w 1708150"/>
              <a:gd name="connsiteY280" fmla="*/ 63897 h 1409700"/>
              <a:gd name="connsiteX281" fmla="*/ 1139954 w 1708150"/>
              <a:gd name="connsiteY281" fmla="*/ 59532 h 1409700"/>
              <a:gd name="connsiteX282" fmla="*/ 790574 w 1708150"/>
              <a:gd name="connsiteY282" fmla="*/ 0 h 1409700"/>
              <a:gd name="connsiteX283" fmla="*/ 803274 w 1708150"/>
              <a:gd name="connsiteY283" fmla="*/ 1191 h 1409700"/>
              <a:gd name="connsiteX284" fmla="*/ 814784 w 1708150"/>
              <a:gd name="connsiteY284" fmla="*/ 5159 h 1409700"/>
              <a:gd name="connsiteX285" fmla="*/ 825896 w 1708150"/>
              <a:gd name="connsiteY285" fmla="*/ 11509 h 1409700"/>
              <a:gd name="connsiteX286" fmla="*/ 834627 w 1708150"/>
              <a:gd name="connsiteY286" fmla="*/ 19447 h 1409700"/>
              <a:gd name="connsiteX287" fmla="*/ 841771 w 1708150"/>
              <a:gd name="connsiteY287" fmla="*/ 29766 h 1409700"/>
              <a:gd name="connsiteX288" fmla="*/ 846930 w 1708150"/>
              <a:gd name="connsiteY288" fmla="*/ 40878 h 1409700"/>
              <a:gd name="connsiteX289" fmla="*/ 911621 w 1708150"/>
              <a:gd name="connsiteY289" fmla="*/ 250428 h 1409700"/>
              <a:gd name="connsiteX290" fmla="*/ 914399 w 1708150"/>
              <a:gd name="connsiteY290" fmla="*/ 261937 h 1409700"/>
              <a:gd name="connsiteX291" fmla="*/ 914399 w 1708150"/>
              <a:gd name="connsiteY291" fmla="*/ 273050 h 1409700"/>
              <a:gd name="connsiteX292" fmla="*/ 912415 w 1708150"/>
              <a:gd name="connsiteY292" fmla="*/ 284559 h 1409700"/>
              <a:gd name="connsiteX293" fmla="*/ 907652 w 1708150"/>
              <a:gd name="connsiteY293" fmla="*/ 295275 h 1409700"/>
              <a:gd name="connsiteX294" fmla="*/ 901302 w 1708150"/>
              <a:gd name="connsiteY294" fmla="*/ 305197 h 1409700"/>
              <a:gd name="connsiteX295" fmla="*/ 892968 w 1708150"/>
              <a:gd name="connsiteY295" fmla="*/ 313134 h 1409700"/>
              <a:gd name="connsiteX296" fmla="*/ 883840 w 1708150"/>
              <a:gd name="connsiteY296" fmla="*/ 319881 h 1409700"/>
              <a:gd name="connsiteX297" fmla="*/ 872727 w 1708150"/>
              <a:gd name="connsiteY297" fmla="*/ 323850 h 1409700"/>
              <a:gd name="connsiteX298" fmla="*/ 864393 w 1708150"/>
              <a:gd name="connsiteY298" fmla="*/ 325834 h 1409700"/>
              <a:gd name="connsiteX299" fmla="*/ 855662 w 1708150"/>
              <a:gd name="connsiteY299" fmla="*/ 327025 h 1409700"/>
              <a:gd name="connsiteX300" fmla="*/ 842962 w 1708150"/>
              <a:gd name="connsiteY300" fmla="*/ 325437 h 1409700"/>
              <a:gd name="connsiteX301" fmla="*/ 831452 w 1708150"/>
              <a:gd name="connsiteY301" fmla="*/ 321866 h 1409700"/>
              <a:gd name="connsiteX302" fmla="*/ 820737 w 1708150"/>
              <a:gd name="connsiteY302" fmla="*/ 315516 h 1409700"/>
              <a:gd name="connsiteX303" fmla="*/ 811609 w 1708150"/>
              <a:gd name="connsiteY303" fmla="*/ 307181 h 1409700"/>
              <a:gd name="connsiteX304" fmla="*/ 804465 w 1708150"/>
              <a:gd name="connsiteY304" fmla="*/ 296862 h 1409700"/>
              <a:gd name="connsiteX305" fmla="*/ 799306 w 1708150"/>
              <a:gd name="connsiteY305" fmla="*/ 285750 h 1409700"/>
              <a:gd name="connsiteX306" fmla="*/ 734615 w 1708150"/>
              <a:gd name="connsiteY306" fmla="*/ 76200 h 1409700"/>
              <a:gd name="connsiteX307" fmla="*/ 731837 w 1708150"/>
              <a:gd name="connsiteY307" fmla="*/ 64691 h 1409700"/>
              <a:gd name="connsiteX308" fmla="*/ 731837 w 1708150"/>
              <a:gd name="connsiteY308" fmla="*/ 52784 h 1409700"/>
              <a:gd name="connsiteX309" fmla="*/ 734615 w 1708150"/>
              <a:gd name="connsiteY309" fmla="*/ 42069 h 1409700"/>
              <a:gd name="connsiteX310" fmla="*/ 738584 w 1708150"/>
              <a:gd name="connsiteY310" fmla="*/ 31353 h 1409700"/>
              <a:gd name="connsiteX311" fmla="*/ 744934 w 1708150"/>
              <a:gd name="connsiteY311" fmla="*/ 21828 h 1409700"/>
              <a:gd name="connsiteX312" fmla="*/ 752871 w 1708150"/>
              <a:gd name="connsiteY312" fmla="*/ 13494 h 1409700"/>
              <a:gd name="connsiteX313" fmla="*/ 762396 w 1708150"/>
              <a:gd name="connsiteY313" fmla="*/ 7541 h 1409700"/>
              <a:gd name="connsiteX314" fmla="*/ 773509 w 1708150"/>
              <a:gd name="connsiteY314" fmla="*/ 2778 h 1409700"/>
              <a:gd name="connsiteX315" fmla="*/ 781843 w 1708150"/>
              <a:gd name="connsiteY315" fmla="*/ 794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1708150" h="1409700">
                <a:moveTo>
                  <a:pt x="1356519" y="546100"/>
                </a:moveTo>
                <a:lnTo>
                  <a:pt x="1365250" y="547688"/>
                </a:lnTo>
                <a:lnTo>
                  <a:pt x="1373584" y="550863"/>
                </a:lnTo>
                <a:lnTo>
                  <a:pt x="1380331" y="556022"/>
                </a:lnTo>
                <a:lnTo>
                  <a:pt x="1600200" y="775891"/>
                </a:lnTo>
                <a:lnTo>
                  <a:pt x="1622425" y="799703"/>
                </a:lnTo>
                <a:lnTo>
                  <a:pt x="1641872" y="825500"/>
                </a:lnTo>
                <a:lnTo>
                  <a:pt x="1658937" y="852488"/>
                </a:lnTo>
                <a:lnTo>
                  <a:pt x="1674019" y="881063"/>
                </a:lnTo>
                <a:lnTo>
                  <a:pt x="1685925" y="910431"/>
                </a:lnTo>
                <a:lnTo>
                  <a:pt x="1695847" y="940594"/>
                </a:lnTo>
                <a:lnTo>
                  <a:pt x="1702594" y="971947"/>
                </a:lnTo>
                <a:lnTo>
                  <a:pt x="1706563" y="1004094"/>
                </a:lnTo>
                <a:lnTo>
                  <a:pt x="1708150" y="1037034"/>
                </a:lnTo>
                <a:lnTo>
                  <a:pt x="1706563" y="1069578"/>
                </a:lnTo>
                <a:lnTo>
                  <a:pt x="1702594" y="1101725"/>
                </a:lnTo>
                <a:lnTo>
                  <a:pt x="1695847" y="1132681"/>
                </a:lnTo>
                <a:lnTo>
                  <a:pt x="1685925" y="1163241"/>
                </a:lnTo>
                <a:lnTo>
                  <a:pt x="1674019" y="1192609"/>
                </a:lnTo>
                <a:lnTo>
                  <a:pt x="1658937" y="1220788"/>
                </a:lnTo>
                <a:lnTo>
                  <a:pt x="1641872" y="1248172"/>
                </a:lnTo>
                <a:lnTo>
                  <a:pt x="1622425" y="1273572"/>
                </a:lnTo>
                <a:lnTo>
                  <a:pt x="1600200" y="1297781"/>
                </a:lnTo>
                <a:lnTo>
                  <a:pt x="1595834" y="1301750"/>
                </a:lnTo>
                <a:lnTo>
                  <a:pt x="1572022" y="1323975"/>
                </a:lnTo>
                <a:lnTo>
                  <a:pt x="1546225" y="1343422"/>
                </a:lnTo>
                <a:lnTo>
                  <a:pt x="1519237" y="1360488"/>
                </a:lnTo>
                <a:lnTo>
                  <a:pt x="1491059" y="1375569"/>
                </a:lnTo>
                <a:lnTo>
                  <a:pt x="1461691" y="1388269"/>
                </a:lnTo>
                <a:lnTo>
                  <a:pt x="1431131" y="1397397"/>
                </a:lnTo>
                <a:lnTo>
                  <a:pt x="1399381" y="1404144"/>
                </a:lnTo>
                <a:lnTo>
                  <a:pt x="1368028" y="1408906"/>
                </a:lnTo>
                <a:lnTo>
                  <a:pt x="1335087" y="1409700"/>
                </a:lnTo>
                <a:lnTo>
                  <a:pt x="1302544" y="1408906"/>
                </a:lnTo>
                <a:lnTo>
                  <a:pt x="1270397" y="1404144"/>
                </a:lnTo>
                <a:lnTo>
                  <a:pt x="1239044" y="1397397"/>
                </a:lnTo>
                <a:lnTo>
                  <a:pt x="1208881" y="1388269"/>
                </a:lnTo>
                <a:lnTo>
                  <a:pt x="1179513" y="1375569"/>
                </a:lnTo>
                <a:lnTo>
                  <a:pt x="1150937" y="1360488"/>
                </a:lnTo>
                <a:lnTo>
                  <a:pt x="1123950" y="1343422"/>
                </a:lnTo>
                <a:lnTo>
                  <a:pt x="1098153" y="1323975"/>
                </a:lnTo>
                <a:lnTo>
                  <a:pt x="1074341" y="1301750"/>
                </a:lnTo>
                <a:lnTo>
                  <a:pt x="854075" y="1081881"/>
                </a:lnTo>
                <a:lnTo>
                  <a:pt x="849313" y="1075134"/>
                </a:lnTo>
                <a:lnTo>
                  <a:pt x="845741" y="1066800"/>
                </a:lnTo>
                <a:lnTo>
                  <a:pt x="844550" y="1058466"/>
                </a:lnTo>
                <a:lnTo>
                  <a:pt x="845741" y="1049734"/>
                </a:lnTo>
                <a:lnTo>
                  <a:pt x="849313" y="1041400"/>
                </a:lnTo>
                <a:lnTo>
                  <a:pt x="854075" y="1034653"/>
                </a:lnTo>
                <a:lnTo>
                  <a:pt x="989013" y="899716"/>
                </a:lnTo>
                <a:lnTo>
                  <a:pt x="995759" y="894953"/>
                </a:lnTo>
                <a:lnTo>
                  <a:pt x="1003697" y="892175"/>
                </a:lnTo>
                <a:lnTo>
                  <a:pt x="1011634" y="892175"/>
                </a:lnTo>
                <a:lnTo>
                  <a:pt x="1019175" y="894953"/>
                </a:lnTo>
                <a:lnTo>
                  <a:pt x="1025525" y="899716"/>
                </a:lnTo>
                <a:lnTo>
                  <a:pt x="1111647" y="985441"/>
                </a:lnTo>
                <a:lnTo>
                  <a:pt x="1116013" y="992188"/>
                </a:lnTo>
                <a:lnTo>
                  <a:pt x="1118791" y="999728"/>
                </a:lnTo>
                <a:lnTo>
                  <a:pt x="1118791" y="1007666"/>
                </a:lnTo>
                <a:lnTo>
                  <a:pt x="1116013" y="1015206"/>
                </a:lnTo>
                <a:lnTo>
                  <a:pt x="1111647" y="1021953"/>
                </a:lnTo>
                <a:lnTo>
                  <a:pt x="1074737" y="1058466"/>
                </a:lnTo>
                <a:lnTo>
                  <a:pt x="1195784" y="1180306"/>
                </a:lnTo>
                <a:lnTo>
                  <a:pt x="1213644" y="1195388"/>
                </a:lnTo>
                <a:lnTo>
                  <a:pt x="1231503" y="1208484"/>
                </a:lnTo>
                <a:lnTo>
                  <a:pt x="1251347" y="1218803"/>
                </a:lnTo>
                <a:lnTo>
                  <a:pt x="1271587" y="1227138"/>
                </a:lnTo>
                <a:lnTo>
                  <a:pt x="1292225" y="1232694"/>
                </a:lnTo>
                <a:lnTo>
                  <a:pt x="1313656" y="1236266"/>
                </a:lnTo>
                <a:lnTo>
                  <a:pt x="1335087" y="1237853"/>
                </a:lnTo>
                <a:lnTo>
                  <a:pt x="1356519" y="1236266"/>
                </a:lnTo>
                <a:lnTo>
                  <a:pt x="1377950" y="1232694"/>
                </a:lnTo>
                <a:lnTo>
                  <a:pt x="1398984" y="1227138"/>
                </a:lnTo>
                <a:lnTo>
                  <a:pt x="1419225" y="1218803"/>
                </a:lnTo>
                <a:lnTo>
                  <a:pt x="1438275" y="1208484"/>
                </a:lnTo>
                <a:lnTo>
                  <a:pt x="1456928" y="1195388"/>
                </a:lnTo>
                <a:lnTo>
                  <a:pt x="1473994" y="1180306"/>
                </a:lnTo>
                <a:lnTo>
                  <a:pt x="1478359" y="1176338"/>
                </a:lnTo>
                <a:lnTo>
                  <a:pt x="1493441" y="1159272"/>
                </a:lnTo>
                <a:lnTo>
                  <a:pt x="1506141" y="1140619"/>
                </a:lnTo>
                <a:lnTo>
                  <a:pt x="1516459" y="1120775"/>
                </a:lnTo>
                <a:lnTo>
                  <a:pt x="1524794" y="1100534"/>
                </a:lnTo>
                <a:lnTo>
                  <a:pt x="1531144" y="1079897"/>
                </a:lnTo>
                <a:lnTo>
                  <a:pt x="1534319" y="1058466"/>
                </a:lnTo>
                <a:lnTo>
                  <a:pt x="1535906" y="1037034"/>
                </a:lnTo>
                <a:lnTo>
                  <a:pt x="1534319" y="1015603"/>
                </a:lnTo>
                <a:lnTo>
                  <a:pt x="1531144" y="994172"/>
                </a:lnTo>
                <a:lnTo>
                  <a:pt x="1524794" y="973138"/>
                </a:lnTo>
                <a:lnTo>
                  <a:pt x="1516459" y="952897"/>
                </a:lnTo>
                <a:lnTo>
                  <a:pt x="1506141" y="933847"/>
                </a:lnTo>
                <a:lnTo>
                  <a:pt x="1493441" y="915194"/>
                </a:lnTo>
                <a:lnTo>
                  <a:pt x="1478359" y="898128"/>
                </a:lnTo>
                <a:lnTo>
                  <a:pt x="1356519" y="776684"/>
                </a:lnTo>
                <a:lnTo>
                  <a:pt x="1338263" y="794941"/>
                </a:lnTo>
                <a:lnTo>
                  <a:pt x="1331516" y="799703"/>
                </a:lnTo>
                <a:lnTo>
                  <a:pt x="1323975" y="802084"/>
                </a:lnTo>
                <a:lnTo>
                  <a:pt x="1316037" y="802084"/>
                </a:lnTo>
                <a:lnTo>
                  <a:pt x="1308894" y="799703"/>
                </a:lnTo>
                <a:lnTo>
                  <a:pt x="1302147" y="794941"/>
                </a:lnTo>
                <a:lnTo>
                  <a:pt x="1216025" y="709216"/>
                </a:lnTo>
                <a:lnTo>
                  <a:pt x="1211263" y="702866"/>
                </a:lnTo>
                <a:lnTo>
                  <a:pt x="1209278" y="694928"/>
                </a:lnTo>
                <a:lnTo>
                  <a:pt x="1209278" y="686991"/>
                </a:lnTo>
                <a:lnTo>
                  <a:pt x="1211263" y="679450"/>
                </a:lnTo>
                <a:lnTo>
                  <a:pt x="1216025" y="672703"/>
                </a:lnTo>
                <a:lnTo>
                  <a:pt x="1332706" y="556022"/>
                </a:lnTo>
                <a:lnTo>
                  <a:pt x="1339850" y="550863"/>
                </a:lnTo>
                <a:lnTo>
                  <a:pt x="1347787" y="547688"/>
                </a:lnTo>
                <a:close/>
                <a:moveTo>
                  <a:pt x="1411471" y="327025"/>
                </a:moveTo>
                <a:lnTo>
                  <a:pt x="1424218" y="328609"/>
                </a:lnTo>
                <a:lnTo>
                  <a:pt x="1435769" y="332173"/>
                </a:lnTo>
                <a:lnTo>
                  <a:pt x="1446125" y="338113"/>
                </a:lnTo>
                <a:lnTo>
                  <a:pt x="1455685" y="346430"/>
                </a:lnTo>
                <a:lnTo>
                  <a:pt x="1462855" y="356330"/>
                </a:lnTo>
                <a:lnTo>
                  <a:pt x="1467635" y="368211"/>
                </a:lnTo>
                <a:lnTo>
                  <a:pt x="1470025" y="379695"/>
                </a:lnTo>
                <a:lnTo>
                  <a:pt x="1470025" y="391179"/>
                </a:lnTo>
                <a:lnTo>
                  <a:pt x="1468033" y="402268"/>
                </a:lnTo>
                <a:lnTo>
                  <a:pt x="1464050" y="412564"/>
                </a:lnTo>
                <a:lnTo>
                  <a:pt x="1457677" y="422069"/>
                </a:lnTo>
                <a:lnTo>
                  <a:pt x="1449312" y="430385"/>
                </a:lnTo>
                <a:lnTo>
                  <a:pt x="1440151" y="437117"/>
                </a:lnTo>
                <a:lnTo>
                  <a:pt x="1428997" y="441869"/>
                </a:lnTo>
                <a:lnTo>
                  <a:pt x="1219080" y="506420"/>
                </a:lnTo>
                <a:lnTo>
                  <a:pt x="1210317" y="508400"/>
                </a:lnTo>
                <a:lnTo>
                  <a:pt x="1201155" y="509588"/>
                </a:lnTo>
                <a:lnTo>
                  <a:pt x="1188807" y="508004"/>
                </a:lnTo>
                <a:lnTo>
                  <a:pt x="1176858" y="503648"/>
                </a:lnTo>
                <a:lnTo>
                  <a:pt x="1166501" y="498104"/>
                </a:lnTo>
                <a:lnTo>
                  <a:pt x="1157738" y="489787"/>
                </a:lnTo>
                <a:lnTo>
                  <a:pt x="1150170" y="479491"/>
                </a:lnTo>
                <a:lnTo>
                  <a:pt x="1144992" y="468006"/>
                </a:lnTo>
                <a:lnTo>
                  <a:pt x="1143000" y="456126"/>
                </a:lnTo>
                <a:lnTo>
                  <a:pt x="1143000" y="444641"/>
                </a:lnTo>
                <a:lnTo>
                  <a:pt x="1144992" y="433553"/>
                </a:lnTo>
                <a:lnTo>
                  <a:pt x="1149373" y="423257"/>
                </a:lnTo>
                <a:lnTo>
                  <a:pt x="1155348" y="413752"/>
                </a:lnTo>
                <a:lnTo>
                  <a:pt x="1163315" y="405436"/>
                </a:lnTo>
                <a:lnTo>
                  <a:pt x="1172874" y="399496"/>
                </a:lnTo>
                <a:lnTo>
                  <a:pt x="1184027" y="394744"/>
                </a:lnTo>
                <a:lnTo>
                  <a:pt x="1394343" y="329401"/>
                </a:lnTo>
                <a:lnTo>
                  <a:pt x="1402708" y="327421"/>
                </a:lnTo>
                <a:close/>
                <a:moveTo>
                  <a:pt x="369079" y="288925"/>
                </a:moveTo>
                <a:lnTo>
                  <a:pt x="679090" y="288925"/>
                </a:lnTo>
                <a:lnTo>
                  <a:pt x="687812" y="290512"/>
                </a:lnTo>
                <a:lnTo>
                  <a:pt x="695740" y="293687"/>
                </a:lnTo>
                <a:lnTo>
                  <a:pt x="702876" y="298847"/>
                </a:lnTo>
                <a:lnTo>
                  <a:pt x="708030" y="306387"/>
                </a:lnTo>
                <a:lnTo>
                  <a:pt x="711598" y="313928"/>
                </a:lnTo>
                <a:lnTo>
                  <a:pt x="712787" y="322659"/>
                </a:lnTo>
                <a:lnTo>
                  <a:pt x="712787" y="513556"/>
                </a:lnTo>
                <a:lnTo>
                  <a:pt x="711201" y="521891"/>
                </a:lnTo>
                <a:lnTo>
                  <a:pt x="707633" y="529034"/>
                </a:lnTo>
                <a:lnTo>
                  <a:pt x="702480" y="534194"/>
                </a:lnTo>
                <a:lnTo>
                  <a:pt x="694947" y="537766"/>
                </a:lnTo>
                <a:lnTo>
                  <a:pt x="686622" y="539353"/>
                </a:lnTo>
                <a:lnTo>
                  <a:pt x="565710" y="539353"/>
                </a:lnTo>
                <a:lnTo>
                  <a:pt x="557782" y="538163"/>
                </a:lnTo>
                <a:lnTo>
                  <a:pt x="550646" y="534591"/>
                </a:lnTo>
                <a:lnTo>
                  <a:pt x="545492" y="529034"/>
                </a:lnTo>
                <a:lnTo>
                  <a:pt x="541924" y="521891"/>
                </a:lnTo>
                <a:lnTo>
                  <a:pt x="540339" y="513953"/>
                </a:lnTo>
                <a:lnTo>
                  <a:pt x="540339" y="461963"/>
                </a:lnTo>
                <a:lnTo>
                  <a:pt x="369079" y="461963"/>
                </a:lnTo>
                <a:lnTo>
                  <a:pt x="344104" y="463550"/>
                </a:lnTo>
                <a:lnTo>
                  <a:pt x="320715" y="468313"/>
                </a:lnTo>
                <a:lnTo>
                  <a:pt x="298118" y="475059"/>
                </a:lnTo>
                <a:lnTo>
                  <a:pt x="276710" y="484981"/>
                </a:lnTo>
                <a:lnTo>
                  <a:pt x="256889" y="497285"/>
                </a:lnTo>
                <a:lnTo>
                  <a:pt x="238653" y="511969"/>
                </a:lnTo>
                <a:lnTo>
                  <a:pt x="222399" y="527844"/>
                </a:lnTo>
                <a:lnTo>
                  <a:pt x="208127" y="546100"/>
                </a:lnTo>
                <a:lnTo>
                  <a:pt x="195442" y="566341"/>
                </a:lnTo>
                <a:lnTo>
                  <a:pt x="186324" y="587375"/>
                </a:lnTo>
                <a:lnTo>
                  <a:pt x="179188" y="610394"/>
                </a:lnTo>
                <a:lnTo>
                  <a:pt x="174431" y="633810"/>
                </a:lnTo>
                <a:lnTo>
                  <a:pt x="172845" y="658416"/>
                </a:lnTo>
                <a:lnTo>
                  <a:pt x="172845" y="664369"/>
                </a:lnTo>
                <a:lnTo>
                  <a:pt x="174431" y="688578"/>
                </a:lnTo>
                <a:lnTo>
                  <a:pt x="179188" y="712391"/>
                </a:lnTo>
                <a:lnTo>
                  <a:pt x="185927" y="735013"/>
                </a:lnTo>
                <a:lnTo>
                  <a:pt x="195442" y="756444"/>
                </a:lnTo>
                <a:lnTo>
                  <a:pt x="208127" y="776288"/>
                </a:lnTo>
                <a:lnTo>
                  <a:pt x="222399" y="794941"/>
                </a:lnTo>
                <a:lnTo>
                  <a:pt x="238653" y="810816"/>
                </a:lnTo>
                <a:lnTo>
                  <a:pt x="256889" y="825500"/>
                </a:lnTo>
                <a:lnTo>
                  <a:pt x="276710" y="837804"/>
                </a:lnTo>
                <a:lnTo>
                  <a:pt x="298118" y="846932"/>
                </a:lnTo>
                <a:lnTo>
                  <a:pt x="320715" y="854472"/>
                </a:lnTo>
                <a:lnTo>
                  <a:pt x="344104" y="858838"/>
                </a:lnTo>
                <a:lnTo>
                  <a:pt x="369079" y="860425"/>
                </a:lnTo>
                <a:lnTo>
                  <a:pt x="540339" y="860425"/>
                </a:lnTo>
                <a:lnTo>
                  <a:pt x="540339" y="834629"/>
                </a:lnTo>
                <a:lnTo>
                  <a:pt x="541924" y="827088"/>
                </a:lnTo>
                <a:lnTo>
                  <a:pt x="545492" y="819547"/>
                </a:lnTo>
                <a:lnTo>
                  <a:pt x="550646" y="813991"/>
                </a:lnTo>
                <a:lnTo>
                  <a:pt x="557782" y="810419"/>
                </a:lnTo>
                <a:lnTo>
                  <a:pt x="566107" y="809229"/>
                </a:lnTo>
                <a:lnTo>
                  <a:pt x="687415" y="809229"/>
                </a:lnTo>
                <a:lnTo>
                  <a:pt x="694947" y="810419"/>
                </a:lnTo>
                <a:lnTo>
                  <a:pt x="702480" y="813991"/>
                </a:lnTo>
                <a:lnTo>
                  <a:pt x="708030" y="819547"/>
                </a:lnTo>
                <a:lnTo>
                  <a:pt x="711598" y="827088"/>
                </a:lnTo>
                <a:lnTo>
                  <a:pt x="712787" y="834629"/>
                </a:lnTo>
                <a:lnTo>
                  <a:pt x="712787" y="1000126"/>
                </a:lnTo>
                <a:lnTo>
                  <a:pt x="711598" y="1008857"/>
                </a:lnTo>
                <a:lnTo>
                  <a:pt x="708030" y="1016397"/>
                </a:lnTo>
                <a:lnTo>
                  <a:pt x="702876" y="1023938"/>
                </a:lnTo>
                <a:lnTo>
                  <a:pt x="696137" y="1029097"/>
                </a:lnTo>
                <a:lnTo>
                  <a:pt x="687812" y="1031876"/>
                </a:lnTo>
                <a:lnTo>
                  <a:pt x="679090" y="1033463"/>
                </a:lnTo>
                <a:lnTo>
                  <a:pt x="369079" y="1033463"/>
                </a:lnTo>
                <a:lnTo>
                  <a:pt x="336572" y="1031876"/>
                </a:lnTo>
                <a:lnTo>
                  <a:pt x="304461" y="1027907"/>
                </a:lnTo>
                <a:lnTo>
                  <a:pt x="272746" y="1020763"/>
                </a:lnTo>
                <a:lnTo>
                  <a:pt x="242617" y="1011238"/>
                </a:lnTo>
                <a:lnTo>
                  <a:pt x="213281" y="998935"/>
                </a:lnTo>
                <a:lnTo>
                  <a:pt x="184738" y="984251"/>
                </a:lnTo>
                <a:lnTo>
                  <a:pt x="157780" y="966788"/>
                </a:lnTo>
                <a:lnTo>
                  <a:pt x="132012" y="946944"/>
                </a:lnTo>
                <a:lnTo>
                  <a:pt x="108226" y="925513"/>
                </a:lnTo>
                <a:lnTo>
                  <a:pt x="86026" y="900907"/>
                </a:lnTo>
                <a:lnTo>
                  <a:pt x="66204" y="875507"/>
                </a:lnTo>
                <a:lnTo>
                  <a:pt x="49158" y="848519"/>
                </a:lnTo>
                <a:lnTo>
                  <a:pt x="34093" y="820341"/>
                </a:lnTo>
                <a:lnTo>
                  <a:pt x="22200" y="790575"/>
                </a:lnTo>
                <a:lnTo>
                  <a:pt x="12289" y="760016"/>
                </a:lnTo>
                <a:lnTo>
                  <a:pt x="5550" y="729060"/>
                </a:lnTo>
                <a:lnTo>
                  <a:pt x="1586" y="696913"/>
                </a:lnTo>
                <a:lnTo>
                  <a:pt x="0" y="664369"/>
                </a:lnTo>
                <a:lnTo>
                  <a:pt x="0" y="658416"/>
                </a:lnTo>
                <a:lnTo>
                  <a:pt x="1586" y="625872"/>
                </a:lnTo>
                <a:lnTo>
                  <a:pt x="5550" y="593725"/>
                </a:lnTo>
                <a:lnTo>
                  <a:pt x="12289" y="562769"/>
                </a:lnTo>
                <a:lnTo>
                  <a:pt x="22200" y="532210"/>
                </a:lnTo>
                <a:lnTo>
                  <a:pt x="34093" y="502444"/>
                </a:lnTo>
                <a:lnTo>
                  <a:pt x="49158" y="473869"/>
                </a:lnTo>
                <a:lnTo>
                  <a:pt x="66204" y="447278"/>
                </a:lnTo>
                <a:lnTo>
                  <a:pt x="86026" y="421878"/>
                </a:lnTo>
                <a:lnTo>
                  <a:pt x="108226" y="397272"/>
                </a:lnTo>
                <a:lnTo>
                  <a:pt x="132012" y="375444"/>
                </a:lnTo>
                <a:lnTo>
                  <a:pt x="157780" y="355997"/>
                </a:lnTo>
                <a:lnTo>
                  <a:pt x="184738" y="338137"/>
                </a:lnTo>
                <a:lnTo>
                  <a:pt x="213281" y="323850"/>
                </a:lnTo>
                <a:lnTo>
                  <a:pt x="242617" y="311547"/>
                </a:lnTo>
                <a:lnTo>
                  <a:pt x="272746" y="302022"/>
                </a:lnTo>
                <a:lnTo>
                  <a:pt x="304461" y="294878"/>
                </a:lnTo>
                <a:lnTo>
                  <a:pt x="336572" y="290512"/>
                </a:lnTo>
                <a:close/>
                <a:moveTo>
                  <a:pt x="1153027" y="58738"/>
                </a:moveTo>
                <a:lnTo>
                  <a:pt x="1162138" y="59135"/>
                </a:lnTo>
                <a:lnTo>
                  <a:pt x="1170854" y="61913"/>
                </a:lnTo>
                <a:lnTo>
                  <a:pt x="1179966" y="65485"/>
                </a:lnTo>
                <a:lnTo>
                  <a:pt x="1189473" y="71438"/>
                </a:lnTo>
                <a:lnTo>
                  <a:pt x="1197793" y="79772"/>
                </a:lnTo>
                <a:lnTo>
                  <a:pt x="1204131" y="89297"/>
                </a:lnTo>
                <a:lnTo>
                  <a:pt x="1208885" y="99616"/>
                </a:lnTo>
                <a:lnTo>
                  <a:pt x="1210866" y="111126"/>
                </a:lnTo>
                <a:lnTo>
                  <a:pt x="1211262" y="123032"/>
                </a:lnTo>
                <a:lnTo>
                  <a:pt x="1208885" y="133747"/>
                </a:lnTo>
                <a:lnTo>
                  <a:pt x="1204527" y="144860"/>
                </a:lnTo>
                <a:lnTo>
                  <a:pt x="1102715" y="338535"/>
                </a:lnTo>
                <a:lnTo>
                  <a:pt x="1095584" y="349250"/>
                </a:lnTo>
                <a:lnTo>
                  <a:pt x="1086076" y="357982"/>
                </a:lnTo>
                <a:lnTo>
                  <a:pt x="1075380" y="364332"/>
                </a:lnTo>
                <a:lnTo>
                  <a:pt x="1063495" y="368300"/>
                </a:lnTo>
                <a:lnTo>
                  <a:pt x="1050422" y="369888"/>
                </a:lnTo>
                <a:lnTo>
                  <a:pt x="1041311" y="369491"/>
                </a:lnTo>
                <a:lnTo>
                  <a:pt x="1032199" y="367110"/>
                </a:lnTo>
                <a:lnTo>
                  <a:pt x="1023483" y="363141"/>
                </a:lnTo>
                <a:lnTo>
                  <a:pt x="1013579" y="356394"/>
                </a:lnTo>
                <a:lnTo>
                  <a:pt x="1005656" y="348457"/>
                </a:lnTo>
                <a:lnTo>
                  <a:pt x="999318" y="338932"/>
                </a:lnTo>
                <a:lnTo>
                  <a:pt x="994564" y="328613"/>
                </a:lnTo>
                <a:lnTo>
                  <a:pt x="992583" y="317897"/>
                </a:lnTo>
                <a:lnTo>
                  <a:pt x="992187" y="306388"/>
                </a:lnTo>
                <a:lnTo>
                  <a:pt x="994168" y="294879"/>
                </a:lnTo>
                <a:lnTo>
                  <a:pt x="998922" y="284163"/>
                </a:lnTo>
                <a:lnTo>
                  <a:pt x="1100734" y="89694"/>
                </a:lnTo>
                <a:lnTo>
                  <a:pt x="1107865" y="78979"/>
                </a:lnTo>
                <a:lnTo>
                  <a:pt x="1117373" y="70644"/>
                </a:lnTo>
                <a:lnTo>
                  <a:pt x="1128069" y="63897"/>
                </a:lnTo>
                <a:lnTo>
                  <a:pt x="1139954" y="59532"/>
                </a:lnTo>
                <a:close/>
                <a:moveTo>
                  <a:pt x="790574" y="0"/>
                </a:moveTo>
                <a:lnTo>
                  <a:pt x="803274" y="1191"/>
                </a:lnTo>
                <a:lnTo>
                  <a:pt x="814784" y="5159"/>
                </a:lnTo>
                <a:lnTo>
                  <a:pt x="825896" y="11509"/>
                </a:lnTo>
                <a:lnTo>
                  <a:pt x="834627" y="19447"/>
                </a:lnTo>
                <a:lnTo>
                  <a:pt x="841771" y="29766"/>
                </a:lnTo>
                <a:lnTo>
                  <a:pt x="846930" y="40878"/>
                </a:lnTo>
                <a:lnTo>
                  <a:pt x="911621" y="250428"/>
                </a:lnTo>
                <a:lnTo>
                  <a:pt x="914399" y="261937"/>
                </a:lnTo>
                <a:lnTo>
                  <a:pt x="914399" y="273050"/>
                </a:lnTo>
                <a:lnTo>
                  <a:pt x="912415" y="284559"/>
                </a:lnTo>
                <a:lnTo>
                  <a:pt x="907652" y="295275"/>
                </a:lnTo>
                <a:lnTo>
                  <a:pt x="901302" y="305197"/>
                </a:lnTo>
                <a:lnTo>
                  <a:pt x="892968" y="313134"/>
                </a:lnTo>
                <a:lnTo>
                  <a:pt x="883840" y="319881"/>
                </a:lnTo>
                <a:lnTo>
                  <a:pt x="872727" y="323850"/>
                </a:lnTo>
                <a:lnTo>
                  <a:pt x="864393" y="325834"/>
                </a:lnTo>
                <a:lnTo>
                  <a:pt x="855662" y="327025"/>
                </a:lnTo>
                <a:lnTo>
                  <a:pt x="842962" y="325437"/>
                </a:lnTo>
                <a:lnTo>
                  <a:pt x="831452" y="321866"/>
                </a:lnTo>
                <a:lnTo>
                  <a:pt x="820737" y="315516"/>
                </a:lnTo>
                <a:lnTo>
                  <a:pt x="811609" y="307181"/>
                </a:lnTo>
                <a:lnTo>
                  <a:pt x="804465" y="296862"/>
                </a:lnTo>
                <a:lnTo>
                  <a:pt x="799306" y="285750"/>
                </a:lnTo>
                <a:lnTo>
                  <a:pt x="734615" y="76200"/>
                </a:lnTo>
                <a:lnTo>
                  <a:pt x="731837" y="64691"/>
                </a:lnTo>
                <a:lnTo>
                  <a:pt x="731837" y="52784"/>
                </a:lnTo>
                <a:lnTo>
                  <a:pt x="734615" y="42069"/>
                </a:lnTo>
                <a:lnTo>
                  <a:pt x="738584" y="31353"/>
                </a:lnTo>
                <a:lnTo>
                  <a:pt x="744934" y="21828"/>
                </a:lnTo>
                <a:lnTo>
                  <a:pt x="752871" y="13494"/>
                </a:lnTo>
                <a:lnTo>
                  <a:pt x="762396" y="7541"/>
                </a:lnTo>
                <a:lnTo>
                  <a:pt x="773509" y="2778"/>
                </a:lnTo>
                <a:lnTo>
                  <a:pt x="781843" y="794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2" name="Freeform 65"/>
          <p:cNvSpPr>
            <a:spLocks noEditPoints="1"/>
          </p:cNvSpPr>
          <p:nvPr/>
        </p:nvSpPr>
        <p:spPr bwMode="auto">
          <a:xfrm>
            <a:off x="5692419" y="2643965"/>
            <a:ext cx="651538" cy="466177"/>
          </a:xfrm>
          <a:custGeom>
            <a:avLst/>
            <a:gdLst>
              <a:gd name="T0" fmla="*/ 763 w 3584"/>
              <a:gd name="T1" fmla="*/ 1686 h 2687"/>
              <a:gd name="T2" fmla="*/ 996 w 3584"/>
              <a:gd name="T3" fmla="*/ 1876 h 2687"/>
              <a:gd name="T4" fmla="*/ 1212 w 3584"/>
              <a:gd name="T5" fmla="*/ 2067 h 2687"/>
              <a:gd name="T6" fmla="*/ 1400 w 3584"/>
              <a:gd name="T7" fmla="*/ 2264 h 2687"/>
              <a:gd name="T8" fmla="*/ 1382 w 3584"/>
              <a:gd name="T9" fmla="*/ 2616 h 2687"/>
              <a:gd name="T10" fmla="*/ 1055 w 3584"/>
              <a:gd name="T11" fmla="*/ 2635 h 2687"/>
              <a:gd name="T12" fmla="*/ 1046 w 3584"/>
              <a:gd name="T13" fmla="*/ 2390 h 2687"/>
              <a:gd name="T14" fmla="*/ 793 w 3584"/>
              <a:gd name="T15" fmla="*/ 2341 h 2687"/>
              <a:gd name="T16" fmla="*/ 760 w 3584"/>
              <a:gd name="T17" fmla="*/ 2154 h 2687"/>
              <a:gd name="T18" fmla="*/ 545 w 3584"/>
              <a:gd name="T19" fmla="*/ 2046 h 2687"/>
              <a:gd name="T20" fmla="*/ 502 w 3584"/>
              <a:gd name="T21" fmla="*/ 1911 h 2687"/>
              <a:gd name="T22" fmla="*/ 310 w 3584"/>
              <a:gd name="T23" fmla="*/ 1726 h 2687"/>
              <a:gd name="T24" fmla="*/ 567 w 3584"/>
              <a:gd name="T25" fmla="*/ 1457 h 2687"/>
              <a:gd name="T26" fmla="*/ 1656 w 3584"/>
              <a:gd name="T27" fmla="*/ 132 h 2687"/>
              <a:gd name="T28" fmla="*/ 1503 w 3584"/>
              <a:gd name="T29" fmla="*/ 242 h 2687"/>
              <a:gd name="T30" fmla="*/ 1129 w 3584"/>
              <a:gd name="T31" fmla="*/ 490 h 2687"/>
              <a:gd name="T32" fmla="*/ 1133 w 3584"/>
              <a:gd name="T33" fmla="*/ 1009 h 2687"/>
              <a:gd name="T34" fmla="*/ 1524 w 3584"/>
              <a:gd name="T35" fmla="*/ 1080 h 2687"/>
              <a:gd name="T36" fmla="*/ 2026 w 3584"/>
              <a:gd name="T37" fmla="*/ 879 h 2687"/>
              <a:gd name="T38" fmla="*/ 2224 w 3584"/>
              <a:gd name="T39" fmla="*/ 1016 h 2687"/>
              <a:gd name="T40" fmla="*/ 2359 w 3584"/>
              <a:gd name="T41" fmla="*/ 1156 h 2687"/>
              <a:gd name="T42" fmla="*/ 2492 w 3584"/>
              <a:gd name="T43" fmla="*/ 1295 h 2687"/>
              <a:gd name="T44" fmla="*/ 2841 w 3584"/>
              <a:gd name="T45" fmla="*/ 1656 h 2687"/>
              <a:gd name="T46" fmla="*/ 2770 w 3584"/>
              <a:gd name="T47" fmla="*/ 1928 h 2687"/>
              <a:gd name="T48" fmla="*/ 2488 w 3584"/>
              <a:gd name="T49" fmla="*/ 1753 h 2687"/>
              <a:gd name="T50" fmla="*/ 2349 w 3584"/>
              <a:gd name="T51" fmla="*/ 1626 h 2687"/>
              <a:gd name="T52" fmla="*/ 2340 w 3584"/>
              <a:gd name="T53" fmla="*/ 1664 h 2687"/>
              <a:gd name="T54" fmla="*/ 2578 w 3584"/>
              <a:gd name="T55" fmla="*/ 1930 h 2687"/>
              <a:gd name="T56" fmla="*/ 2552 w 3584"/>
              <a:gd name="T57" fmla="*/ 2176 h 2687"/>
              <a:gd name="T58" fmla="*/ 2266 w 3584"/>
              <a:gd name="T59" fmla="*/ 2070 h 2687"/>
              <a:gd name="T60" fmla="*/ 2025 w 3584"/>
              <a:gd name="T61" fmla="*/ 1855 h 2687"/>
              <a:gd name="T62" fmla="*/ 2147 w 3584"/>
              <a:gd name="T63" fmla="*/ 2024 h 2687"/>
              <a:gd name="T64" fmla="*/ 2312 w 3584"/>
              <a:gd name="T65" fmla="*/ 2280 h 2687"/>
              <a:gd name="T66" fmla="*/ 2066 w 3584"/>
              <a:gd name="T67" fmla="*/ 2400 h 2687"/>
              <a:gd name="T68" fmla="*/ 1827 w 3584"/>
              <a:gd name="T69" fmla="*/ 2151 h 2687"/>
              <a:gd name="T70" fmla="*/ 1737 w 3584"/>
              <a:gd name="T71" fmla="*/ 2100 h 2687"/>
              <a:gd name="T72" fmla="*/ 1848 w 3584"/>
              <a:gd name="T73" fmla="*/ 2248 h 2687"/>
              <a:gd name="T74" fmla="*/ 1987 w 3584"/>
              <a:gd name="T75" fmla="*/ 2508 h 2687"/>
              <a:gd name="T76" fmla="*/ 1724 w 3584"/>
              <a:gd name="T77" fmla="*/ 2582 h 2687"/>
              <a:gd name="T78" fmla="*/ 1644 w 3584"/>
              <a:gd name="T79" fmla="*/ 2446 h 2687"/>
              <a:gd name="T80" fmla="*/ 1392 w 3584"/>
              <a:gd name="T81" fmla="*/ 2069 h 2687"/>
              <a:gd name="T82" fmla="*/ 1097 w 3584"/>
              <a:gd name="T83" fmla="*/ 1681 h 2687"/>
              <a:gd name="T84" fmla="*/ 734 w 3584"/>
              <a:gd name="T85" fmla="*/ 1321 h 2687"/>
              <a:gd name="T86" fmla="*/ 267 w 3584"/>
              <a:gd name="T87" fmla="*/ 1429 h 2687"/>
              <a:gd name="T88" fmla="*/ 11 w 3584"/>
              <a:gd name="T89" fmla="*/ 1498 h 2687"/>
              <a:gd name="T90" fmla="*/ 619 w 3584"/>
              <a:gd name="T91" fmla="*/ 351 h 2687"/>
              <a:gd name="T92" fmla="*/ 772 w 3584"/>
              <a:gd name="T93" fmla="*/ 263 h 2687"/>
              <a:gd name="T94" fmla="*/ 1188 w 3584"/>
              <a:gd name="T95" fmla="*/ 50 h 2687"/>
              <a:gd name="T96" fmla="*/ 2446 w 3584"/>
              <a:gd name="T97" fmla="*/ 56 h 2687"/>
              <a:gd name="T98" fmla="*/ 2825 w 3584"/>
              <a:gd name="T99" fmla="*/ 385 h 2687"/>
              <a:gd name="T100" fmla="*/ 2962 w 3584"/>
              <a:gd name="T101" fmla="*/ 458 h 2687"/>
              <a:gd name="T102" fmla="*/ 3316 w 3584"/>
              <a:gd name="T103" fmla="*/ 398 h 2687"/>
              <a:gd name="T104" fmla="*/ 3584 w 3584"/>
              <a:gd name="T105" fmla="*/ 1458 h 2687"/>
              <a:gd name="T106" fmla="*/ 3335 w 3584"/>
              <a:gd name="T107" fmla="*/ 1506 h 2687"/>
              <a:gd name="T108" fmla="*/ 3055 w 3584"/>
              <a:gd name="T109" fmla="*/ 1502 h 2687"/>
              <a:gd name="T110" fmla="*/ 2714 w 3584"/>
              <a:gd name="T111" fmla="*/ 1171 h 2687"/>
              <a:gd name="T112" fmla="*/ 2325 w 3584"/>
              <a:gd name="T113" fmla="*/ 772 h 2687"/>
              <a:gd name="T114" fmla="*/ 2197 w 3584"/>
              <a:gd name="T115" fmla="*/ 653 h 2687"/>
              <a:gd name="T116" fmla="*/ 1845 w 3584"/>
              <a:gd name="T117" fmla="*/ 733 h 2687"/>
              <a:gd name="T118" fmla="*/ 1414 w 3584"/>
              <a:gd name="T119" fmla="*/ 952 h 2687"/>
              <a:gd name="T120" fmla="*/ 1186 w 3584"/>
              <a:gd name="T121" fmla="*/ 674 h 2687"/>
              <a:gd name="T122" fmla="*/ 1604 w 3584"/>
              <a:gd name="T123" fmla="*/ 363 h 2687"/>
              <a:gd name="T124" fmla="*/ 2186 w 3584"/>
              <a:gd name="T125" fmla="*/ 28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2687">
                <a:moveTo>
                  <a:pt x="567" y="1457"/>
                </a:moveTo>
                <a:lnTo>
                  <a:pt x="600" y="1458"/>
                </a:lnTo>
                <a:lnTo>
                  <a:pt x="632" y="1466"/>
                </a:lnTo>
                <a:lnTo>
                  <a:pt x="661" y="1478"/>
                </a:lnTo>
                <a:lnTo>
                  <a:pt x="689" y="1495"/>
                </a:lnTo>
                <a:lnTo>
                  <a:pt x="715" y="1517"/>
                </a:lnTo>
                <a:lnTo>
                  <a:pt x="733" y="1541"/>
                </a:lnTo>
                <a:lnTo>
                  <a:pt x="747" y="1567"/>
                </a:lnTo>
                <a:lnTo>
                  <a:pt x="757" y="1596"/>
                </a:lnTo>
                <a:lnTo>
                  <a:pt x="764" y="1625"/>
                </a:lnTo>
                <a:lnTo>
                  <a:pt x="765" y="1656"/>
                </a:lnTo>
                <a:lnTo>
                  <a:pt x="763" y="1686"/>
                </a:lnTo>
                <a:lnTo>
                  <a:pt x="756" y="1717"/>
                </a:lnTo>
                <a:lnTo>
                  <a:pt x="785" y="1712"/>
                </a:lnTo>
                <a:lnTo>
                  <a:pt x="815" y="1710"/>
                </a:lnTo>
                <a:lnTo>
                  <a:pt x="844" y="1714"/>
                </a:lnTo>
                <a:lnTo>
                  <a:pt x="873" y="1720"/>
                </a:lnTo>
                <a:lnTo>
                  <a:pt x="899" y="1731"/>
                </a:lnTo>
                <a:lnTo>
                  <a:pt x="924" y="1747"/>
                </a:lnTo>
                <a:lnTo>
                  <a:pt x="947" y="1767"/>
                </a:lnTo>
                <a:lnTo>
                  <a:pt x="965" y="1792"/>
                </a:lnTo>
                <a:lnTo>
                  <a:pt x="981" y="1818"/>
                </a:lnTo>
                <a:lnTo>
                  <a:pt x="991" y="1847"/>
                </a:lnTo>
                <a:lnTo>
                  <a:pt x="996" y="1876"/>
                </a:lnTo>
                <a:lnTo>
                  <a:pt x="997" y="1906"/>
                </a:lnTo>
                <a:lnTo>
                  <a:pt x="995" y="1937"/>
                </a:lnTo>
                <a:lnTo>
                  <a:pt x="988" y="1968"/>
                </a:lnTo>
                <a:lnTo>
                  <a:pt x="1018" y="1962"/>
                </a:lnTo>
                <a:lnTo>
                  <a:pt x="1047" y="1961"/>
                </a:lnTo>
                <a:lnTo>
                  <a:pt x="1077" y="1963"/>
                </a:lnTo>
                <a:lnTo>
                  <a:pt x="1105" y="1971"/>
                </a:lnTo>
                <a:lnTo>
                  <a:pt x="1132" y="1982"/>
                </a:lnTo>
                <a:lnTo>
                  <a:pt x="1156" y="1997"/>
                </a:lnTo>
                <a:lnTo>
                  <a:pt x="1179" y="2018"/>
                </a:lnTo>
                <a:lnTo>
                  <a:pt x="1198" y="2041"/>
                </a:lnTo>
                <a:lnTo>
                  <a:pt x="1212" y="2067"/>
                </a:lnTo>
                <a:lnTo>
                  <a:pt x="1223" y="2093"/>
                </a:lnTo>
                <a:lnTo>
                  <a:pt x="1229" y="2122"/>
                </a:lnTo>
                <a:lnTo>
                  <a:pt x="1232" y="2151"/>
                </a:lnTo>
                <a:lnTo>
                  <a:pt x="1229" y="2180"/>
                </a:lnTo>
                <a:lnTo>
                  <a:pt x="1225" y="2210"/>
                </a:lnTo>
                <a:lnTo>
                  <a:pt x="1215" y="2239"/>
                </a:lnTo>
                <a:lnTo>
                  <a:pt x="1248" y="2232"/>
                </a:lnTo>
                <a:lnTo>
                  <a:pt x="1280" y="2228"/>
                </a:lnTo>
                <a:lnTo>
                  <a:pt x="1311" y="2230"/>
                </a:lnTo>
                <a:lnTo>
                  <a:pt x="1343" y="2236"/>
                </a:lnTo>
                <a:lnTo>
                  <a:pt x="1372" y="2248"/>
                </a:lnTo>
                <a:lnTo>
                  <a:pt x="1400" y="2264"/>
                </a:lnTo>
                <a:lnTo>
                  <a:pt x="1424" y="2286"/>
                </a:lnTo>
                <a:lnTo>
                  <a:pt x="1444" y="2312"/>
                </a:lnTo>
                <a:lnTo>
                  <a:pt x="1461" y="2342"/>
                </a:lnTo>
                <a:lnTo>
                  <a:pt x="1471" y="2374"/>
                </a:lnTo>
                <a:lnTo>
                  <a:pt x="1476" y="2406"/>
                </a:lnTo>
                <a:lnTo>
                  <a:pt x="1477" y="2440"/>
                </a:lnTo>
                <a:lnTo>
                  <a:pt x="1472" y="2473"/>
                </a:lnTo>
                <a:lnTo>
                  <a:pt x="1463" y="2507"/>
                </a:lnTo>
                <a:lnTo>
                  <a:pt x="1448" y="2538"/>
                </a:lnTo>
                <a:lnTo>
                  <a:pt x="1429" y="2569"/>
                </a:lnTo>
                <a:lnTo>
                  <a:pt x="1404" y="2597"/>
                </a:lnTo>
                <a:lnTo>
                  <a:pt x="1382" y="2616"/>
                </a:lnTo>
                <a:lnTo>
                  <a:pt x="1357" y="2634"/>
                </a:lnTo>
                <a:lnTo>
                  <a:pt x="1330" y="2650"/>
                </a:lnTo>
                <a:lnTo>
                  <a:pt x="1301" y="2663"/>
                </a:lnTo>
                <a:lnTo>
                  <a:pt x="1272" y="2674"/>
                </a:lnTo>
                <a:lnTo>
                  <a:pt x="1241" y="2681"/>
                </a:lnTo>
                <a:lnTo>
                  <a:pt x="1211" y="2686"/>
                </a:lnTo>
                <a:lnTo>
                  <a:pt x="1180" y="2687"/>
                </a:lnTo>
                <a:lnTo>
                  <a:pt x="1151" y="2684"/>
                </a:lnTo>
                <a:lnTo>
                  <a:pt x="1124" y="2679"/>
                </a:lnTo>
                <a:lnTo>
                  <a:pt x="1097" y="2668"/>
                </a:lnTo>
                <a:lnTo>
                  <a:pt x="1075" y="2654"/>
                </a:lnTo>
                <a:lnTo>
                  <a:pt x="1055" y="2635"/>
                </a:lnTo>
                <a:lnTo>
                  <a:pt x="1036" y="2610"/>
                </a:lnTo>
                <a:lnTo>
                  <a:pt x="1024" y="2585"/>
                </a:lnTo>
                <a:lnTo>
                  <a:pt x="1018" y="2561"/>
                </a:lnTo>
                <a:lnTo>
                  <a:pt x="1016" y="2537"/>
                </a:lnTo>
                <a:lnTo>
                  <a:pt x="1018" y="2514"/>
                </a:lnTo>
                <a:lnTo>
                  <a:pt x="1023" y="2491"/>
                </a:lnTo>
                <a:lnTo>
                  <a:pt x="1030" y="2470"/>
                </a:lnTo>
                <a:lnTo>
                  <a:pt x="1039" y="2448"/>
                </a:lnTo>
                <a:lnTo>
                  <a:pt x="1048" y="2426"/>
                </a:lnTo>
                <a:lnTo>
                  <a:pt x="1057" y="2404"/>
                </a:lnTo>
                <a:lnTo>
                  <a:pt x="1066" y="2383"/>
                </a:lnTo>
                <a:lnTo>
                  <a:pt x="1046" y="2390"/>
                </a:lnTo>
                <a:lnTo>
                  <a:pt x="1025" y="2396"/>
                </a:lnTo>
                <a:lnTo>
                  <a:pt x="1005" y="2403"/>
                </a:lnTo>
                <a:lnTo>
                  <a:pt x="982" y="2408"/>
                </a:lnTo>
                <a:lnTo>
                  <a:pt x="959" y="2414"/>
                </a:lnTo>
                <a:lnTo>
                  <a:pt x="936" y="2416"/>
                </a:lnTo>
                <a:lnTo>
                  <a:pt x="913" y="2417"/>
                </a:lnTo>
                <a:lnTo>
                  <a:pt x="890" y="2415"/>
                </a:lnTo>
                <a:lnTo>
                  <a:pt x="868" y="2410"/>
                </a:lnTo>
                <a:lnTo>
                  <a:pt x="848" y="2400"/>
                </a:lnTo>
                <a:lnTo>
                  <a:pt x="828" y="2386"/>
                </a:lnTo>
                <a:lnTo>
                  <a:pt x="811" y="2367"/>
                </a:lnTo>
                <a:lnTo>
                  <a:pt x="793" y="2341"/>
                </a:lnTo>
                <a:lnTo>
                  <a:pt x="783" y="2317"/>
                </a:lnTo>
                <a:lnTo>
                  <a:pt x="778" y="2293"/>
                </a:lnTo>
                <a:lnTo>
                  <a:pt x="778" y="2269"/>
                </a:lnTo>
                <a:lnTo>
                  <a:pt x="781" y="2246"/>
                </a:lnTo>
                <a:lnTo>
                  <a:pt x="787" y="2224"/>
                </a:lnTo>
                <a:lnTo>
                  <a:pt x="794" y="2201"/>
                </a:lnTo>
                <a:lnTo>
                  <a:pt x="802" y="2179"/>
                </a:lnTo>
                <a:lnTo>
                  <a:pt x="809" y="2159"/>
                </a:lnTo>
                <a:lnTo>
                  <a:pt x="817" y="2137"/>
                </a:lnTo>
                <a:lnTo>
                  <a:pt x="799" y="2142"/>
                </a:lnTo>
                <a:lnTo>
                  <a:pt x="780" y="2148"/>
                </a:lnTo>
                <a:lnTo>
                  <a:pt x="760" y="2154"/>
                </a:lnTo>
                <a:lnTo>
                  <a:pt x="740" y="2160"/>
                </a:lnTo>
                <a:lnTo>
                  <a:pt x="719" y="2164"/>
                </a:lnTo>
                <a:lnTo>
                  <a:pt x="698" y="2168"/>
                </a:lnTo>
                <a:lnTo>
                  <a:pt x="677" y="2168"/>
                </a:lnTo>
                <a:lnTo>
                  <a:pt x="656" y="2167"/>
                </a:lnTo>
                <a:lnTo>
                  <a:pt x="636" y="2162"/>
                </a:lnTo>
                <a:lnTo>
                  <a:pt x="615" y="2152"/>
                </a:lnTo>
                <a:lnTo>
                  <a:pt x="597" y="2137"/>
                </a:lnTo>
                <a:lnTo>
                  <a:pt x="578" y="2117"/>
                </a:lnTo>
                <a:lnTo>
                  <a:pt x="562" y="2092"/>
                </a:lnTo>
                <a:lnTo>
                  <a:pt x="551" y="2068"/>
                </a:lnTo>
                <a:lnTo>
                  <a:pt x="545" y="2046"/>
                </a:lnTo>
                <a:lnTo>
                  <a:pt x="544" y="2024"/>
                </a:lnTo>
                <a:lnTo>
                  <a:pt x="545" y="2004"/>
                </a:lnTo>
                <a:lnTo>
                  <a:pt x="550" y="1983"/>
                </a:lnTo>
                <a:lnTo>
                  <a:pt x="556" y="1963"/>
                </a:lnTo>
                <a:lnTo>
                  <a:pt x="563" y="1945"/>
                </a:lnTo>
                <a:lnTo>
                  <a:pt x="571" y="1925"/>
                </a:lnTo>
                <a:lnTo>
                  <a:pt x="578" y="1906"/>
                </a:lnTo>
                <a:lnTo>
                  <a:pt x="585" y="1887"/>
                </a:lnTo>
                <a:lnTo>
                  <a:pt x="565" y="1892"/>
                </a:lnTo>
                <a:lnTo>
                  <a:pt x="544" y="1899"/>
                </a:lnTo>
                <a:lnTo>
                  <a:pt x="524" y="1906"/>
                </a:lnTo>
                <a:lnTo>
                  <a:pt x="502" y="1911"/>
                </a:lnTo>
                <a:lnTo>
                  <a:pt x="480" y="1916"/>
                </a:lnTo>
                <a:lnTo>
                  <a:pt x="457" y="1919"/>
                </a:lnTo>
                <a:lnTo>
                  <a:pt x="435" y="1918"/>
                </a:lnTo>
                <a:lnTo>
                  <a:pt x="412" y="1913"/>
                </a:lnTo>
                <a:lnTo>
                  <a:pt x="389" y="1903"/>
                </a:lnTo>
                <a:lnTo>
                  <a:pt x="368" y="1888"/>
                </a:lnTo>
                <a:lnTo>
                  <a:pt x="346" y="1866"/>
                </a:lnTo>
                <a:lnTo>
                  <a:pt x="328" y="1841"/>
                </a:lnTo>
                <a:lnTo>
                  <a:pt x="317" y="1815"/>
                </a:lnTo>
                <a:lnTo>
                  <a:pt x="311" y="1786"/>
                </a:lnTo>
                <a:lnTo>
                  <a:pt x="309" y="1756"/>
                </a:lnTo>
                <a:lnTo>
                  <a:pt x="310" y="1726"/>
                </a:lnTo>
                <a:lnTo>
                  <a:pt x="316" y="1694"/>
                </a:lnTo>
                <a:lnTo>
                  <a:pt x="325" y="1662"/>
                </a:lnTo>
                <a:lnTo>
                  <a:pt x="338" y="1632"/>
                </a:lnTo>
                <a:lnTo>
                  <a:pt x="353" y="1602"/>
                </a:lnTo>
                <a:lnTo>
                  <a:pt x="371" y="1575"/>
                </a:lnTo>
                <a:lnTo>
                  <a:pt x="391" y="1549"/>
                </a:lnTo>
                <a:lnTo>
                  <a:pt x="412" y="1526"/>
                </a:lnTo>
                <a:lnTo>
                  <a:pt x="440" y="1502"/>
                </a:lnTo>
                <a:lnTo>
                  <a:pt x="470" y="1483"/>
                </a:lnTo>
                <a:lnTo>
                  <a:pt x="502" y="1469"/>
                </a:lnTo>
                <a:lnTo>
                  <a:pt x="535" y="1460"/>
                </a:lnTo>
                <a:lnTo>
                  <a:pt x="567" y="1457"/>
                </a:lnTo>
                <a:close/>
                <a:moveTo>
                  <a:pt x="1351" y="15"/>
                </a:moveTo>
                <a:lnTo>
                  <a:pt x="1395" y="17"/>
                </a:lnTo>
                <a:lnTo>
                  <a:pt x="1437" y="23"/>
                </a:lnTo>
                <a:lnTo>
                  <a:pt x="1475" y="31"/>
                </a:lnTo>
                <a:lnTo>
                  <a:pt x="1510" y="41"/>
                </a:lnTo>
                <a:lnTo>
                  <a:pt x="1540" y="54"/>
                </a:lnTo>
                <a:lnTo>
                  <a:pt x="1568" y="67"/>
                </a:lnTo>
                <a:lnTo>
                  <a:pt x="1592" y="82"/>
                </a:lnTo>
                <a:lnTo>
                  <a:pt x="1612" y="96"/>
                </a:lnTo>
                <a:lnTo>
                  <a:pt x="1631" y="109"/>
                </a:lnTo>
                <a:lnTo>
                  <a:pt x="1645" y="121"/>
                </a:lnTo>
                <a:lnTo>
                  <a:pt x="1656" y="132"/>
                </a:lnTo>
                <a:lnTo>
                  <a:pt x="1664" y="139"/>
                </a:lnTo>
                <a:lnTo>
                  <a:pt x="1668" y="145"/>
                </a:lnTo>
                <a:lnTo>
                  <a:pt x="1669" y="147"/>
                </a:lnTo>
                <a:lnTo>
                  <a:pt x="1667" y="149"/>
                </a:lnTo>
                <a:lnTo>
                  <a:pt x="1659" y="152"/>
                </a:lnTo>
                <a:lnTo>
                  <a:pt x="1647" y="160"/>
                </a:lnTo>
                <a:lnTo>
                  <a:pt x="1631" y="169"/>
                </a:lnTo>
                <a:lnTo>
                  <a:pt x="1610" y="180"/>
                </a:lnTo>
                <a:lnTo>
                  <a:pt x="1587" y="193"/>
                </a:lnTo>
                <a:lnTo>
                  <a:pt x="1561" y="208"/>
                </a:lnTo>
                <a:lnTo>
                  <a:pt x="1533" y="224"/>
                </a:lnTo>
                <a:lnTo>
                  <a:pt x="1503" y="242"/>
                </a:lnTo>
                <a:lnTo>
                  <a:pt x="1472" y="260"/>
                </a:lnTo>
                <a:lnTo>
                  <a:pt x="1439" y="279"/>
                </a:lnTo>
                <a:lnTo>
                  <a:pt x="1406" y="299"/>
                </a:lnTo>
                <a:lnTo>
                  <a:pt x="1372" y="318"/>
                </a:lnTo>
                <a:lnTo>
                  <a:pt x="1340" y="339"/>
                </a:lnTo>
                <a:lnTo>
                  <a:pt x="1308" y="359"/>
                </a:lnTo>
                <a:lnTo>
                  <a:pt x="1277" y="378"/>
                </a:lnTo>
                <a:lnTo>
                  <a:pt x="1249" y="397"/>
                </a:lnTo>
                <a:lnTo>
                  <a:pt x="1222" y="414"/>
                </a:lnTo>
                <a:lnTo>
                  <a:pt x="1198" y="432"/>
                </a:lnTo>
                <a:lnTo>
                  <a:pt x="1162" y="458"/>
                </a:lnTo>
                <a:lnTo>
                  <a:pt x="1129" y="490"/>
                </a:lnTo>
                <a:lnTo>
                  <a:pt x="1100" y="524"/>
                </a:lnTo>
                <a:lnTo>
                  <a:pt x="1075" y="564"/>
                </a:lnTo>
                <a:lnTo>
                  <a:pt x="1055" y="605"/>
                </a:lnTo>
                <a:lnTo>
                  <a:pt x="1041" y="650"/>
                </a:lnTo>
                <a:lnTo>
                  <a:pt x="1031" y="697"/>
                </a:lnTo>
                <a:lnTo>
                  <a:pt x="1029" y="746"/>
                </a:lnTo>
                <a:lnTo>
                  <a:pt x="1032" y="796"/>
                </a:lnTo>
                <a:lnTo>
                  <a:pt x="1041" y="845"/>
                </a:lnTo>
                <a:lnTo>
                  <a:pt x="1056" y="891"/>
                </a:lnTo>
                <a:lnTo>
                  <a:pt x="1077" y="934"/>
                </a:lnTo>
                <a:lnTo>
                  <a:pt x="1103" y="973"/>
                </a:lnTo>
                <a:lnTo>
                  <a:pt x="1133" y="1009"/>
                </a:lnTo>
                <a:lnTo>
                  <a:pt x="1167" y="1040"/>
                </a:lnTo>
                <a:lnTo>
                  <a:pt x="1205" y="1067"/>
                </a:lnTo>
                <a:lnTo>
                  <a:pt x="1247" y="1088"/>
                </a:lnTo>
                <a:lnTo>
                  <a:pt x="1292" y="1104"/>
                </a:lnTo>
                <a:lnTo>
                  <a:pt x="1339" y="1114"/>
                </a:lnTo>
                <a:lnTo>
                  <a:pt x="1387" y="1118"/>
                </a:lnTo>
                <a:lnTo>
                  <a:pt x="1397" y="1117"/>
                </a:lnTo>
                <a:lnTo>
                  <a:pt x="1413" y="1114"/>
                </a:lnTo>
                <a:lnTo>
                  <a:pt x="1435" y="1109"/>
                </a:lnTo>
                <a:lnTo>
                  <a:pt x="1461" y="1102"/>
                </a:lnTo>
                <a:lnTo>
                  <a:pt x="1490" y="1092"/>
                </a:lnTo>
                <a:lnTo>
                  <a:pt x="1524" y="1080"/>
                </a:lnTo>
                <a:lnTo>
                  <a:pt x="1560" y="1063"/>
                </a:lnTo>
                <a:lnTo>
                  <a:pt x="1597" y="1045"/>
                </a:lnTo>
                <a:lnTo>
                  <a:pt x="1646" y="1021"/>
                </a:lnTo>
                <a:lnTo>
                  <a:pt x="1699" y="996"/>
                </a:lnTo>
                <a:lnTo>
                  <a:pt x="1753" y="970"/>
                </a:lnTo>
                <a:lnTo>
                  <a:pt x="1808" y="944"/>
                </a:lnTo>
                <a:lnTo>
                  <a:pt x="1861" y="919"/>
                </a:lnTo>
                <a:lnTo>
                  <a:pt x="1911" y="896"/>
                </a:lnTo>
                <a:lnTo>
                  <a:pt x="1942" y="884"/>
                </a:lnTo>
                <a:lnTo>
                  <a:pt x="1971" y="878"/>
                </a:lnTo>
                <a:lnTo>
                  <a:pt x="2000" y="877"/>
                </a:lnTo>
                <a:lnTo>
                  <a:pt x="2026" y="879"/>
                </a:lnTo>
                <a:lnTo>
                  <a:pt x="2050" y="883"/>
                </a:lnTo>
                <a:lnTo>
                  <a:pt x="2073" y="891"/>
                </a:lnTo>
                <a:lnTo>
                  <a:pt x="2092" y="900"/>
                </a:lnTo>
                <a:lnTo>
                  <a:pt x="2110" y="910"/>
                </a:lnTo>
                <a:lnTo>
                  <a:pt x="2124" y="918"/>
                </a:lnTo>
                <a:lnTo>
                  <a:pt x="2136" y="927"/>
                </a:lnTo>
                <a:lnTo>
                  <a:pt x="2145" y="935"/>
                </a:lnTo>
                <a:lnTo>
                  <a:pt x="2150" y="939"/>
                </a:lnTo>
                <a:lnTo>
                  <a:pt x="2152" y="941"/>
                </a:lnTo>
                <a:lnTo>
                  <a:pt x="2179" y="968"/>
                </a:lnTo>
                <a:lnTo>
                  <a:pt x="2203" y="994"/>
                </a:lnTo>
                <a:lnTo>
                  <a:pt x="2224" y="1016"/>
                </a:lnTo>
                <a:lnTo>
                  <a:pt x="2243" y="1036"/>
                </a:lnTo>
                <a:lnTo>
                  <a:pt x="2260" y="1054"/>
                </a:lnTo>
                <a:lnTo>
                  <a:pt x="2276" y="1070"/>
                </a:lnTo>
                <a:lnTo>
                  <a:pt x="2289" y="1084"/>
                </a:lnTo>
                <a:lnTo>
                  <a:pt x="2301" y="1096"/>
                </a:lnTo>
                <a:lnTo>
                  <a:pt x="2312" y="1108"/>
                </a:lnTo>
                <a:lnTo>
                  <a:pt x="2321" y="1118"/>
                </a:lnTo>
                <a:lnTo>
                  <a:pt x="2330" y="1127"/>
                </a:lnTo>
                <a:lnTo>
                  <a:pt x="2338" y="1134"/>
                </a:lnTo>
                <a:lnTo>
                  <a:pt x="2345" y="1142"/>
                </a:lnTo>
                <a:lnTo>
                  <a:pt x="2352" y="1150"/>
                </a:lnTo>
                <a:lnTo>
                  <a:pt x="2359" y="1156"/>
                </a:lnTo>
                <a:lnTo>
                  <a:pt x="2365" y="1164"/>
                </a:lnTo>
                <a:lnTo>
                  <a:pt x="2373" y="1170"/>
                </a:lnTo>
                <a:lnTo>
                  <a:pt x="2379" y="1178"/>
                </a:lnTo>
                <a:lnTo>
                  <a:pt x="2387" y="1186"/>
                </a:lnTo>
                <a:lnTo>
                  <a:pt x="2396" y="1195"/>
                </a:lnTo>
                <a:lnTo>
                  <a:pt x="2405" y="1205"/>
                </a:lnTo>
                <a:lnTo>
                  <a:pt x="2415" y="1216"/>
                </a:lnTo>
                <a:lnTo>
                  <a:pt x="2427" y="1228"/>
                </a:lnTo>
                <a:lnTo>
                  <a:pt x="2440" y="1242"/>
                </a:lnTo>
                <a:lnTo>
                  <a:pt x="2456" y="1258"/>
                </a:lnTo>
                <a:lnTo>
                  <a:pt x="2473" y="1275"/>
                </a:lnTo>
                <a:lnTo>
                  <a:pt x="2492" y="1295"/>
                </a:lnTo>
                <a:lnTo>
                  <a:pt x="2512" y="1316"/>
                </a:lnTo>
                <a:lnTo>
                  <a:pt x="2536" y="1340"/>
                </a:lnTo>
                <a:lnTo>
                  <a:pt x="2563" y="1368"/>
                </a:lnTo>
                <a:lnTo>
                  <a:pt x="2592" y="1398"/>
                </a:lnTo>
                <a:lnTo>
                  <a:pt x="2624" y="1431"/>
                </a:lnTo>
                <a:lnTo>
                  <a:pt x="2659" y="1468"/>
                </a:lnTo>
                <a:lnTo>
                  <a:pt x="2698" y="1508"/>
                </a:lnTo>
                <a:lnTo>
                  <a:pt x="2739" y="1552"/>
                </a:lnTo>
                <a:lnTo>
                  <a:pt x="2785" y="1599"/>
                </a:lnTo>
                <a:lnTo>
                  <a:pt x="2835" y="1651"/>
                </a:lnTo>
                <a:lnTo>
                  <a:pt x="2839" y="1654"/>
                </a:lnTo>
                <a:lnTo>
                  <a:pt x="2841" y="1656"/>
                </a:lnTo>
                <a:lnTo>
                  <a:pt x="2859" y="1679"/>
                </a:lnTo>
                <a:lnTo>
                  <a:pt x="2872" y="1703"/>
                </a:lnTo>
                <a:lnTo>
                  <a:pt x="2882" y="1730"/>
                </a:lnTo>
                <a:lnTo>
                  <a:pt x="2887" y="1757"/>
                </a:lnTo>
                <a:lnTo>
                  <a:pt x="2887" y="1786"/>
                </a:lnTo>
                <a:lnTo>
                  <a:pt x="2881" y="1813"/>
                </a:lnTo>
                <a:lnTo>
                  <a:pt x="2872" y="1839"/>
                </a:lnTo>
                <a:lnTo>
                  <a:pt x="2859" y="1864"/>
                </a:lnTo>
                <a:lnTo>
                  <a:pt x="2841" y="1887"/>
                </a:lnTo>
                <a:lnTo>
                  <a:pt x="2819" y="1906"/>
                </a:lnTo>
                <a:lnTo>
                  <a:pt x="2795" y="1920"/>
                </a:lnTo>
                <a:lnTo>
                  <a:pt x="2770" y="1928"/>
                </a:lnTo>
                <a:lnTo>
                  <a:pt x="2743" y="1934"/>
                </a:lnTo>
                <a:lnTo>
                  <a:pt x="2716" y="1934"/>
                </a:lnTo>
                <a:lnTo>
                  <a:pt x="2689" y="1930"/>
                </a:lnTo>
                <a:lnTo>
                  <a:pt x="2664" y="1920"/>
                </a:lnTo>
                <a:lnTo>
                  <a:pt x="2640" y="1906"/>
                </a:lnTo>
                <a:lnTo>
                  <a:pt x="2618" y="1887"/>
                </a:lnTo>
                <a:lnTo>
                  <a:pt x="2617" y="1885"/>
                </a:lnTo>
                <a:lnTo>
                  <a:pt x="2615" y="1883"/>
                </a:lnTo>
                <a:lnTo>
                  <a:pt x="2579" y="1844"/>
                </a:lnTo>
                <a:lnTo>
                  <a:pt x="2545" y="1811"/>
                </a:lnTo>
                <a:lnTo>
                  <a:pt x="2516" y="1780"/>
                </a:lnTo>
                <a:lnTo>
                  <a:pt x="2488" y="1753"/>
                </a:lnTo>
                <a:lnTo>
                  <a:pt x="2465" y="1729"/>
                </a:lnTo>
                <a:lnTo>
                  <a:pt x="2445" y="1707"/>
                </a:lnTo>
                <a:lnTo>
                  <a:pt x="2426" y="1690"/>
                </a:lnTo>
                <a:lnTo>
                  <a:pt x="2411" y="1674"/>
                </a:lnTo>
                <a:lnTo>
                  <a:pt x="2398" y="1661"/>
                </a:lnTo>
                <a:lnTo>
                  <a:pt x="2386" y="1650"/>
                </a:lnTo>
                <a:lnTo>
                  <a:pt x="2377" y="1643"/>
                </a:lnTo>
                <a:lnTo>
                  <a:pt x="2368" y="1636"/>
                </a:lnTo>
                <a:lnTo>
                  <a:pt x="2362" y="1632"/>
                </a:lnTo>
                <a:lnTo>
                  <a:pt x="2357" y="1628"/>
                </a:lnTo>
                <a:lnTo>
                  <a:pt x="2353" y="1626"/>
                </a:lnTo>
                <a:lnTo>
                  <a:pt x="2349" y="1626"/>
                </a:lnTo>
                <a:lnTo>
                  <a:pt x="2347" y="1627"/>
                </a:lnTo>
                <a:lnTo>
                  <a:pt x="2344" y="1628"/>
                </a:lnTo>
                <a:lnTo>
                  <a:pt x="2341" y="1631"/>
                </a:lnTo>
                <a:lnTo>
                  <a:pt x="2339" y="1633"/>
                </a:lnTo>
                <a:lnTo>
                  <a:pt x="2337" y="1635"/>
                </a:lnTo>
                <a:lnTo>
                  <a:pt x="2335" y="1637"/>
                </a:lnTo>
                <a:lnTo>
                  <a:pt x="2333" y="1640"/>
                </a:lnTo>
                <a:lnTo>
                  <a:pt x="2332" y="1644"/>
                </a:lnTo>
                <a:lnTo>
                  <a:pt x="2332" y="1647"/>
                </a:lnTo>
                <a:lnTo>
                  <a:pt x="2333" y="1651"/>
                </a:lnTo>
                <a:lnTo>
                  <a:pt x="2336" y="1658"/>
                </a:lnTo>
                <a:lnTo>
                  <a:pt x="2340" y="1664"/>
                </a:lnTo>
                <a:lnTo>
                  <a:pt x="2345" y="1673"/>
                </a:lnTo>
                <a:lnTo>
                  <a:pt x="2353" y="1684"/>
                </a:lnTo>
                <a:lnTo>
                  <a:pt x="2362" y="1696"/>
                </a:lnTo>
                <a:lnTo>
                  <a:pt x="2374" y="1710"/>
                </a:lnTo>
                <a:lnTo>
                  <a:pt x="2389" y="1728"/>
                </a:lnTo>
                <a:lnTo>
                  <a:pt x="2405" y="1746"/>
                </a:lnTo>
                <a:lnTo>
                  <a:pt x="2426" y="1769"/>
                </a:lnTo>
                <a:lnTo>
                  <a:pt x="2449" y="1794"/>
                </a:lnTo>
                <a:lnTo>
                  <a:pt x="2475" y="1823"/>
                </a:lnTo>
                <a:lnTo>
                  <a:pt x="2506" y="1854"/>
                </a:lnTo>
                <a:lnTo>
                  <a:pt x="2540" y="1890"/>
                </a:lnTo>
                <a:lnTo>
                  <a:pt x="2578" y="1930"/>
                </a:lnTo>
                <a:lnTo>
                  <a:pt x="2580" y="1933"/>
                </a:lnTo>
                <a:lnTo>
                  <a:pt x="2582" y="1936"/>
                </a:lnTo>
                <a:lnTo>
                  <a:pt x="2583" y="1940"/>
                </a:lnTo>
                <a:lnTo>
                  <a:pt x="2600" y="1966"/>
                </a:lnTo>
                <a:lnTo>
                  <a:pt x="2611" y="1993"/>
                </a:lnTo>
                <a:lnTo>
                  <a:pt x="2617" y="2021"/>
                </a:lnTo>
                <a:lnTo>
                  <a:pt x="2618" y="2051"/>
                </a:lnTo>
                <a:lnTo>
                  <a:pt x="2614" y="2080"/>
                </a:lnTo>
                <a:lnTo>
                  <a:pt x="2605" y="2108"/>
                </a:lnTo>
                <a:lnTo>
                  <a:pt x="2592" y="2135"/>
                </a:lnTo>
                <a:lnTo>
                  <a:pt x="2572" y="2159"/>
                </a:lnTo>
                <a:lnTo>
                  <a:pt x="2552" y="2176"/>
                </a:lnTo>
                <a:lnTo>
                  <a:pt x="2529" y="2190"/>
                </a:lnTo>
                <a:lnTo>
                  <a:pt x="2504" y="2200"/>
                </a:lnTo>
                <a:lnTo>
                  <a:pt x="2479" y="2204"/>
                </a:lnTo>
                <a:lnTo>
                  <a:pt x="2452" y="2206"/>
                </a:lnTo>
                <a:lnTo>
                  <a:pt x="2426" y="2201"/>
                </a:lnTo>
                <a:lnTo>
                  <a:pt x="2401" y="2192"/>
                </a:lnTo>
                <a:lnTo>
                  <a:pt x="2377" y="2180"/>
                </a:lnTo>
                <a:lnTo>
                  <a:pt x="2356" y="2163"/>
                </a:lnTo>
                <a:lnTo>
                  <a:pt x="2355" y="2163"/>
                </a:lnTo>
                <a:lnTo>
                  <a:pt x="2354" y="2163"/>
                </a:lnTo>
                <a:lnTo>
                  <a:pt x="2308" y="2115"/>
                </a:lnTo>
                <a:lnTo>
                  <a:pt x="2266" y="2070"/>
                </a:lnTo>
                <a:lnTo>
                  <a:pt x="2227" y="2030"/>
                </a:lnTo>
                <a:lnTo>
                  <a:pt x="2192" y="1993"/>
                </a:lnTo>
                <a:lnTo>
                  <a:pt x="2160" y="1960"/>
                </a:lnTo>
                <a:lnTo>
                  <a:pt x="2132" y="1932"/>
                </a:lnTo>
                <a:lnTo>
                  <a:pt x="2108" y="1908"/>
                </a:lnTo>
                <a:lnTo>
                  <a:pt x="2086" y="1887"/>
                </a:lnTo>
                <a:lnTo>
                  <a:pt x="2068" y="1872"/>
                </a:lnTo>
                <a:lnTo>
                  <a:pt x="2053" y="1860"/>
                </a:lnTo>
                <a:lnTo>
                  <a:pt x="2042" y="1853"/>
                </a:lnTo>
                <a:lnTo>
                  <a:pt x="2033" y="1850"/>
                </a:lnTo>
                <a:lnTo>
                  <a:pt x="2028" y="1852"/>
                </a:lnTo>
                <a:lnTo>
                  <a:pt x="2025" y="1855"/>
                </a:lnTo>
                <a:lnTo>
                  <a:pt x="2024" y="1860"/>
                </a:lnTo>
                <a:lnTo>
                  <a:pt x="2024" y="1865"/>
                </a:lnTo>
                <a:lnTo>
                  <a:pt x="2026" y="1872"/>
                </a:lnTo>
                <a:lnTo>
                  <a:pt x="2029" y="1880"/>
                </a:lnTo>
                <a:lnTo>
                  <a:pt x="2035" y="1889"/>
                </a:lnTo>
                <a:lnTo>
                  <a:pt x="2042" y="1901"/>
                </a:lnTo>
                <a:lnTo>
                  <a:pt x="2052" y="1915"/>
                </a:lnTo>
                <a:lnTo>
                  <a:pt x="2065" y="1932"/>
                </a:lnTo>
                <a:lnTo>
                  <a:pt x="2080" y="1950"/>
                </a:lnTo>
                <a:lnTo>
                  <a:pt x="2099" y="1972"/>
                </a:lnTo>
                <a:lnTo>
                  <a:pt x="2121" y="1996"/>
                </a:lnTo>
                <a:lnTo>
                  <a:pt x="2147" y="2024"/>
                </a:lnTo>
                <a:lnTo>
                  <a:pt x="2176" y="2056"/>
                </a:lnTo>
                <a:lnTo>
                  <a:pt x="2209" y="2091"/>
                </a:lnTo>
                <a:lnTo>
                  <a:pt x="2246" y="2129"/>
                </a:lnTo>
                <a:lnTo>
                  <a:pt x="2252" y="2136"/>
                </a:lnTo>
                <a:lnTo>
                  <a:pt x="2256" y="2141"/>
                </a:lnTo>
                <a:lnTo>
                  <a:pt x="2261" y="2146"/>
                </a:lnTo>
                <a:lnTo>
                  <a:pt x="2267" y="2150"/>
                </a:lnTo>
                <a:lnTo>
                  <a:pt x="2284" y="2173"/>
                </a:lnTo>
                <a:lnTo>
                  <a:pt x="2299" y="2197"/>
                </a:lnTo>
                <a:lnTo>
                  <a:pt x="2307" y="2224"/>
                </a:lnTo>
                <a:lnTo>
                  <a:pt x="2312" y="2251"/>
                </a:lnTo>
                <a:lnTo>
                  <a:pt x="2312" y="2280"/>
                </a:lnTo>
                <a:lnTo>
                  <a:pt x="2307" y="2307"/>
                </a:lnTo>
                <a:lnTo>
                  <a:pt x="2299" y="2333"/>
                </a:lnTo>
                <a:lnTo>
                  <a:pt x="2284" y="2358"/>
                </a:lnTo>
                <a:lnTo>
                  <a:pt x="2267" y="2381"/>
                </a:lnTo>
                <a:lnTo>
                  <a:pt x="2245" y="2400"/>
                </a:lnTo>
                <a:lnTo>
                  <a:pt x="2221" y="2414"/>
                </a:lnTo>
                <a:lnTo>
                  <a:pt x="2195" y="2424"/>
                </a:lnTo>
                <a:lnTo>
                  <a:pt x="2169" y="2428"/>
                </a:lnTo>
                <a:lnTo>
                  <a:pt x="2141" y="2428"/>
                </a:lnTo>
                <a:lnTo>
                  <a:pt x="2115" y="2424"/>
                </a:lnTo>
                <a:lnTo>
                  <a:pt x="2090" y="2414"/>
                </a:lnTo>
                <a:lnTo>
                  <a:pt x="2066" y="2400"/>
                </a:lnTo>
                <a:lnTo>
                  <a:pt x="2044" y="2381"/>
                </a:lnTo>
                <a:lnTo>
                  <a:pt x="2036" y="2371"/>
                </a:lnTo>
                <a:lnTo>
                  <a:pt x="2029" y="2362"/>
                </a:lnTo>
                <a:lnTo>
                  <a:pt x="2027" y="2360"/>
                </a:lnTo>
                <a:lnTo>
                  <a:pt x="2025" y="2358"/>
                </a:lnTo>
                <a:lnTo>
                  <a:pt x="1985" y="2318"/>
                </a:lnTo>
                <a:lnTo>
                  <a:pt x="1951" y="2282"/>
                </a:lnTo>
                <a:lnTo>
                  <a:pt x="1920" y="2249"/>
                </a:lnTo>
                <a:lnTo>
                  <a:pt x="1893" y="2220"/>
                </a:lnTo>
                <a:lnTo>
                  <a:pt x="1868" y="2194"/>
                </a:lnTo>
                <a:lnTo>
                  <a:pt x="1847" y="2171"/>
                </a:lnTo>
                <a:lnTo>
                  <a:pt x="1827" y="2151"/>
                </a:lnTo>
                <a:lnTo>
                  <a:pt x="1812" y="2135"/>
                </a:lnTo>
                <a:lnTo>
                  <a:pt x="1798" y="2120"/>
                </a:lnTo>
                <a:lnTo>
                  <a:pt x="1786" y="2110"/>
                </a:lnTo>
                <a:lnTo>
                  <a:pt x="1776" y="2101"/>
                </a:lnTo>
                <a:lnTo>
                  <a:pt x="1768" y="2094"/>
                </a:lnTo>
                <a:lnTo>
                  <a:pt x="1761" y="2091"/>
                </a:lnTo>
                <a:lnTo>
                  <a:pt x="1755" y="2089"/>
                </a:lnTo>
                <a:lnTo>
                  <a:pt x="1751" y="2088"/>
                </a:lnTo>
                <a:lnTo>
                  <a:pt x="1747" y="2090"/>
                </a:lnTo>
                <a:lnTo>
                  <a:pt x="1742" y="2093"/>
                </a:lnTo>
                <a:lnTo>
                  <a:pt x="1739" y="2096"/>
                </a:lnTo>
                <a:lnTo>
                  <a:pt x="1737" y="2100"/>
                </a:lnTo>
                <a:lnTo>
                  <a:pt x="1736" y="2104"/>
                </a:lnTo>
                <a:lnTo>
                  <a:pt x="1736" y="2110"/>
                </a:lnTo>
                <a:lnTo>
                  <a:pt x="1737" y="2115"/>
                </a:lnTo>
                <a:lnTo>
                  <a:pt x="1740" y="2122"/>
                </a:lnTo>
                <a:lnTo>
                  <a:pt x="1744" y="2130"/>
                </a:lnTo>
                <a:lnTo>
                  <a:pt x="1752" y="2140"/>
                </a:lnTo>
                <a:lnTo>
                  <a:pt x="1761" y="2152"/>
                </a:lnTo>
                <a:lnTo>
                  <a:pt x="1773" y="2166"/>
                </a:lnTo>
                <a:lnTo>
                  <a:pt x="1787" y="2183"/>
                </a:lnTo>
                <a:lnTo>
                  <a:pt x="1804" y="2201"/>
                </a:lnTo>
                <a:lnTo>
                  <a:pt x="1824" y="2223"/>
                </a:lnTo>
                <a:lnTo>
                  <a:pt x="1848" y="2248"/>
                </a:lnTo>
                <a:lnTo>
                  <a:pt x="1874" y="2276"/>
                </a:lnTo>
                <a:lnTo>
                  <a:pt x="1905" y="2308"/>
                </a:lnTo>
                <a:lnTo>
                  <a:pt x="1940" y="2344"/>
                </a:lnTo>
                <a:lnTo>
                  <a:pt x="1940" y="2345"/>
                </a:lnTo>
                <a:lnTo>
                  <a:pt x="1943" y="2348"/>
                </a:lnTo>
                <a:lnTo>
                  <a:pt x="1946" y="2351"/>
                </a:lnTo>
                <a:lnTo>
                  <a:pt x="1964" y="2374"/>
                </a:lnTo>
                <a:lnTo>
                  <a:pt x="1978" y="2399"/>
                </a:lnTo>
                <a:lnTo>
                  <a:pt x="1987" y="2425"/>
                </a:lnTo>
                <a:lnTo>
                  <a:pt x="1991" y="2452"/>
                </a:lnTo>
                <a:lnTo>
                  <a:pt x="1991" y="2480"/>
                </a:lnTo>
                <a:lnTo>
                  <a:pt x="1987" y="2508"/>
                </a:lnTo>
                <a:lnTo>
                  <a:pt x="1978" y="2534"/>
                </a:lnTo>
                <a:lnTo>
                  <a:pt x="1964" y="2559"/>
                </a:lnTo>
                <a:lnTo>
                  <a:pt x="1946" y="2582"/>
                </a:lnTo>
                <a:lnTo>
                  <a:pt x="1924" y="2600"/>
                </a:lnTo>
                <a:lnTo>
                  <a:pt x="1900" y="2615"/>
                </a:lnTo>
                <a:lnTo>
                  <a:pt x="1874" y="2624"/>
                </a:lnTo>
                <a:lnTo>
                  <a:pt x="1848" y="2629"/>
                </a:lnTo>
                <a:lnTo>
                  <a:pt x="1821" y="2629"/>
                </a:lnTo>
                <a:lnTo>
                  <a:pt x="1795" y="2624"/>
                </a:lnTo>
                <a:lnTo>
                  <a:pt x="1768" y="2615"/>
                </a:lnTo>
                <a:lnTo>
                  <a:pt x="1744" y="2600"/>
                </a:lnTo>
                <a:lnTo>
                  <a:pt x="1724" y="2582"/>
                </a:lnTo>
                <a:lnTo>
                  <a:pt x="1713" y="2570"/>
                </a:lnTo>
                <a:lnTo>
                  <a:pt x="1701" y="2558"/>
                </a:lnTo>
                <a:lnTo>
                  <a:pt x="1689" y="2545"/>
                </a:lnTo>
                <a:lnTo>
                  <a:pt x="1677" y="2532"/>
                </a:lnTo>
                <a:lnTo>
                  <a:pt x="1666" y="2519"/>
                </a:lnTo>
                <a:lnTo>
                  <a:pt x="1656" y="2508"/>
                </a:lnTo>
                <a:lnTo>
                  <a:pt x="1648" y="2499"/>
                </a:lnTo>
                <a:lnTo>
                  <a:pt x="1643" y="2492"/>
                </a:lnTo>
                <a:lnTo>
                  <a:pt x="1641" y="2489"/>
                </a:lnTo>
                <a:lnTo>
                  <a:pt x="1640" y="2489"/>
                </a:lnTo>
                <a:lnTo>
                  <a:pt x="1640" y="2489"/>
                </a:lnTo>
                <a:lnTo>
                  <a:pt x="1644" y="2446"/>
                </a:lnTo>
                <a:lnTo>
                  <a:pt x="1644" y="2402"/>
                </a:lnTo>
                <a:lnTo>
                  <a:pt x="1640" y="2358"/>
                </a:lnTo>
                <a:lnTo>
                  <a:pt x="1631" y="2316"/>
                </a:lnTo>
                <a:lnTo>
                  <a:pt x="1617" y="2275"/>
                </a:lnTo>
                <a:lnTo>
                  <a:pt x="1597" y="2236"/>
                </a:lnTo>
                <a:lnTo>
                  <a:pt x="1574" y="2199"/>
                </a:lnTo>
                <a:lnTo>
                  <a:pt x="1546" y="2164"/>
                </a:lnTo>
                <a:lnTo>
                  <a:pt x="1519" y="2139"/>
                </a:lnTo>
                <a:lnTo>
                  <a:pt x="1490" y="2116"/>
                </a:lnTo>
                <a:lnTo>
                  <a:pt x="1459" y="2098"/>
                </a:lnTo>
                <a:lnTo>
                  <a:pt x="1426" y="2081"/>
                </a:lnTo>
                <a:lnTo>
                  <a:pt x="1392" y="2069"/>
                </a:lnTo>
                <a:lnTo>
                  <a:pt x="1381" y="2031"/>
                </a:lnTo>
                <a:lnTo>
                  <a:pt x="1367" y="1994"/>
                </a:lnTo>
                <a:lnTo>
                  <a:pt x="1348" y="1959"/>
                </a:lnTo>
                <a:lnTo>
                  <a:pt x="1327" y="1926"/>
                </a:lnTo>
                <a:lnTo>
                  <a:pt x="1301" y="1896"/>
                </a:lnTo>
                <a:lnTo>
                  <a:pt x="1269" y="1866"/>
                </a:lnTo>
                <a:lnTo>
                  <a:pt x="1234" y="1840"/>
                </a:lnTo>
                <a:lnTo>
                  <a:pt x="1196" y="1819"/>
                </a:lnTo>
                <a:lnTo>
                  <a:pt x="1154" y="1803"/>
                </a:lnTo>
                <a:lnTo>
                  <a:pt x="1140" y="1760"/>
                </a:lnTo>
                <a:lnTo>
                  <a:pt x="1121" y="1719"/>
                </a:lnTo>
                <a:lnTo>
                  <a:pt x="1097" y="1681"/>
                </a:lnTo>
                <a:lnTo>
                  <a:pt x="1069" y="1646"/>
                </a:lnTo>
                <a:lnTo>
                  <a:pt x="1036" y="1615"/>
                </a:lnTo>
                <a:lnTo>
                  <a:pt x="1001" y="1590"/>
                </a:lnTo>
                <a:lnTo>
                  <a:pt x="962" y="1568"/>
                </a:lnTo>
                <a:lnTo>
                  <a:pt x="922" y="1553"/>
                </a:lnTo>
                <a:lnTo>
                  <a:pt x="908" y="1510"/>
                </a:lnTo>
                <a:lnTo>
                  <a:pt x="889" y="1469"/>
                </a:lnTo>
                <a:lnTo>
                  <a:pt x="865" y="1431"/>
                </a:lnTo>
                <a:lnTo>
                  <a:pt x="837" y="1395"/>
                </a:lnTo>
                <a:lnTo>
                  <a:pt x="805" y="1367"/>
                </a:lnTo>
                <a:lnTo>
                  <a:pt x="770" y="1342"/>
                </a:lnTo>
                <a:lnTo>
                  <a:pt x="734" y="1321"/>
                </a:lnTo>
                <a:lnTo>
                  <a:pt x="695" y="1306"/>
                </a:lnTo>
                <a:lnTo>
                  <a:pt x="655" y="1295"/>
                </a:lnTo>
                <a:lnTo>
                  <a:pt x="613" y="1288"/>
                </a:lnTo>
                <a:lnTo>
                  <a:pt x="571" y="1286"/>
                </a:lnTo>
                <a:lnTo>
                  <a:pt x="528" y="1288"/>
                </a:lnTo>
                <a:lnTo>
                  <a:pt x="485" y="1296"/>
                </a:lnTo>
                <a:lnTo>
                  <a:pt x="444" y="1308"/>
                </a:lnTo>
                <a:lnTo>
                  <a:pt x="404" y="1323"/>
                </a:lnTo>
                <a:lnTo>
                  <a:pt x="364" y="1345"/>
                </a:lnTo>
                <a:lnTo>
                  <a:pt x="328" y="1370"/>
                </a:lnTo>
                <a:lnTo>
                  <a:pt x="295" y="1399"/>
                </a:lnTo>
                <a:lnTo>
                  <a:pt x="267" y="1429"/>
                </a:lnTo>
                <a:lnTo>
                  <a:pt x="244" y="1460"/>
                </a:lnTo>
                <a:lnTo>
                  <a:pt x="225" y="1493"/>
                </a:lnTo>
                <a:lnTo>
                  <a:pt x="207" y="1528"/>
                </a:lnTo>
                <a:lnTo>
                  <a:pt x="193" y="1564"/>
                </a:lnTo>
                <a:lnTo>
                  <a:pt x="166" y="1553"/>
                </a:lnTo>
                <a:lnTo>
                  <a:pt x="139" y="1542"/>
                </a:lnTo>
                <a:lnTo>
                  <a:pt x="111" y="1532"/>
                </a:lnTo>
                <a:lnTo>
                  <a:pt x="86" y="1523"/>
                </a:lnTo>
                <a:lnTo>
                  <a:pt x="62" y="1515"/>
                </a:lnTo>
                <a:lnTo>
                  <a:pt x="41" y="1507"/>
                </a:lnTo>
                <a:lnTo>
                  <a:pt x="24" y="1502"/>
                </a:lnTo>
                <a:lnTo>
                  <a:pt x="11" y="1498"/>
                </a:lnTo>
                <a:lnTo>
                  <a:pt x="3" y="1495"/>
                </a:lnTo>
                <a:lnTo>
                  <a:pt x="0" y="1494"/>
                </a:lnTo>
                <a:lnTo>
                  <a:pt x="0" y="207"/>
                </a:lnTo>
                <a:lnTo>
                  <a:pt x="357" y="336"/>
                </a:lnTo>
                <a:lnTo>
                  <a:pt x="399" y="351"/>
                </a:lnTo>
                <a:lnTo>
                  <a:pt x="439" y="361"/>
                </a:lnTo>
                <a:lnTo>
                  <a:pt x="476" y="366"/>
                </a:lnTo>
                <a:lnTo>
                  <a:pt x="511" y="368"/>
                </a:lnTo>
                <a:lnTo>
                  <a:pt x="542" y="367"/>
                </a:lnTo>
                <a:lnTo>
                  <a:pt x="571" y="363"/>
                </a:lnTo>
                <a:lnTo>
                  <a:pt x="597" y="358"/>
                </a:lnTo>
                <a:lnTo>
                  <a:pt x="619" y="351"/>
                </a:lnTo>
                <a:lnTo>
                  <a:pt x="638" y="344"/>
                </a:lnTo>
                <a:lnTo>
                  <a:pt x="652" y="338"/>
                </a:lnTo>
                <a:lnTo>
                  <a:pt x="663" y="332"/>
                </a:lnTo>
                <a:lnTo>
                  <a:pt x="670" y="328"/>
                </a:lnTo>
                <a:lnTo>
                  <a:pt x="672" y="327"/>
                </a:lnTo>
                <a:lnTo>
                  <a:pt x="675" y="326"/>
                </a:lnTo>
                <a:lnTo>
                  <a:pt x="682" y="322"/>
                </a:lnTo>
                <a:lnTo>
                  <a:pt x="693" y="314"/>
                </a:lnTo>
                <a:lnTo>
                  <a:pt x="707" y="304"/>
                </a:lnTo>
                <a:lnTo>
                  <a:pt x="725" y="292"/>
                </a:lnTo>
                <a:lnTo>
                  <a:pt x="747" y="279"/>
                </a:lnTo>
                <a:lnTo>
                  <a:pt x="772" y="263"/>
                </a:lnTo>
                <a:lnTo>
                  <a:pt x="800" y="246"/>
                </a:lnTo>
                <a:lnTo>
                  <a:pt x="829" y="229"/>
                </a:lnTo>
                <a:lnTo>
                  <a:pt x="861" y="210"/>
                </a:lnTo>
                <a:lnTo>
                  <a:pt x="895" y="191"/>
                </a:lnTo>
                <a:lnTo>
                  <a:pt x="929" y="171"/>
                </a:lnTo>
                <a:lnTo>
                  <a:pt x="965" y="151"/>
                </a:lnTo>
                <a:lnTo>
                  <a:pt x="1001" y="133"/>
                </a:lnTo>
                <a:lnTo>
                  <a:pt x="1040" y="114"/>
                </a:lnTo>
                <a:lnTo>
                  <a:pt x="1077" y="97"/>
                </a:lnTo>
                <a:lnTo>
                  <a:pt x="1115" y="79"/>
                </a:lnTo>
                <a:lnTo>
                  <a:pt x="1152" y="64"/>
                </a:lnTo>
                <a:lnTo>
                  <a:pt x="1188" y="50"/>
                </a:lnTo>
                <a:lnTo>
                  <a:pt x="1224" y="39"/>
                </a:lnTo>
                <a:lnTo>
                  <a:pt x="1258" y="29"/>
                </a:lnTo>
                <a:lnTo>
                  <a:pt x="1291" y="22"/>
                </a:lnTo>
                <a:lnTo>
                  <a:pt x="1321" y="17"/>
                </a:lnTo>
                <a:lnTo>
                  <a:pt x="1351" y="15"/>
                </a:lnTo>
                <a:close/>
                <a:moveTo>
                  <a:pt x="2283" y="0"/>
                </a:moveTo>
                <a:lnTo>
                  <a:pt x="2308" y="0"/>
                </a:lnTo>
                <a:lnTo>
                  <a:pt x="2333" y="3"/>
                </a:lnTo>
                <a:lnTo>
                  <a:pt x="2360" y="11"/>
                </a:lnTo>
                <a:lnTo>
                  <a:pt x="2386" y="22"/>
                </a:lnTo>
                <a:lnTo>
                  <a:pt x="2415" y="37"/>
                </a:lnTo>
                <a:lnTo>
                  <a:pt x="2446" y="56"/>
                </a:lnTo>
                <a:lnTo>
                  <a:pt x="2477" y="80"/>
                </a:lnTo>
                <a:lnTo>
                  <a:pt x="2512" y="110"/>
                </a:lnTo>
                <a:lnTo>
                  <a:pt x="2551" y="144"/>
                </a:lnTo>
                <a:lnTo>
                  <a:pt x="2589" y="176"/>
                </a:lnTo>
                <a:lnTo>
                  <a:pt x="2625" y="208"/>
                </a:lnTo>
                <a:lnTo>
                  <a:pt x="2660" y="239"/>
                </a:lnTo>
                <a:lnTo>
                  <a:pt x="2692" y="268"/>
                </a:lnTo>
                <a:lnTo>
                  <a:pt x="2724" y="295"/>
                </a:lnTo>
                <a:lnTo>
                  <a:pt x="2753" y="322"/>
                </a:lnTo>
                <a:lnTo>
                  <a:pt x="2780" y="346"/>
                </a:lnTo>
                <a:lnTo>
                  <a:pt x="2804" y="366"/>
                </a:lnTo>
                <a:lnTo>
                  <a:pt x="2825" y="385"/>
                </a:lnTo>
                <a:lnTo>
                  <a:pt x="2843" y="401"/>
                </a:lnTo>
                <a:lnTo>
                  <a:pt x="2857" y="414"/>
                </a:lnTo>
                <a:lnTo>
                  <a:pt x="2868" y="423"/>
                </a:lnTo>
                <a:lnTo>
                  <a:pt x="2875" y="430"/>
                </a:lnTo>
                <a:lnTo>
                  <a:pt x="2877" y="432"/>
                </a:lnTo>
                <a:lnTo>
                  <a:pt x="2879" y="433"/>
                </a:lnTo>
                <a:lnTo>
                  <a:pt x="2885" y="435"/>
                </a:lnTo>
                <a:lnTo>
                  <a:pt x="2895" y="439"/>
                </a:lnTo>
                <a:lnTo>
                  <a:pt x="2909" y="444"/>
                </a:lnTo>
                <a:lnTo>
                  <a:pt x="2925" y="449"/>
                </a:lnTo>
                <a:lnTo>
                  <a:pt x="2942" y="455"/>
                </a:lnTo>
                <a:lnTo>
                  <a:pt x="2962" y="458"/>
                </a:lnTo>
                <a:lnTo>
                  <a:pt x="2981" y="461"/>
                </a:lnTo>
                <a:lnTo>
                  <a:pt x="3002" y="461"/>
                </a:lnTo>
                <a:lnTo>
                  <a:pt x="3022" y="460"/>
                </a:lnTo>
                <a:lnTo>
                  <a:pt x="3044" y="457"/>
                </a:lnTo>
                <a:lnTo>
                  <a:pt x="3070" y="451"/>
                </a:lnTo>
                <a:lnTo>
                  <a:pt x="3099" y="446"/>
                </a:lnTo>
                <a:lnTo>
                  <a:pt x="3132" y="439"/>
                </a:lnTo>
                <a:lnTo>
                  <a:pt x="3167" y="432"/>
                </a:lnTo>
                <a:lnTo>
                  <a:pt x="3203" y="424"/>
                </a:lnTo>
                <a:lnTo>
                  <a:pt x="3240" y="415"/>
                </a:lnTo>
                <a:lnTo>
                  <a:pt x="3278" y="407"/>
                </a:lnTo>
                <a:lnTo>
                  <a:pt x="3316" y="398"/>
                </a:lnTo>
                <a:lnTo>
                  <a:pt x="3353" y="389"/>
                </a:lnTo>
                <a:lnTo>
                  <a:pt x="3391" y="380"/>
                </a:lnTo>
                <a:lnTo>
                  <a:pt x="3425" y="372"/>
                </a:lnTo>
                <a:lnTo>
                  <a:pt x="3458" y="363"/>
                </a:lnTo>
                <a:lnTo>
                  <a:pt x="3488" y="356"/>
                </a:lnTo>
                <a:lnTo>
                  <a:pt x="3515" y="350"/>
                </a:lnTo>
                <a:lnTo>
                  <a:pt x="3539" y="343"/>
                </a:lnTo>
                <a:lnTo>
                  <a:pt x="3557" y="339"/>
                </a:lnTo>
                <a:lnTo>
                  <a:pt x="3572" y="336"/>
                </a:lnTo>
                <a:lnTo>
                  <a:pt x="3581" y="332"/>
                </a:lnTo>
                <a:lnTo>
                  <a:pt x="3584" y="332"/>
                </a:lnTo>
                <a:lnTo>
                  <a:pt x="3584" y="1458"/>
                </a:lnTo>
                <a:lnTo>
                  <a:pt x="3580" y="1458"/>
                </a:lnTo>
                <a:lnTo>
                  <a:pt x="3571" y="1460"/>
                </a:lnTo>
                <a:lnTo>
                  <a:pt x="3556" y="1464"/>
                </a:lnTo>
                <a:lnTo>
                  <a:pt x="3537" y="1467"/>
                </a:lnTo>
                <a:lnTo>
                  <a:pt x="3514" y="1472"/>
                </a:lnTo>
                <a:lnTo>
                  <a:pt x="3489" y="1477"/>
                </a:lnTo>
                <a:lnTo>
                  <a:pt x="3461" y="1482"/>
                </a:lnTo>
                <a:lnTo>
                  <a:pt x="3434" y="1488"/>
                </a:lnTo>
                <a:lnTo>
                  <a:pt x="3407" y="1493"/>
                </a:lnTo>
                <a:lnTo>
                  <a:pt x="3381" y="1499"/>
                </a:lnTo>
                <a:lnTo>
                  <a:pt x="3356" y="1503"/>
                </a:lnTo>
                <a:lnTo>
                  <a:pt x="3335" y="1506"/>
                </a:lnTo>
                <a:lnTo>
                  <a:pt x="3317" y="1510"/>
                </a:lnTo>
                <a:lnTo>
                  <a:pt x="3304" y="1512"/>
                </a:lnTo>
                <a:lnTo>
                  <a:pt x="3290" y="1514"/>
                </a:lnTo>
                <a:lnTo>
                  <a:pt x="3273" y="1517"/>
                </a:lnTo>
                <a:lnTo>
                  <a:pt x="3251" y="1522"/>
                </a:lnTo>
                <a:lnTo>
                  <a:pt x="3228" y="1525"/>
                </a:lnTo>
                <a:lnTo>
                  <a:pt x="3202" y="1528"/>
                </a:lnTo>
                <a:lnTo>
                  <a:pt x="3173" y="1528"/>
                </a:lnTo>
                <a:lnTo>
                  <a:pt x="3145" y="1527"/>
                </a:lnTo>
                <a:lnTo>
                  <a:pt x="3115" y="1523"/>
                </a:lnTo>
                <a:lnTo>
                  <a:pt x="3085" y="1514"/>
                </a:lnTo>
                <a:lnTo>
                  <a:pt x="3055" y="1502"/>
                </a:lnTo>
                <a:lnTo>
                  <a:pt x="3026" y="1483"/>
                </a:lnTo>
                <a:lnTo>
                  <a:pt x="2998" y="1459"/>
                </a:lnTo>
                <a:lnTo>
                  <a:pt x="2979" y="1441"/>
                </a:lnTo>
                <a:lnTo>
                  <a:pt x="2957" y="1419"/>
                </a:lnTo>
                <a:lnTo>
                  <a:pt x="2933" y="1395"/>
                </a:lnTo>
                <a:lnTo>
                  <a:pt x="2907" y="1368"/>
                </a:lnTo>
                <a:lnTo>
                  <a:pt x="2878" y="1339"/>
                </a:lnTo>
                <a:lnTo>
                  <a:pt x="2848" y="1308"/>
                </a:lnTo>
                <a:lnTo>
                  <a:pt x="2816" y="1276"/>
                </a:lnTo>
                <a:lnTo>
                  <a:pt x="2783" y="1242"/>
                </a:lnTo>
                <a:lnTo>
                  <a:pt x="2749" y="1207"/>
                </a:lnTo>
                <a:lnTo>
                  <a:pt x="2714" y="1171"/>
                </a:lnTo>
                <a:lnTo>
                  <a:pt x="2678" y="1135"/>
                </a:lnTo>
                <a:lnTo>
                  <a:pt x="2642" y="1098"/>
                </a:lnTo>
                <a:lnTo>
                  <a:pt x="2607" y="1061"/>
                </a:lnTo>
                <a:lnTo>
                  <a:pt x="2571" y="1025"/>
                </a:lnTo>
                <a:lnTo>
                  <a:pt x="2536" y="989"/>
                </a:lnTo>
                <a:lnTo>
                  <a:pt x="2501" y="953"/>
                </a:lnTo>
                <a:lnTo>
                  <a:pt x="2469" y="919"/>
                </a:lnTo>
                <a:lnTo>
                  <a:pt x="2436" y="887"/>
                </a:lnTo>
                <a:lnTo>
                  <a:pt x="2405" y="855"/>
                </a:lnTo>
                <a:lnTo>
                  <a:pt x="2376" y="824"/>
                </a:lnTo>
                <a:lnTo>
                  <a:pt x="2350" y="797"/>
                </a:lnTo>
                <a:lnTo>
                  <a:pt x="2325" y="772"/>
                </a:lnTo>
                <a:lnTo>
                  <a:pt x="2303" y="749"/>
                </a:lnTo>
                <a:lnTo>
                  <a:pt x="2283" y="728"/>
                </a:lnTo>
                <a:lnTo>
                  <a:pt x="2266" y="711"/>
                </a:lnTo>
                <a:lnTo>
                  <a:pt x="2253" y="698"/>
                </a:lnTo>
                <a:lnTo>
                  <a:pt x="2243" y="688"/>
                </a:lnTo>
                <a:lnTo>
                  <a:pt x="2237" y="682"/>
                </a:lnTo>
                <a:lnTo>
                  <a:pt x="2235" y="679"/>
                </a:lnTo>
                <a:lnTo>
                  <a:pt x="2233" y="677"/>
                </a:lnTo>
                <a:lnTo>
                  <a:pt x="2229" y="674"/>
                </a:lnTo>
                <a:lnTo>
                  <a:pt x="2221" y="667"/>
                </a:lnTo>
                <a:lnTo>
                  <a:pt x="2211" y="661"/>
                </a:lnTo>
                <a:lnTo>
                  <a:pt x="2197" y="653"/>
                </a:lnTo>
                <a:lnTo>
                  <a:pt x="2182" y="646"/>
                </a:lnTo>
                <a:lnTo>
                  <a:pt x="2163" y="638"/>
                </a:lnTo>
                <a:lnTo>
                  <a:pt x="2143" y="632"/>
                </a:lnTo>
                <a:lnTo>
                  <a:pt x="2119" y="629"/>
                </a:lnTo>
                <a:lnTo>
                  <a:pt x="2092" y="628"/>
                </a:lnTo>
                <a:lnTo>
                  <a:pt x="2065" y="631"/>
                </a:lnTo>
                <a:lnTo>
                  <a:pt x="2035" y="638"/>
                </a:lnTo>
                <a:lnTo>
                  <a:pt x="2002" y="649"/>
                </a:lnTo>
                <a:lnTo>
                  <a:pt x="1968" y="665"/>
                </a:lnTo>
                <a:lnTo>
                  <a:pt x="1929" y="687"/>
                </a:lnTo>
                <a:lnTo>
                  <a:pt x="1887" y="709"/>
                </a:lnTo>
                <a:lnTo>
                  <a:pt x="1845" y="733"/>
                </a:lnTo>
                <a:lnTo>
                  <a:pt x="1800" y="756"/>
                </a:lnTo>
                <a:lnTo>
                  <a:pt x="1756" y="780"/>
                </a:lnTo>
                <a:lnTo>
                  <a:pt x="1713" y="804"/>
                </a:lnTo>
                <a:lnTo>
                  <a:pt x="1670" y="827"/>
                </a:lnTo>
                <a:lnTo>
                  <a:pt x="1630" y="848"/>
                </a:lnTo>
                <a:lnTo>
                  <a:pt x="1592" y="868"/>
                </a:lnTo>
                <a:lnTo>
                  <a:pt x="1557" y="887"/>
                </a:lnTo>
                <a:lnTo>
                  <a:pt x="1526" y="902"/>
                </a:lnTo>
                <a:lnTo>
                  <a:pt x="1500" y="916"/>
                </a:lnTo>
                <a:lnTo>
                  <a:pt x="1473" y="932"/>
                </a:lnTo>
                <a:lnTo>
                  <a:pt x="1444" y="944"/>
                </a:lnTo>
                <a:lnTo>
                  <a:pt x="1414" y="952"/>
                </a:lnTo>
                <a:lnTo>
                  <a:pt x="1381" y="954"/>
                </a:lnTo>
                <a:lnTo>
                  <a:pt x="1344" y="951"/>
                </a:lnTo>
                <a:lnTo>
                  <a:pt x="1309" y="941"/>
                </a:lnTo>
                <a:lnTo>
                  <a:pt x="1277" y="925"/>
                </a:lnTo>
                <a:lnTo>
                  <a:pt x="1249" y="904"/>
                </a:lnTo>
                <a:lnTo>
                  <a:pt x="1224" y="878"/>
                </a:lnTo>
                <a:lnTo>
                  <a:pt x="1203" y="848"/>
                </a:lnTo>
                <a:lnTo>
                  <a:pt x="1188" y="816"/>
                </a:lnTo>
                <a:lnTo>
                  <a:pt x="1179" y="779"/>
                </a:lnTo>
                <a:lnTo>
                  <a:pt x="1176" y="740"/>
                </a:lnTo>
                <a:lnTo>
                  <a:pt x="1178" y="707"/>
                </a:lnTo>
                <a:lnTo>
                  <a:pt x="1186" y="674"/>
                </a:lnTo>
                <a:lnTo>
                  <a:pt x="1198" y="644"/>
                </a:lnTo>
                <a:lnTo>
                  <a:pt x="1214" y="617"/>
                </a:lnTo>
                <a:lnTo>
                  <a:pt x="1234" y="592"/>
                </a:lnTo>
                <a:lnTo>
                  <a:pt x="1257" y="570"/>
                </a:lnTo>
                <a:lnTo>
                  <a:pt x="1283" y="553"/>
                </a:lnTo>
                <a:lnTo>
                  <a:pt x="1311" y="540"/>
                </a:lnTo>
                <a:lnTo>
                  <a:pt x="1352" y="515"/>
                </a:lnTo>
                <a:lnTo>
                  <a:pt x="1396" y="487"/>
                </a:lnTo>
                <a:lnTo>
                  <a:pt x="1444" y="458"/>
                </a:lnTo>
                <a:lnTo>
                  <a:pt x="1496" y="427"/>
                </a:lnTo>
                <a:lnTo>
                  <a:pt x="1549" y="396"/>
                </a:lnTo>
                <a:lnTo>
                  <a:pt x="1604" y="363"/>
                </a:lnTo>
                <a:lnTo>
                  <a:pt x="1660" y="329"/>
                </a:lnTo>
                <a:lnTo>
                  <a:pt x="1718" y="295"/>
                </a:lnTo>
                <a:lnTo>
                  <a:pt x="1775" y="262"/>
                </a:lnTo>
                <a:lnTo>
                  <a:pt x="1832" y="229"/>
                </a:lnTo>
                <a:lnTo>
                  <a:pt x="1887" y="197"/>
                </a:lnTo>
                <a:lnTo>
                  <a:pt x="1941" y="167"/>
                </a:lnTo>
                <a:lnTo>
                  <a:pt x="1992" y="137"/>
                </a:lnTo>
                <a:lnTo>
                  <a:pt x="2040" y="109"/>
                </a:lnTo>
                <a:lnTo>
                  <a:pt x="2085" y="84"/>
                </a:lnTo>
                <a:lnTo>
                  <a:pt x="2125" y="62"/>
                </a:lnTo>
                <a:lnTo>
                  <a:pt x="2160" y="41"/>
                </a:lnTo>
                <a:lnTo>
                  <a:pt x="2186" y="28"/>
                </a:lnTo>
                <a:lnTo>
                  <a:pt x="2211" y="17"/>
                </a:lnTo>
                <a:lnTo>
                  <a:pt x="2235" y="8"/>
                </a:lnTo>
                <a:lnTo>
                  <a:pt x="2259" y="3"/>
                </a:lnTo>
                <a:lnTo>
                  <a:pt x="228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Freeform 42"/>
          <p:cNvSpPr>
            <a:spLocks/>
          </p:cNvSpPr>
          <p:nvPr/>
        </p:nvSpPr>
        <p:spPr bwMode="auto">
          <a:xfrm>
            <a:off x="1977654" y="1652327"/>
            <a:ext cx="519515" cy="532357"/>
          </a:xfrm>
          <a:custGeom>
            <a:avLst/>
            <a:gdLst>
              <a:gd name="T0" fmla="*/ 599 w 3352"/>
              <a:gd name="T1" fmla="*/ 2 h 3346"/>
              <a:gd name="T2" fmla="*/ 630 w 3352"/>
              <a:gd name="T3" fmla="*/ 21 h 3346"/>
              <a:gd name="T4" fmla="*/ 1642 w 3352"/>
              <a:gd name="T5" fmla="*/ 1027 h 3346"/>
              <a:gd name="T6" fmla="*/ 1676 w 3352"/>
              <a:gd name="T7" fmla="*/ 1035 h 3346"/>
              <a:gd name="T8" fmla="*/ 1710 w 3352"/>
              <a:gd name="T9" fmla="*/ 1027 h 3346"/>
              <a:gd name="T10" fmla="*/ 2721 w 3352"/>
              <a:gd name="T11" fmla="*/ 21 h 3346"/>
              <a:gd name="T12" fmla="*/ 2753 w 3352"/>
              <a:gd name="T13" fmla="*/ 2 h 3346"/>
              <a:gd name="T14" fmla="*/ 2788 w 3352"/>
              <a:gd name="T15" fmla="*/ 2 h 3346"/>
              <a:gd name="T16" fmla="*/ 2818 w 3352"/>
              <a:gd name="T17" fmla="*/ 21 h 3346"/>
              <a:gd name="T18" fmla="*/ 3342 w 3352"/>
              <a:gd name="T19" fmla="*/ 547 h 3346"/>
              <a:gd name="T20" fmla="*/ 3352 w 3352"/>
              <a:gd name="T21" fmla="*/ 581 h 3346"/>
              <a:gd name="T22" fmla="*/ 3342 w 3352"/>
              <a:gd name="T23" fmla="*/ 616 h 3346"/>
              <a:gd name="T24" fmla="*/ 2335 w 3352"/>
              <a:gd name="T25" fmla="*/ 1625 h 3346"/>
              <a:gd name="T26" fmla="*/ 2317 w 3352"/>
              <a:gd name="T27" fmla="*/ 1655 h 3346"/>
              <a:gd name="T28" fmla="*/ 2317 w 3352"/>
              <a:gd name="T29" fmla="*/ 1690 h 3346"/>
              <a:gd name="T30" fmla="*/ 2335 w 3352"/>
              <a:gd name="T31" fmla="*/ 1722 h 3346"/>
              <a:gd name="T32" fmla="*/ 3342 w 3352"/>
              <a:gd name="T33" fmla="*/ 2731 h 3346"/>
              <a:gd name="T34" fmla="*/ 3352 w 3352"/>
              <a:gd name="T35" fmla="*/ 2765 h 3346"/>
              <a:gd name="T36" fmla="*/ 3342 w 3352"/>
              <a:gd name="T37" fmla="*/ 2800 h 3346"/>
              <a:gd name="T38" fmla="*/ 2818 w 3352"/>
              <a:gd name="T39" fmla="*/ 3326 h 3346"/>
              <a:gd name="T40" fmla="*/ 2788 w 3352"/>
              <a:gd name="T41" fmla="*/ 3343 h 3346"/>
              <a:gd name="T42" fmla="*/ 2753 w 3352"/>
              <a:gd name="T43" fmla="*/ 3343 h 3346"/>
              <a:gd name="T44" fmla="*/ 2721 w 3352"/>
              <a:gd name="T45" fmla="*/ 3326 h 3346"/>
              <a:gd name="T46" fmla="*/ 1710 w 3352"/>
              <a:gd name="T47" fmla="*/ 2320 h 3346"/>
              <a:gd name="T48" fmla="*/ 1676 w 3352"/>
              <a:gd name="T49" fmla="*/ 2312 h 3346"/>
              <a:gd name="T50" fmla="*/ 1642 w 3352"/>
              <a:gd name="T51" fmla="*/ 2320 h 3346"/>
              <a:gd name="T52" fmla="*/ 630 w 3352"/>
              <a:gd name="T53" fmla="*/ 3326 h 3346"/>
              <a:gd name="T54" fmla="*/ 599 w 3352"/>
              <a:gd name="T55" fmla="*/ 3343 h 3346"/>
              <a:gd name="T56" fmla="*/ 564 w 3352"/>
              <a:gd name="T57" fmla="*/ 3343 h 3346"/>
              <a:gd name="T58" fmla="*/ 532 w 3352"/>
              <a:gd name="T59" fmla="*/ 3326 h 3346"/>
              <a:gd name="T60" fmla="*/ 8 w 3352"/>
              <a:gd name="T61" fmla="*/ 2800 h 3346"/>
              <a:gd name="T62" fmla="*/ 0 w 3352"/>
              <a:gd name="T63" fmla="*/ 2765 h 3346"/>
              <a:gd name="T64" fmla="*/ 8 w 3352"/>
              <a:gd name="T65" fmla="*/ 2731 h 3346"/>
              <a:gd name="T66" fmla="*/ 1016 w 3352"/>
              <a:gd name="T67" fmla="*/ 1722 h 3346"/>
              <a:gd name="T68" fmla="*/ 1035 w 3352"/>
              <a:gd name="T69" fmla="*/ 1690 h 3346"/>
              <a:gd name="T70" fmla="*/ 1035 w 3352"/>
              <a:gd name="T71" fmla="*/ 1655 h 3346"/>
              <a:gd name="T72" fmla="*/ 1016 w 3352"/>
              <a:gd name="T73" fmla="*/ 1625 h 3346"/>
              <a:gd name="T74" fmla="*/ 8 w 3352"/>
              <a:gd name="T75" fmla="*/ 616 h 3346"/>
              <a:gd name="T76" fmla="*/ 0 w 3352"/>
              <a:gd name="T77" fmla="*/ 581 h 3346"/>
              <a:gd name="T78" fmla="*/ 8 w 3352"/>
              <a:gd name="T79" fmla="*/ 547 h 3346"/>
              <a:gd name="T80" fmla="*/ 532 w 3352"/>
              <a:gd name="T81" fmla="*/ 21 h 3346"/>
              <a:gd name="T82" fmla="*/ 564 w 3352"/>
              <a:gd name="T83" fmla="*/ 2 h 3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352" h="3346">
                <a:moveTo>
                  <a:pt x="582" y="0"/>
                </a:moveTo>
                <a:lnTo>
                  <a:pt x="599" y="2"/>
                </a:lnTo>
                <a:lnTo>
                  <a:pt x="615" y="10"/>
                </a:lnTo>
                <a:lnTo>
                  <a:pt x="630" y="21"/>
                </a:lnTo>
                <a:lnTo>
                  <a:pt x="1626" y="1016"/>
                </a:lnTo>
                <a:lnTo>
                  <a:pt x="1642" y="1027"/>
                </a:lnTo>
                <a:lnTo>
                  <a:pt x="1658" y="1033"/>
                </a:lnTo>
                <a:lnTo>
                  <a:pt x="1676" y="1035"/>
                </a:lnTo>
                <a:lnTo>
                  <a:pt x="1693" y="1033"/>
                </a:lnTo>
                <a:lnTo>
                  <a:pt x="1710" y="1027"/>
                </a:lnTo>
                <a:lnTo>
                  <a:pt x="1724" y="1016"/>
                </a:lnTo>
                <a:lnTo>
                  <a:pt x="2721" y="21"/>
                </a:lnTo>
                <a:lnTo>
                  <a:pt x="2736" y="10"/>
                </a:lnTo>
                <a:lnTo>
                  <a:pt x="2753" y="2"/>
                </a:lnTo>
                <a:lnTo>
                  <a:pt x="2770" y="0"/>
                </a:lnTo>
                <a:lnTo>
                  <a:pt x="2788" y="2"/>
                </a:lnTo>
                <a:lnTo>
                  <a:pt x="2804" y="10"/>
                </a:lnTo>
                <a:lnTo>
                  <a:pt x="2818" y="21"/>
                </a:lnTo>
                <a:lnTo>
                  <a:pt x="3331" y="533"/>
                </a:lnTo>
                <a:lnTo>
                  <a:pt x="3342" y="547"/>
                </a:lnTo>
                <a:lnTo>
                  <a:pt x="3350" y="563"/>
                </a:lnTo>
                <a:lnTo>
                  <a:pt x="3352" y="581"/>
                </a:lnTo>
                <a:lnTo>
                  <a:pt x="3350" y="599"/>
                </a:lnTo>
                <a:lnTo>
                  <a:pt x="3342" y="616"/>
                </a:lnTo>
                <a:lnTo>
                  <a:pt x="3331" y="630"/>
                </a:lnTo>
                <a:lnTo>
                  <a:pt x="2335" y="1625"/>
                </a:lnTo>
                <a:lnTo>
                  <a:pt x="2324" y="1639"/>
                </a:lnTo>
                <a:lnTo>
                  <a:pt x="2317" y="1655"/>
                </a:lnTo>
                <a:lnTo>
                  <a:pt x="2315" y="1673"/>
                </a:lnTo>
                <a:lnTo>
                  <a:pt x="2317" y="1690"/>
                </a:lnTo>
                <a:lnTo>
                  <a:pt x="2324" y="1708"/>
                </a:lnTo>
                <a:lnTo>
                  <a:pt x="2335" y="1722"/>
                </a:lnTo>
                <a:lnTo>
                  <a:pt x="3331" y="2717"/>
                </a:lnTo>
                <a:lnTo>
                  <a:pt x="3342" y="2731"/>
                </a:lnTo>
                <a:lnTo>
                  <a:pt x="3350" y="2748"/>
                </a:lnTo>
                <a:lnTo>
                  <a:pt x="3352" y="2765"/>
                </a:lnTo>
                <a:lnTo>
                  <a:pt x="3350" y="2782"/>
                </a:lnTo>
                <a:lnTo>
                  <a:pt x="3342" y="2800"/>
                </a:lnTo>
                <a:lnTo>
                  <a:pt x="3331" y="2814"/>
                </a:lnTo>
                <a:lnTo>
                  <a:pt x="2818" y="3326"/>
                </a:lnTo>
                <a:lnTo>
                  <a:pt x="2804" y="3337"/>
                </a:lnTo>
                <a:lnTo>
                  <a:pt x="2788" y="3343"/>
                </a:lnTo>
                <a:lnTo>
                  <a:pt x="2770" y="3346"/>
                </a:lnTo>
                <a:lnTo>
                  <a:pt x="2753" y="3343"/>
                </a:lnTo>
                <a:lnTo>
                  <a:pt x="2736" y="3337"/>
                </a:lnTo>
                <a:lnTo>
                  <a:pt x="2721" y="3326"/>
                </a:lnTo>
                <a:lnTo>
                  <a:pt x="1724" y="2331"/>
                </a:lnTo>
                <a:lnTo>
                  <a:pt x="1710" y="2320"/>
                </a:lnTo>
                <a:lnTo>
                  <a:pt x="1693" y="2314"/>
                </a:lnTo>
                <a:lnTo>
                  <a:pt x="1676" y="2312"/>
                </a:lnTo>
                <a:lnTo>
                  <a:pt x="1658" y="2314"/>
                </a:lnTo>
                <a:lnTo>
                  <a:pt x="1642" y="2320"/>
                </a:lnTo>
                <a:lnTo>
                  <a:pt x="1626" y="2331"/>
                </a:lnTo>
                <a:lnTo>
                  <a:pt x="630" y="3326"/>
                </a:lnTo>
                <a:lnTo>
                  <a:pt x="615" y="3337"/>
                </a:lnTo>
                <a:lnTo>
                  <a:pt x="599" y="3343"/>
                </a:lnTo>
                <a:lnTo>
                  <a:pt x="582" y="3346"/>
                </a:lnTo>
                <a:lnTo>
                  <a:pt x="564" y="3343"/>
                </a:lnTo>
                <a:lnTo>
                  <a:pt x="548" y="3337"/>
                </a:lnTo>
                <a:lnTo>
                  <a:pt x="532" y="3326"/>
                </a:lnTo>
                <a:lnTo>
                  <a:pt x="20" y="2814"/>
                </a:lnTo>
                <a:lnTo>
                  <a:pt x="8" y="2800"/>
                </a:lnTo>
                <a:lnTo>
                  <a:pt x="2" y="2782"/>
                </a:lnTo>
                <a:lnTo>
                  <a:pt x="0" y="2765"/>
                </a:lnTo>
                <a:lnTo>
                  <a:pt x="2" y="2748"/>
                </a:lnTo>
                <a:lnTo>
                  <a:pt x="8" y="2731"/>
                </a:lnTo>
                <a:lnTo>
                  <a:pt x="20" y="2717"/>
                </a:lnTo>
                <a:lnTo>
                  <a:pt x="1016" y="1722"/>
                </a:lnTo>
                <a:lnTo>
                  <a:pt x="1027" y="1708"/>
                </a:lnTo>
                <a:lnTo>
                  <a:pt x="1035" y="1690"/>
                </a:lnTo>
                <a:lnTo>
                  <a:pt x="1037" y="1673"/>
                </a:lnTo>
                <a:lnTo>
                  <a:pt x="1035" y="1655"/>
                </a:lnTo>
                <a:lnTo>
                  <a:pt x="1027" y="1639"/>
                </a:lnTo>
                <a:lnTo>
                  <a:pt x="1016" y="1625"/>
                </a:lnTo>
                <a:lnTo>
                  <a:pt x="20" y="630"/>
                </a:lnTo>
                <a:lnTo>
                  <a:pt x="8" y="616"/>
                </a:lnTo>
                <a:lnTo>
                  <a:pt x="2" y="599"/>
                </a:lnTo>
                <a:lnTo>
                  <a:pt x="0" y="581"/>
                </a:lnTo>
                <a:lnTo>
                  <a:pt x="2" y="563"/>
                </a:lnTo>
                <a:lnTo>
                  <a:pt x="8" y="547"/>
                </a:lnTo>
                <a:lnTo>
                  <a:pt x="20" y="533"/>
                </a:lnTo>
                <a:lnTo>
                  <a:pt x="532" y="21"/>
                </a:lnTo>
                <a:lnTo>
                  <a:pt x="548" y="10"/>
                </a:lnTo>
                <a:lnTo>
                  <a:pt x="564" y="2"/>
                </a:lnTo>
                <a:lnTo>
                  <a:pt x="58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1986813" y="3596865"/>
            <a:ext cx="501200" cy="543171"/>
          </a:xfrm>
          <a:custGeom>
            <a:avLst/>
            <a:gdLst>
              <a:gd name="T0" fmla="*/ 1053 w 3044"/>
              <a:gd name="T1" fmla="*/ 1929 h 3301"/>
              <a:gd name="T2" fmla="*/ 1131 w 3044"/>
              <a:gd name="T3" fmla="*/ 2011 h 3301"/>
              <a:gd name="T4" fmla="*/ 1221 w 3044"/>
              <a:gd name="T5" fmla="*/ 2084 h 3301"/>
              <a:gd name="T6" fmla="*/ 1290 w 3044"/>
              <a:gd name="T7" fmla="*/ 2129 h 3301"/>
              <a:gd name="T8" fmla="*/ 1104 w 3044"/>
              <a:gd name="T9" fmla="*/ 2426 h 3301"/>
              <a:gd name="T10" fmla="*/ 1013 w 3044"/>
              <a:gd name="T11" fmla="*/ 2489 h 3301"/>
              <a:gd name="T12" fmla="*/ 158 w 3044"/>
              <a:gd name="T13" fmla="*/ 2493 h 3301"/>
              <a:gd name="T14" fmla="*/ 44 w 3044"/>
              <a:gd name="T15" fmla="*/ 2428 h 3301"/>
              <a:gd name="T16" fmla="*/ 0 w 3044"/>
              <a:gd name="T17" fmla="*/ 2302 h 3301"/>
              <a:gd name="T18" fmla="*/ 49 w 3044"/>
              <a:gd name="T19" fmla="*/ 2188 h 3301"/>
              <a:gd name="T20" fmla="*/ 162 w 3044"/>
              <a:gd name="T21" fmla="*/ 2125 h 3301"/>
              <a:gd name="T22" fmla="*/ 1305 w 3044"/>
              <a:gd name="T23" fmla="*/ 420 h 3301"/>
              <a:gd name="T24" fmla="*/ 1900 w 3044"/>
              <a:gd name="T25" fmla="*/ 610 h 3301"/>
              <a:gd name="T26" fmla="*/ 2191 w 3044"/>
              <a:gd name="T27" fmla="*/ 805 h 3301"/>
              <a:gd name="T28" fmla="*/ 2245 w 3044"/>
              <a:gd name="T29" fmla="*/ 875 h 3301"/>
              <a:gd name="T30" fmla="*/ 2926 w 3044"/>
              <a:gd name="T31" fmla="*/ 1498 h 3301"/>
              <a:gd name="T32" fmla="*/ 3015 w 3044"/>
              <a:gd name="T33" fmla="*/ 1552 h 3301"/>
              <a:gd name="T34" fmla="*/ 3044 w 3044"/>
              <a:gd name="T35" fmla="*/ 1661 h 3301"/>
              <a:gd name="T36" fmla="*/ 3001 w 3044"/>
              <a:gd name="T37" fmla="*/ 1772 h 3301"/>
              <a:gd name="T38" fmla="*/ 2902 w 3044"/>
              <a:gd name="T39" fmla="*/ 1819 h 3301"/>
              <a:gd name="T40" fmla="*/ 2234 w 3044"/>
              <a:gd name="T41" fmla="*/ 1655 h 3301"/>
              <a:gd name="T42" fmla="*/ 2158 w 3044"/>
              <a:gd name="T43" fmla="*/ 1580 h 3301"/>
              <a:gd name="T44" fmla="*/ 2136 w 3044"/>
              <a:gd name="T45" fmla="*/ 2108 h 3301"/>
              <a:gd name="T46" fmla="*/ 2201 w 3044"/>
              <a:gd name="T47" fmla="*/ 2200 h 3301"/>
              <a:gd name="T48" fmla="*/ 2202 w 3044"/>
              <a:gd name="T49" fmla="*/ 2306 h 3301"/>
              <a:gd name="T50" fmla="*/ 1784 w 3044"/>
              <a:gd name="T51" fmla="*/ 3242 h 3301"/>
              <a:gd name="T52" fmla="*/ 1680 w 3044"/>
              <a:gd name="T53" fmla="*/ 3297 h 3301"/>
              <a:gd name="T54" fmla="*/ 1588 w 3044"/>
              <a:gd name="T55" fmla="*/ 3294 h 3301"/>
              <a:gd name="T56" fmla="*/ 1495 w 3044"/>
              <a:gd name="T57" fmla="*/ 3232 h 3301"/>
              <a:gd name="T58" fmla="*/ 1454 w 3044"/>
              <a:gd name="T59" fmla="*/ 3125 h 3301"/>
              <a:gd name="T60" fmla="*/ 1788 w 3044"/>
              <a:gd name="T61" fmla="*/ 2330 h 3301"/>
              <a:gd name="T62" fmla="*/ 1209 w 3044"/>
              <a:gd name="T63" fmla="*/ 1891 h 3301"/>
              <a:gd name="T64" fmla="*/ 1156 w 3044"/>
              <a:gd name="T65" fmla="*/ 1780 h 3301"/>
              <a:gd name="T66" fmla="*/ 1168 w 3044"/>
              <a:gd name="T67" fmla="*/ 1643 h 3301"/>
              <a:gd name="T68" fmla="*/ 1235 w 3044"/>
              <a:gd name="T69" fmla="*/ 1498 h 3301"/>
              <a:gd name="T70" fmla="*/ 769 w 3044"/>
              <a:gd name="T71" fmla="*/ 1034 h 3301"/>
              <a:gd name="T72" fmla="*/ 681 w 3044"/>
              <a:gd name="T73" fmla="*/ 1037 h 3301"/>
              <a:gd name="T74" fmla="*/ 597 w 3044"/>
              <a:gd name="T75" fmla="*/ 982 h 3301"/>
              <a:gd name="T76" fmla="*/ 564 w 3044"/>
              <a:gd name="T77" fmla="*/ 882 h 3301"/>
              <a:gd name="T78" fmla="*/ 605 w 3044"/>
              <a:gd name="T79" fmla="*/ 784 h 3301"/>
              <a:gd name="T80" fmla="*/ 1263 w 3044"/>
              <a:gd name="T81" fmla="*/ 424 h 3301"/>
              <a:gd name="T82" fmla="*/ 2336 w 3044"/>
              <a:gd name="T83" fmla="*/ 4 h 3301"/>
              <a:gd name="T84" fmla="*/ 2500 w 3044"/>
              <a:gd name="T85" fmla="*/ 72 h 3301"/>
              <a:gd name="T86" fmla="*/ 2607 w 3044"/>
              <a:gd name="T87" fmla="*/ 212 h 3301"/>
              <a:gd name="T88" fmla="*/ 2631 w 3044"/>
              <a:gd name="T89" fmla="*/ 394 h 3301"/>
              <a:gd name="T90" fmla="*/ 2563 w 3044"/>
              <a:gd name="T91" fmla="*/ 559 h 3301"/>
              <a:gd name="T92" fmla="*/ 2423 w 3044"/>
              <a:gd name="T93" fmla="*/ 667 h 3301"/>
              <a:gd name="T94" fmla="*/ 2241 w 3044"/>
              <a:gd name="T95" fmla="*/ 690 h 3301"/>
              <a:gd name="T96" fmla="*/ 2076 w 3044"/>
              <a:gd name="T97" fmla="*/ 621 h 3301"/>
              <a:gd name="T98" fmla="*/ 1968 w 3044"/>
              <a:gd name="T99" fmla="*/ 481 h 3301"/>
              <a:gd name="T100" fmla="*/ 1944 w 3044"/>
              <a:gd name="T101" fmla="*/ 299 h 3301"/>
              <a:gd name="T102" fmla="*/ 2013 w 3044"/>
              <a:gd name="T103" fmla="*/ 135 h 3301"/>
              <a:gd name="T104" fmla="*/ 2152 w 3044"/>
              <a:gd name="T105" fmla="*/ 27 h 3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44" h="3301">
                <a:moveTo>
                  <a:pt x="1026" y="1872"/>
                </a:moveTo>
                <a:lnTo>
                  <a:pt x="1032" y="1890"/>
                </a:lnTo>
                <a:lnTo>
                  <a:pt x="1040" y="1909"/>
                </a:lnTo>
                <a:lnTo>
                  <a:pt x="1053" y="1929"/>
                </a:lnTo>
                <a:lnTo>
                  <a:pt x="1069" y="1950"/>
                </a:lnTo>
                <a:lnTo>
                  <a:pt x="1088" y="1969"/>
                </a:lnTo>
                <a:lnTo>
                  <a:pt x="1109" y="1990"/>
                </a:lnTo>
                <a:lnTo>
                  <a:pt x="1131" y="2011"/>
                </a:lnTo>
                <a:lnTo>
                  <a:pt x="1153" y="2031"/>
                </a:lnTo>
                <a:lnTo>
                  <a:pt x="1176" y="2050"/>
                </a:lnTo>
                <a:lnTo>
                  <a:pt x="1199" y="2068"/>
                </a:lnTo>
                <a:lnTo>
                  <a:pt x="1221" y="2084"/>
                </a:lnTo>
                <a:lnTo>
                  <a:pt x="1242" y="2098"/>
                </a:lnTo>
                <a:lnTo>
                  <a:pt x="1261" y="2112"/>
                </a:lnTo>
                <a:lnTo>
                  <a:pt x="1276" y="2122"/>
                </a:lnTo>
                <a:lnTo>
                  <a:pt x="1290" y="2129"/>
                </a:lnTo>
                <a:lnTo>
                  <a:pt x="1299" y="2134"/>
                </a:lnTo>
                <a:lnTo>
                  <a:pt x="1303" y="2136"/>
                </a:lnTo>
                <a:lnTo>
                  <a:pt x="1123" y="2400"/>
                </a:lnTo>
                <a:lnTo>
                  <a:pt x="1104" y="2426"/>
                </a:lnTo>
                <a:lnTo>
                  <a:pt x="1084" y="2449"/>
                </a:lnTo>
                <a:lnTo>
                  <a:pt x="1062" y="2467"/>
                </a:lnTo>
                <a:lnTo>
                  <a:pt x="1038" y="2480"/>
                </a:lnTo>
                <a:lnTo>
                  <a:pt x="1013" y="2489"/>
                </a:lnTo>
                <a:lnTo>
                  <a:pt x="985" y="2494"/>
                </a:lnTo>
                <a:lnTo>
                  <a:pt x="957" y="2496"/>
                </a:lnTo>
                <a:lnTo>
                  <a:pt x="194" y="2496"/>
                </a:lnTo>
                <a:lnTo>
                  <a:pt x="158" y="2493"/>
                </a:lnTo>
                <a:lnTo>
                  <a:pt x="125" y="2484"/>
                </a:lnTo>
                <a:lnTo>
                  <a:pt x="94" y="2470"/>
                </a:lnTo>
                <a:lnTo>
                  <a:pt x="67" y="2451"/>
                </a:lnTo>
                <a:lnTo>
                  <a:pt x="44" y="2428"/>
                </a:lnTo>
                <a:lnTo>
                  <a:pt x="25" y="2402"/>
                </a:lnTo>
                <a:lnTo>
                  <a:pt x="11" y="2372"/>
                </a:lnTo>
                <a:lnTo>
                  <a:pt x="2" y="2338"/>
                </a:lnTo>
                <a:lnTo>
                  <a:pt x="0" y="2302"/>
                </a:lnTo>
                <a:lnTo>
                  <a:pt x="3" y="2270"/>
                </a:lnTo>
                <a:lnTo>
                  <a:pt x="13" y="2241"/>
                </a:lnTo>
                <a:lnTo>
                  <a:pt x="29" y="2212"/>
                </a:lnTo>
                <a:lnTo>
                  <a:pt x="49" y="2188"/>
                </a:lnTo>
                <a:lnTo>
                  <a:pt x="73" y="2166"/>
                </a:lnTo>
                <a:lnTo>
                  <a:pt x="100" y="2147"/>
                </a:lnTo>
                <a:lnTo>
                  <a:pt x="130" y="2134"/>
                </a:lnTo>
                <a:lnTo>
                  <a:pt x="162" y="2125"/>
                </a:lnTo>
                <a:lnTo>
                  <a:pt x="194" y="2122"/>
                </a:lnTo>
                <a:lnTo>
                  <a:pt x="845" y="2122"/>
                </a:lnTo>
                <a:lnTo>
                  <a:pt x="1026" y="1872"/>
                </a:lnTo>
                <a:close/>
                <a:moveTo>
                  <a:pt x="1305" y="420"/>
                </a:moveTo>
                <a:lnTo>
                  <a:pt x="1328" y="421"/>
                </a:lnTo>
                <a:lnTo>
                  <a:pt x="1351" y="424"/>
                </a:lnTo>
                <a:lnTo>
                  <a:pt x="1374" y="431"/>
                </a:lnTo>
                <a:lnTo>
                  <a:pt x="1900" y="610"/>
                </a:lnTo>
                <a:lnTo>
                  <a:pt x="1924" y="621"/>
                </a:lnTo>
                <a:lnTo>
                  <a:pt x="1945" y="635"/>
                </a:lnTo>
                <a:lnTo>
                  <a:pt x="1963" y="652"/>
                </a:lnTo>
                <a:lnTo>
                  <a:pt x="2191" y="805"/>
                </a:lnTo>
                <a:lnTo>
                  <a:pt x="2211" y="822"/>
                </a:lnTo>
                <a:lnTo>
                  <a:pt x="2226" y="840"/>
                </a:lnTo>
                <a:lnTo>
                  <a:pt x="2239" y="858"/>
                </a:lnTo>
                <a:lnTo>
                  <a:pt x="2245" y="875"/>
                </a:lnTo>
                <a:lnTo>
                  <a:pt x="2254" y="887"/>
                </a:lnTo>
                <a:lnTo>
                  <a:pt x="2261" y="902"/>
                </a:lnTo>
                <a:lnTo>
                  <a:pt x="2413" y="1374"/>
                </a:lnTo>
                <a:lnTo>
                  <a:pt x="2926" y="1498"/>
                </a:lnTo>
                <a:lnTo>
                  <a:pt x="2952" y="1505"/>
                </a:lnTo>
                <a:lnTo>
                  <a:pt x="2977" y="1517"/>
                </a:lnTo>
                <a:lnTo>
                  <a:pt x="2998" y="1533"/>
                </a:lnTo>
                <a:lnTo>
                  <a:pt x="3015" y="1552"/>
                </a:lnTo>
                <a:lnTo>
                  <a:pt x="3030" y="1576"/>
                </a:lnTo>
                <a:lnTo>
                  <a:pt x="3039" y="1601"/>
                </a:lnTo>
                <a:lnTo>
                  <a:pt x="3044" y="1630"/>
                </a:lnTo>
                <a:lnTo>
                  <a:pt x="3044" y="1661"/>
                </a:lnTo>
                <a:lnTo>
                  <a:pt x="3037" y="1693"/>
                </a:lnTo>
                <a:lnTo>
                  <a:pt x="3030" y="1722"/>
                </a:lnTo>
                <a:lnTo>
                  <a:pt x="3017" y="1749"/>
                </a:lnTo>
                <a:lnTo>
                  <a:pt x="3001" y="1772"/>
                </a:lnTo>
                <a:lnTo>
                  <a:pt x="2980" y="1791"/>
                </a:lnTo>
                <a:lnTo>
                  <a:pt x="2957" y="1805"/>
                </a:lnTo>
                <a:lnTo>
                  <a:pt x="2930" y="1815"/>
                </a:lnTo>
                <a:lnTo>
                  <a:pt x="2902" y="1819"/>
                </a:lnTo>
                <a:lnTo>
                  <a:pt x="2871" y="1817"/>
                </a:lnTo>
                <a:lnTo>
                  <a:pt x="2856" y="1817"/>
                </a:lnTo>
                <a:lnTo>
                  <a:pt x="2261" y="1665"/>
                </a:lnTo>
                <a:lnTo>
                  <a:pt x="2234" y="1655"/>
                </a:lnTo>
                <a:lnTo>
                  <a:pt x="2210" y="1642"/>
                </a:lnTo>
                <a:lnTo>
                  <a:pt x="2189" y="1624"/>
                </a:lnTo>
                <a:lnTo>
                  <a:pt x="2172" y="1603"/>
                </a:lnTo>
                <a:lnTo>
                  <a:pt x="2158" y="1580"/>
                </a:lnTo>
                <a:lnTo>
                  <a:pt x="2149" y="1554"/>
                </a:lnTo>
                <a:lnTo>
                  <a:pt x="2056" y="1267"/>
                </a:lnTo>
                <a:lnTo>
                  <a:pt x="1723" y="1807"/>
                </a:lnTo>
                <a:lnTo>
                  <a:pt x="2136" y="2108"/>
                </a:lnTo>
                <a:lnTo>
                  <a:pt x="2157" y="2128"/>
                </a:lnTo>
                <a:lnTo>
                  <a:pt x="2176" y="2150"/>
                </a:lnTo>
                <a:lnTo>
                  <a:pt x="2190" y="2175"/>
                </a:lnTo>
                <a:lnTo>
                  <a:pt x="2201" y="2200"/>
                </a:lnTo>
                <a:lnTo>
                  <a:pt x="2208" y="2227"/>
                </a:lnTo>
                <a:lnTo>
                  <a:pt x="2211" y="2254"/>
                </a:lnTo>
                <a:lnTo>
                  <a:pt x="2209" y="2280"/>
                </a:lnTo>
                <a:lnTo>
                  <a:pt x="2202" y="2306"/>
                </a:lnTo>
                <a:lnTo>
                  <a:pt x="2191" y="2330"/>
                </a:lnTo>
                <a:lnTo>
                  <a:pt x="1817" y="3189"/>
                </a:lnTo>
                <a:lnTo>
                  <a:pt x="1803" y="3217"/>
                </a:lnTo>
                <a:lnTo>
                  <a:pt x="1784" y="3242"/>
                </a:lnTo>
                <a:lnTo>
                  <a:pt x="1762" y="3262"/>
                </a:lnTo>
                <a:lnTo>
                  <a:pt x="1737" y="3279"/>
                </a:lnTo>
                <a:lnTo>
                  <a:pt x="1709" y="3291"/>
                </a:lnTo>
                <a:lnTo>
                  <a:pt x="1680" y="3297"/>
                </a:lnTo>
                <a:lnTo>
                  <a:pt x="1650" y="3301"/>
                </a:lnTo>
                <a:lnTo>
                  <a:pt x="1630" y="3300"/>
                </a:lnTo>
                <a:lnTo>
                  <a:pt x="1609" y="3299"/>
                </a:lnTo>
                <a:lnTo>
                  <a:pt x="1588" y="3294"/>
                </a:lnTo>
                <a:lnTo>
                  <a:pt x="1567" y="3286"/>
                </a:lnTo>
                <a:lnTo>
                  <a:pt x="1539" y="3272"/>
                </a:lnTo>
                <a:lnTo>
                  <a:pt x="1516" y="3254"/>
                </a:lnTo>
                <a:lnTo>
                  <a:pt x="1495" y="3232"/>
                </a:lnTo>
                <a:lnTo>
                  <a:pt x="1478" y="3208"/>
                </a:lnTo>
                <a:lnTo>
                  <a:pt x="1466" y="3183"/>
                </a:lnTo>
                <a:lnTo>
                  <a:pt x="1459" y="3154"/>
                </a:lnTo>
                <a:lnTo>
                  <a:pt x="1454" y="3125"/>
                </a:lnTo>
                <a:lnTo>
                  <a:pt x="1455" y="3096"/>
                </a:lnTo>
                <a:lnTo>
                  <a:pt x="1460" y="3066"/>
                </a:lnTo>
                <a:lnTo>
                  <a:pt x="1470" y="3037"/>
                </a:lnTo>
                <a:lnTo>
                  <a:pt x="1788" y="2330"/>
                </a:lnTo>
                <a:lnTo>
                  <a:pt x="1262" y="1942"/>
                </a:lnTo>
                <a:lnTo>
                  <a:pt x="1241" y="1927"/>
                </a:lnTo>
                <a:lnTo>
                  <a:pt x="1224" y="1910"/>
                </a:lnTo>
                <a:lnTo>
                  <a:pt x="1209" y="1891"/>
                </a:lnTo>
                <a:lnTo>
                  <a:pt x="1198" y="1871"/>
                </a:lnTo>
                <a:lnTo>
                  <a:pt x="1178" y="1843"/>
                </a:lnTo>
                <a:lnTo>
                  <a:pt x="1165" y="1812"/>
                </a:lnTo>
                <a:lnTo>
                  <a:pt x="1156" y="1780"/>
                </a:lnTo>
                <a:lnTo>
                  <a:pt x="1153" y="1747"/>
                </a:lnTo>
                <a:lnTo>
                  <a:pt x="1154" y="1712"/>
                </a:lnTo>
                <a:lnTo>
                  <a:pt x="1158" y="1678"/>
                </a:lnTo>
                <a:lnTo>
                  <a:pt x="1168" y="1643"/>
                </a:lnTo>
                <a:lnTo>
                  <a:pt x="1180" y="1606"/>
                </a:lnTo>
                <a:lnTo>
                  <a:pt x="1196" y="1571"/>
                </a:lnTo>
                <a:lnTo>
                  <a:pt x="1214" y="1535"/>
                </a:lnTo>
                <a:lnTo>
                  <a:pt x="1235" y="1498"/>
                </a:lnTo>
                <a:lnTo>
                  <a:pt x="1650" y="862"/>
                </a:lnTo>
                <a:lnTo>
                  <a:pt x="1332" y="749"/>
                </a:lnTo>
                <a:lnTo>
                  <a:pt x="790" y="1026"/>
                </a:lnTo>
                <a:lnTo>
                  <a:pt x="769" y="1034"/>
                </a:lnTo>
                <a:lnTo>
                  <a:pt x="748" y="1038"/>
                </a:lnTo>
                <a:lnTo>
                  <a:pt x="727" y="1040"/>
                </a:lnTo>
                <a:lnTo>
                  <a:pt x="707" y="1041"/>
                </a:lnTo>
                <a:lnTo>
                  <a:pt x="681" y="1037"/>
                </a:lnTo>
                <a:lnTo>
                  <a:pt x="656" y="1031"/>
                </a:lnTo>
                <a:lnTo>
                  <a:pt x="634" y="1020"/>
                </a:lnTo>
                <a:lnTo>
                  <a:pt x="615" y="1003"/>
                </a:lnTo>
                <a:lnTo>
                  <a:pt x="597" y="982"/>
                </a:lnTo>
                <a:lnTo>
                  <a:pt x="583" y="957"/>
                </a:lnTo>
                <a:lnTo>
                  <a:pt x="570" y="933"/>
                </a:lnTo>
                <a:lnTo>
                  <a:pt x="565" y="907"/>
                </a:lnTo>
                <a:lnTo>
                  <a:pt x="564" y="882"/>
                </a:lnTo>
                <a:lnTo>
                  <a:pt x="567" y="855"/>
                </a:lnTo>
                <a:lnTo>
                  <a:pt x="575" y="830"/>
                </a:lnTo>
                <a:lnTo>
                  <a:pt x="588" y="806"/>
                </a:lnTo>
                <a:lnTo>
                  <a:pt x="605" y="784"/>
                </a:lnTo>
                <a:lnTo>
                  <a:pt x="627" y="765"/>
                </a:lnTo>
                <a:lnTo>
                  <a:pt x="652" y="749"/>
                </a:lnTo>
                <a:lnTo>
                  <a:pt x="1248" y="431"/>
                </a:lnTo>
                <a:lnTo>
                  <a:pt x="1263" y="424"/>
                </a:lnTo>
                <a:lnTo>
                  <a:pt x="1283" y="421"/>
                </a:lnTo>
                <a:lnTo>
                  <a:pt x="1305" y="420"/>
                </a:lnTo>
                <a:close/>
                <a:moveTo>
                  <a:pt x="2288" y="0"/>
                </a:moveTo>
                <a:lnTo>
                  <a:pt x="2336" y="4"/>
                </a:lnTo>
                <a:lnTo>
                  <a:pt x="2380" y="13"/>
                </a:lnTo>
                <a:lnTo>
                  <a:pt x="2423" y="27"/>
                </a:lnTo>
                <a:lnTo>
                  <a:pt x="2464" y="48"/>
                </a:lnTo>
                <a:lnTo>
                  <a:pt x="2500" y="72"/>
                </a:lnTo>
                <a:lnTo>
                  <a:pt x="2533" y="102"/>
                </a:lnTo>
                <a:lnTo>
                  <a:pt x="2563" y="135"/>
                </a:lnTo>
                <a:lnTo>
                  <a:pt x="2587" y="171"/>
                </a:lnTo>
                <a:lnTo>
                  <a:pt x="2607" y="212"/>
                </a:lnTo>
                <a:lnTo>
                  <a:pt x="2622" y="254"/>
                </a:lnTo>
                <a:lnTo>
                  <a:pt x="2631" y="299"/>
                </a:lnTo>
                <a:lnTo>
                  <a:pt x="2635" y="347"/>
                </a:lnTo>
                <a:lnTo>
                  <a:pt x="2631" y="394"/>
                </a:lnTo>
                <a:lnTo>
                  <a:pt x="2622" y="439"/>
                </a:lnTo>
                <a:lnTo>
                  <a:pt x="2607" y="481"/>
                </a:lnTo>
                <a:lnTo>
                  <a:pt x="2587" y="522"/>
                </a:lnTo>
                <a:lnTo>
                  <a:pt x="2563" y="559"/>
                </a:lnTo>
                <a:lnTo>
                  <a:pt x="2533" y="592"/>
                </a:lnTo>
                <a:lnTo>
                  <a:pt x="2500" y="621"/>
                </a:lnTo>
                <a:lnTo>
                  <a:pt x="2464" y="646"/>
                </a:lnTo>
                <a:lnTo>
                  <a:pt x="2423" y="667"/>
                </a:lnTo>
                <a:lnTo>
                  <a:pt x="2380" y="681"/>
                </a:lnTo>
                <a:lnTo>
                  <a:pt x="2336" y="690"/>
                </a:lnTo>
                <a:lnTo>
                  <a:pt x="2288" y="693"/>
                </a:lnTo>
                <a:lnTo>
                  <a:pt x="2241" y="690"/>
                </a:lnTo>
                <a:lnTo>
                  <a:pt x="2195" y="681"/>
                </a:lnTo>
                <a:lnTo>
                  <a:pt x="2154" y="667"/>
                </a:lnTo>
                <a:lnTo>
                  <a:pt x="2113" y="646"/>
                </a:lnTo>
                <a:lnTo>
                  <a:pt x="2076" y="621"/>
                </a:lnTo>
                <a:lnTo>
                  <a:pt x="2043" y="592"/>
                </a:lnTo>
                <a:lnTo>
                  <a:pt x="2013" y="559"/>
                </a:lnTo>
                <a:lnTo>
                  <a:pt x="1989" y="522"/>
                </a:lnTo>
                <a:lnTo>
                  <a:pt x="1968" y="481"/>
                </a:lnTo>
                <a:lnTo>
                  <a:pt x="1954" y="439"/>
                </a:lnTo>
                <a:lnTo>
                  <a:pt x="1944" y="394"/>
                </a:lnTo>
                <a:lnTo>
                  <a:pt x="1942" y="347"/>
                </a:lnTo>
                <a:lnTo>
                  <a:pt x="1944" y="299"/>
                </a:lnTo>
                <a:lnTo>
                  <a:pt x="1954" y="254"/>
                </a:lnTo>
                <a:lnTo>
                  <a:pt x="1968" y="212"/>
                </a:lnTo>
                <a:lnTo>
                  <a:pt x="1988" y="171"/>
                </a:lnTo>
                <a:lnTo>
                  <a:pt x="2013" y="135"/>
                </a:lnTo>
                <a:lnTo>
                  <a:pt x="2043" y="102"/>
                </a:lnTo>
                <a:lnTo>
                  <a:pt x="2076" y="72"/>
                </a:lnTo>
                <a:lnTo>
                  <a:pt x="2113" y="48"/>
                </a:lnTo>
                <a:lnTo>
                  <a:pt x="2152" y="27"/>
                </a:lnTo>
                <a:lnTo>
                  <a:pt x="2195" y="13"/>
                </a:lnTo>
                <a:lnTo>
                  <a:pt x="2241" y="4"/>
                </a:lnTo>
                <a:lnTo>
                  <a:pt x="228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1977654" y="2693755"/>
            <a:ext cx="519515" cy="366598"/>
          </a:xfrm>
          <a:custGeom>
            <a:avLst/>
            <a:gdLst>
              <a:gd name="T0" fmla="*/ 1550 w 3428"/>
              <a:gd name="T1" fmla="*/ 1093 h 2559"/>
              <a:gd name="T2" fmla="*/ 1371 w 3428"/>
              <a:gd name="T3" fmla="*/ 1254 h 2559"/>
              <a:gd name="T4" fmla="*/ 1302 w 3428"/>
              <a:gd name="T5" fmla="*/ 1492 h 2559"/>
              <a:gd name="T6" fmla="*/ 1368 w 3428"/>
              <a:gd name="T7" fmla="*/ 1726 h 2559"/>
              <a:gd name="T8" fmla="*/ 1470 w 3428"/>
              <a:gd name="T9" fmla="*/ 1826 h 2559"/>
              <a:gd name="T10" fmla="*/ 1379 w 3428"/>
              <a:gd name="T11" fmla="*/ 1605 h 2559"/>
              <a:gd name="T12" fmla="*/ 1421 w 3428"/>
              <a:gd name="T13" fmla="*/ 1360 h 2559"/>
              <a:gd name="T14" fmla="*/ 1583 w 3428"/>
              <a:gd name="T15" fmla="*/ 1180 h 2559"/>
              <a:gd name="T16" fmla="*/ 1820 w 3428"/>
              <a:gd name="T17" fmla="*/ 1111 h 2559"/>
              <a:gd name="T18" fmla="*/ 2064 w 3428"/>
              <a:gd name="T19" fmla="*/ 1184 h 2559"/>
              <a:gd name="T20" fmla="*/ 1850 w 3428"/>
              <a:gd name="T21" fmla="*/ 1061 h 2559"/>
              <a:gd name="T22" fmla="*/ 1871 w 3428"/>
              <a:gd name="T23" fmla="*/ 881 h 2559"/>
              <a:gd name="T24" fmla="*/ 2142 w 3428"/>
              <a:gd name="T25" fmla="*/ 1011 h 2559"/>
              <a:gd name="T26" fmla="*/ 2321 w 3428"/>
              <a:gd name="T27" fmla="*/ 1249 h 2559"/>
              <a:gd name="T28" fmla="*/ 2367 w 3428"/>
              <a:gd name="T29" fmla="*/ 1556 h 2559"/>
              <a:gd name="T30" fmla="*/ 2263 w 3428"/>
              <a:gd name="T31" fmla="*/ 1841 h 2559"/>
              <a:gd name="T32" fmla="*/ 2043 w 3428"/>
              <a:gd name="T33" fmla="*/ 2041 h 2559"/>
              <a:gd name="T34" fmla="*/ 1745 w 3428"/>
              <a:gd name="T35" fmla="*/ 2117 h 2559"/>
              <a:gd name="T36" fmla="*/ 1448 w 3428"/>
              <a:gd name="T37" fmla="*/ 2041 h 2559"/>
              <a:gd name="T38" fmla="*/ 1227 w 3428"/>
              <a:gd name="T39" fmla="*/ 1841 h 2559"/>
              <a:gd name="T40" fmla="*/ 1124 w 3428"/>
              <a:gd name="T41" fmla="*/ 1556 h 2559"/>
              <a:gd name="T42" fmla="*/ 1169 w 3428"/>
              <a:gd name="T43" fmla="*/ 1249 h 2559"/>
              <a:gd name="T44" fmla="*/ 1348 w 3428"/>
              <a:gd name="T45" fmla="*/ 1011 h 2559"/>
              <a:gd name="T46" fmla="*/ 1620 w 3428"/>
              <a:gd name="T47" fmla="*/ 881 h 2559"/>
              <a:gd name="T48" fmla="*/ 1597 w 3428"/>
              <a:gd name="T49" fmla="*/ 681 h 2559"/>
              <a:gd name="T50" fmla="*/ 1270 w 3428"/>
              <a:gd name="T51" fmla="*/ 819 h 2559"/>
              <a:gd name="T52" fmla="*/ 1032 w 3428"/>
              <a:gd name="T53" fmla="*/ 1077 h 2559"/>
              <a:gd name="T54" fmla="*/ 923 w 3428"/>
              <a:gd name="T55" fmla="*/ 1417 h 2559"/>
              <a:gd name="T56" fmla="*/ 972 w 3428"/>
              <a:gd name="T57" fmla="*/ 1779 h 2559"/>
              <a:gd name="T58" fmla="*/ 1162 w 3428"/>
              <a:gd name="T59" fmla="*/ 2074 h 2559"/>
              <a:gd name="T60" fmla="*/ 1458 w 3428"/>
              <a:gd name="T61" fmla="*/ 2264 h 2559"/>
              <a:gd name="T62" fmla="*/ 1820 w 3428"/>
              <a:gd name="T63" fmla="*/ 2313 h 2559"/>
              <a:gd name="T64" fmla="*/ 2161 w 3428"/>
              <a:gd name="T65" fmla="*/ 2204 h 2559"/>
              <a:gd name="T66" fmla="*/ 2419 w 3428"/>
              <a:gd name="T67" fmla="*/ 1967 h 2559"/>
              <a:gd name="T68" fmla="*/ 2558 w 3428"/>
              <a:gd name="T69" fmla="*/ 1640 h 2559"/>
              <a:gd name="T70" fmla="*/ 2541 w 3428"/>
              <a:gd name="T71" fmla="*/ 1273 h 2559"/>
              <a:gd name="T72" fmla="*/ 2377 w 3428"/>
              <a:gd name="T73" fmla="*/ 961 h 2559"/>
              <a:gd name="T74" fmla="*/ 2099 w 3428"/>
              <a:gd name="T75" fmla="*/ 747 h 2559"/>
              <a:gd name="T76" fmla="*/ 1745 w 3428"/>
              <a:gd name="T77" fmla="*/ 668 h 2559"/>
              <a:gd name="T78" fmla="*/ 0 w 3428"/>
              <a:gd name="T79" fmla="*/ 649 h 2559"/>
              <a:gd name="T80" fmla="*/ 2227 w 3428"/>
              <a:gd name="T81" fmla="*/ 28 h 2559"/>
              <a:gd name="T82" fmla="*/ 2324 w 3428"/>
              <a:gd name="T83" fmla="*/ 164 h 2559"/>
              <a:gd name="T84" fmla="*/ 3298 w 3428"/>
              <a:gd name="T85" fmla="*/ 250 h 2559"/>
              <a:gd name="T86" fmla="*/ 3415 w 3428"/>
              <a:gd name="T87" fmla="*/ 367 h 2559"/>
              <a:gd name="T88" fmla="*/ 3415 w 3428"/>
              <a:gd name="T89" fmla="*/ 2429 h 2559"/>
              <a:gd name="T90" fmla="*/ 3298 w 3428"/>
              <a:gd name="T91" fmla="*/ 2546 h 2559"/>
              <a:gd name="T92" fmla="*/ 130 w 3428"/>
              <a:gd name="T93" fmla="*/ 2546 h 2559"/>
              <a:gd name="T94" fmla="*/ 13 w 3428"/>
              <a:gd name="T95" fmla="*/ 2429 h 2559"/>
              <a:gd name="T96" fmla="*/ 546 w 3428"/>
              <a:gd name="T97" fmla="*/ 2295 h 2559"/>
              <a:gd name="T98" fmla="*/ 601 w 3428"/>
              <a:gd name="T99" fmla="*/ 2223 h 2559"/>
              <a:gd name="T100" fmla="*/ 564 w 3428"/>
              <a:gd name="T101" fmla="*/ 510 h 2559"/>
              <a:gd name="T102" fmla="*/ 3 w 3428"/>
              <a:gd name="T103" fmla="*/ 401 h 2559"/>
              <a:gd name="T104" fmla="*/ 99 w 3428"/>
              <a:gd name="T105" fmla="*/ 265 h 2559"/>
              <a:gd name="T106" fmla="*/ 219 w 3428"/>
              <a:gd name="T107" fmla="*/ 207 h 2559"/>
              <a:gd name="T108" fmla="*/ 335 w 3428"/>
              <a:gd name="T109" fmla="*/ 99 h 2559"/>
              <a:gd name="T110" fmla="*/ 767 w 3428"/>
              <a:gd name="T111" fmla="*/ 99 h 2559"/>
              <a:gd name="T112" fmla="*/ 883 w 3428"/>
              <a:gd name="T113" fmla="*/ 207 h 2559"/>
              <a:gd name="T114" fmla="*/ 1114 w 3428"/>
              <a:gd name="T115" fmla="*/ 130 h 2559"/>
              <a:gd name="T116" fmla="*/ 1232 w 3428"/>
              <a:gd name="T117" fmla="*/ 13 h 2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28" h="2559">
                <a:moveTo>
                  <a:pt x="1745" y="1049"/>
                </a:moveTo>
                <a:lnTo>
                  <a:pt x="1694" y="1052"/>
                </a:lnTo>
                <a:lnTo>
                  <a:pt x="1644" y="1061"/>
                </a:lnTo>
                <a:lnTo>
                  <a:pt x="1595" y="1074"/>
                </a:lnTo>
                <a:lnTo>
                  <a:pt x="1550" y="1093"/>
                </a:lnTo>
                <a:lnTo>
                  <a:pt x="1507" y="1118"/>
                </a:lnTo>
                <a:lnTo>
                  <a:pt x="1468" y="1146"/>
                </a:lnTo>
                <a:lnTo>
                  <a:pt x="1431" y="1179"/>
                </a:lnTo>
                <a:lnTo>
                  <a:pt x="1399" y="1215"/>
                </a:lnTo>
                <a:lnTo>
                  <a:pt x="1371" y="1254"/>
                </a:lnTo>
                <a:lnTo>
                  <a:pt x="1346" y="1298"/>
                </a:lnTo>
                <a:lnTo>
                  <a:pt x="1327" y="1342"/>
                </a:lnTo>
                <a:lnTo>
                  <a:pt x="1313" y="1391"/>
                </a:lnTo>
                <a:lnTo>
                  <a:pt x="1305" y="1441"/>
                </a:lnTo>
                <a:lnTo>
                  <a:pt x="1302" y="1492"/>
                </a:lnTo>
                <a:lnTo>
                  <a:pt x="1305" y="1543"/>
                </a:lnTo>
                <a:lnTo>
                  <a:pt x="1313" y="1592"/>
                </a:lnTo>
                <a:lnTo>
                  <a:pt x="1327" y="1640"/>
                </a:lnTo>
                <a:lnTo>
                  <a:pt x="1345" y="1684"/>
                </a:lnTo>
                <a:lnTo>
                  <a:pt x="1368" y="1726"/>
                </a:lnTo>
                <a:lnTo>
                  <a:pt x="1396" y="1765"/>
                </a:lnTo>
                <a:lnTo>
                  <a:pt x="1428" y="1801"/>
                </a:lnTo>
                <a:lnTo>
                  <a:pt x="1463" y="1833"/>
                </a:lnTo>
                <a:lnTo>
                  <a:pt x="1502" y="1862"/>
                </a:lnTo>
                <a:lnTo>
                  <a:pt x="1470" y="1826"/>
                </a:lnTo>
                <a:lnTo>
                  <a:pt x="1443" y="1787"/>
                </a:lnTo>
                <a:lnTo>
                  <a:pt x="1420" y="1745"/>
                </a:lnTo>
                <a:lnTo>
                  <a:pt x="1401" y="1701"/>
                </a:lnTo>
                <a:lnTo>
                  <a:pt x="1388" y="1653"/>
                </a:lnTo>
                <a:lnTo>
                  <a:pt x="1379" y="1605"/>
                </a:lnTo>
                <a:lnTo>
                  <a:pt x="1376" y="1555"/>
                </a:lnTo>
                <a:lnTo>
                  <a:pt x="1379" y="1503"/>
                </a:lnTo>
                <a:lnTo>
                  <a:pt x="1388" y="1453"/>
                </a:lnTo>
                <a:lnTo>
                  <a:pt x="1402" y="1405"/>
                </a:lnTo>
                <a:lnTo>
                  <a:pt x="1421" y="1360"/>
                </a:lnTo>
                <a:lnTo>
                  <a:pt x="1446" y="1317"/>
                </a:lnTo>
                <a:lnTo>
                  <a:pt x="1473" y="1278"/>
                </a:lnTo>
                <a:lnTo>
                  <a:pt x="1506" y="1242"/>
                </a:lnTo>
                <a:lnTo>
                  <a:pt x="1542" y="1209"/>
                </a:lnTo>
                <a:lnTo>
                  <a:pt x="1583" y="1180"/>
                </a:lnTo>
                <a:lnTo>
                  <a:pt x="1625" y="1156"/>
                </a:lnTo>
                <a:lnTo>
                  <a:pt x="1671" y="1137"/>
                </a:lnTo>
                <a:lnTo>
                  <a:pt x="1718" y="1123"/>
                </a:lnTo>
                <a:lnTo>
                  <a:pt x="1768" y="1115"/>
                </a:lnTo>
                <a:lnTo>
                  <a:pt x="1820" y="1111"/>
                </a:lnTo>
                <a:lnTo>
                  <a:pt x="1873" y="1115"/>
                </a:lnTo>
                <a:lnTo>
                  <a:pt x="1925" y="1124"/>
                </a:lnTo>
                <a:lnTo>
                  <a:pt x="1974" y="1139"/>
                </a:lnTo>
                <a:lnTo>
                  <a:pt x="2020" y="1159"/>
                </a:lnTo>
                <a:lnTo>
                  <a:pt x="2064" y="1184"/>
                </a:lnTo>
                <a:lnTo>
                  <a:pt x="2028" y="1151"/>
                </a:lnTo>
                <a:lnTo>
                  <a:pt x="1988" y="1121"/>
                </a:lnTo>
                <a:lnTo>
                  <a:pt x="1944" y="1096"/>
                </a:lnTo>
                <a:lnTo>
                  <a:pt x="1898" y="1075"/>
                </a:lnTo>
                <a:lnTo>
                  <a:pt x="1850" y="1061"/>
                </a:lnTo>
                <a:lnTo>
                  <a:pt x="1798" y="1052"/>
                </a:lnTo>
                <a:lnTo>
                  <a:pt x="1745" y="1049"/>
                </a:lnTo>
                <a:close/>
                <a:moveTo>
                  <a:pt x="1745" y="868"/>
                </a:moveTo>
                <a:lnTo>
                  <a:pt x="1809" y="871"/>
                </a:lnTo>
                <a:lnTo>
                  <a:pt x="1871" y="881"/>
                </a:lnTo>
                <a:lnTo>
                  <a:pt x="1931" y="897"/>
                </a:lnTo>
                <a:lnTo>
                  <a:pt x="1989" y="917"/>
                </a:lnTo>
                <a:lnTo>
                  <a:pt x="2043" y="943"/>
                </a:lnTo>
                <a:lnTo>
                  <a:pt x="2095" y="975"/>
                </a:lnTo>
                <a:lnTo>
                  <a:pt x="2142" y="1011"/>
                </a:lnTo>
                <a:lnTo>
                  <a:pt x="2187" y="1051"/>
                </a:lnTo>
                <a:lnTo>
                  <a:pt x="2227" y="1096"/>
                </a:lnTo>
                <a:lnTo>
                  <a:pt x="2263" y="1143"/>
                </a:lnTo>
                <a:lnTo>
                  <a:pt x="2295" y="1195"/>
                </a:lnTo>
                <a:lnTo>
                  <a:pt x="2321" y="1249"/>
                </a:lnTo>
                <a:lnTo>
                  <a:pt x="2343" y="1306"/>
                </a:lnTo>
                <a:lnTo>
                  <a:pt x="2357" y="1366"/>
                </a:lnTo>
                <a:lnTo>
                  <a:pt x="2367" y="1429"/>
                </a:lnTo>
                <a:lnTo>
                  <a:pt x="2370" y="1492"/>
                </a:lnTo>
                <a:lnTo>
                  <a:pt x="2367" y="1556"/>
                </a:lnTo>
                <a:lnTo>
                  <a:pt x="2357" y="1617"/>
                </a:lnTo>
                <a:lnTo>
                  <a:pt x="2343" y="1678"/>
                </a:lnTo>
                <a:lnTo>
                  <a:pt x="2321" y="1735"/>
                </a:lnTo>
                <a:lnTo>
                  <a:pt x="2295" y="1790"/>
                </a:lnTo>
                <a:lnTo>
                  <a:pt x="2263" y="1841"/>
                </a:lnTo>
                <a:lnTo>
                  <a:pt x="2227" y="1889"/>
                </a:lnTo>
                <a:lnTo>
                  <a:pt x="2187" y="1934"/>
                </a:lnTo>
                <a:lnTo>
                  <a:pt x="2142" y="1974"/>
                </a:lnTo>
                <a:lnTo>
                  <a:pt x="2095" y="2010"/>
                </a:lnTo>
                <a:lnTo>
                  <a:pt x="2043" y="2041"/>
                </a:lnTo>
                <a:lnTo>
                  <a:pt x="1989" y="2067"/>
                </a:lnTo>
                <a:lnTo>
                  <a:pt x="1931" y="2088"/>
                </a:lnTo>
                <a:lnTo>
                  <a:pt x="1871" y="2104"/>
                </a:lnTo>
                <a:lnTo>
                  <a:pt x="1809" y="2114"/>
                </a:lnTo>
                <a:lnTo>
                  <a:pt x="1745" y="2117"/>
                </a:lnTo>
                <a:lnTo>
                  <a:pt x="1681" y="2114"/>
                </a:lnTo>
                <a:lnTo>
                  <a:pt x="1620" y="2104"/>
                </a:lnTo>
                <a:lnTo>
                  <a:pt x="1559" y="2088"/>
                </a:lnTo>
                <a:lnTo>
                  <a:pt x="1502" y="2067"/>
                </a:lnTo>
                <a:lnTo>
                  <a:pt x="1448" y="2041"/>
                </a:lnTo>
                <a:lnTo>
                  <a:pt x="1396" y="2010"/>
                </a:lnTo>
                <a:lnTo>
                  <a:pt x="1348" y="1974"/>
                </a:lnTo>
                <a:lnTo>
                  <a:pt x="1304" y="1934"/>
                </a:lnTo>
                <a:lnTo>
                  <a:pt x="1264" y="1889"/>
                </a:lnTo>
                <a:lnTo>
                  <a:pt x="1227" y="1841"/>
                </a:lnTo>
                <a:lnTo>
                  <a:pt x="1196" y="1790"/>
                </a:lnTo>
                <a:lnTo>
                  <a:pt x="1169" y="1735"/>
                </a:lnTo>
                <a:lnTo>
                  <a:pt x="1148" y="1678"/>
                </a:lnTo>
                <a:lnTo>
                  <a:pt x="1133" y="1617"/>
                </a:lnTo>
                <a:lnTo>
                  <a:pt x="1124" y="1556"/>
                </a:lnTo>
                <a:lnTo>
                  <a:pt x="1120" y="1492"/>
                </a:lnTo>
                <a:lnTo>
                  <a:pt x="1124" y="1429"/>
                </a:lnTo>
                <a:lnTo>
                  <a:pt x="1133" y="1366"/>
                </a:lnTo>
                <a:lnTo>
                  <a:pt x="1148" y="1307"/>
                </a:lnTo>
                <a:lnTo>
                  <a:pt x="1169" y="1249"/>
                </a:lnTo>
                <a:lnTo>
                  <a:pt x="1196" y="1195"/>
                </a:lnTo>
                <a:lnTo>
                  <a:pt x="1227" y="1143"/>
                </a:lnTo>
                <a:lnTo>
                  <a:pt x="1264" y="1096"/>
                </a:lnTo>
                <a:lnTo>
                  <a:pt x="1304" y="1051"/>
                </a:lnTo>
                <a:lnTo>
                  <a:pt x="1348" y="1011"/>
                </a:lnTo>
                <a:lnTo>
                  <a:pt x="1396" y="975"/>
                </a:lnTo>
                <a:lnTo>
                  <a:pt x="1448" y="943"/>
                </a:lnTo>
                <a:lnTo>
                  <a:pt x="1502" y="917"/>
                </a:lnTo>
                <a:lnTo>
                  <a:pt x="1559" y="897"/>
                </a:lnTo>
                <a:lnTo>
                  <a:pt x="1620" y="881"/>
                </a:lnTo>
                <a:lnTo>
                  <a:pt x="1681" y="871"/>
                </a:lnTo>
                <a:lnTo>
                  <a:pt x="1745" y="868"/>
                </a:lnTo>
                <a:close/>
                <a:moveTo>
                  <a:pt x="1745" y="668"/>
                </a:moveTo>
                <a:lnTo>
                  <a:pt x="1671" y="671"/>
                </a:lnTo>
                <a:lnTo>
                  <a:pt x="1597" y="681"/>
                </a:lnTo>
                <a:lnTo>
                  <a:pt x="1526" y="698"/>
                </a:lnTo>
                <a:lnTo>
                  <a:pt x="1458" y="720"/>
                </a:lnTo>
                <a:lnTo>
                  <a:pt x="1392" y="747"/>
                </a:lnTo>
                <a:lnTo>
                  <a:pt x="1329" y="780"/>
                </a:lnTo>
                <a:lnTo>
                  <a:pt x="1270" y="819"/>
                </a:lnTo>
                <a:lnTo>
                  <a:pt x="1214" y="862"/>
                </a:lnTo>
                <a:lnTo>
                  <a:pt x="1162" y="909"/>
                </a:lnTo>
                <a:lnTo>
                  <a:pt x="1114" y="961"/>
                </a:lnTo>
                <a:lnTo>
                  <a:pt x="1072" y="1017"/>
                </a:lnTo>
                <a:lnTo>
                  <a:pt x="1032" y="1077"/>
                </a:lnTo>
                <a:lnTo>
                  <a:pt x="1000" y="1139"/>
                </a:lnTo>
                <a:lnTo>
                  <a:pt x="972" y="1205"/>
                </a:lnTo>
                <a:lnTo>
                  <a:pt x="950" y="1273"/>
                </a:lnTo>
                <a:lnTo>
                  <a:pt x="933" y="1344"/>
                </a:lnTo>
                <a:lnTo>
                  <a:pt x="923" y="1417"/>
                </a:lnTo>
                <a:lnTo>
                  <a:pt x="920" y="1491"/>
                </a:lnTo>
                <a:lnTo>
                  <a:pt x="923" y="1567"/>
                </a:lnTo>
                <a:lnTo>
                  <a:pt x="933" y="1640"/>
                </a:lnTo>
                <a:lnTo>
                  <a:pt x="950" y="1710"/>
                </a:lnTo>
                <a:lnTo>
                  <a:pt x="972" y="1779"/>
                </a:lnTo>
                <a:lnTo>
                  <a:pt x="1000" y="1845"/>
                </a:lnTo>
                <a:lnTo>
                  <a:pt x="1032" y="1907"/>
                </a:lnTo>
                <a:lnTo>
                  <a:pt x="1072" y="1967"/>
                </a:lnTo>
                <a:lnTo>
                  <a:pt x="1114" y="2023"/>
                </a:lnTo>
                <a:lnTo>
                  <a:pt x="1162" y="2074"/>
                </a:lnTo>
                <a:lnTo>
                  <a:pt x="1214" y="2122"/>
                </a:lnTo>
                <a:lnTo>
                  <a:pt x="1270" y="2164"/>
                </a:lnTo>
                <a:lnTo>
                  <a:pt x="1329" y="2204"/>
                </a:lnTo>
                <a:lnTo>
                  <a:pt x="1392" y="2236"/>
                </a:lnTo>
                <a:lnTo>
                  <a:pt x="1458" y="2264"/>
                </a:lnTo>
                <a:lnTo>
                  <a:pt x="1526" y="2286"/>
                </a:lnTo>
                <a:lnTo>
                  <a:pt x="1597" y="2303"/>
                </a:lnTo>
                <a:lnTo>
                  <a:pt x="1671" y="2313"/>
                </a:lnTo>
                <a:lnTo>
                  <a:pt x="1745" y="2316"/>
                </a:lnTo>
                <a:lnTo>
                  <a:pt x="1820" y="2313"/>
                </a:lnTo>
                <a:lnTo>
                  <a:pt x="1893" y="2303"/>
                </a:lnTo>
                <a:lnTo>
                  <a:pt x="1964" y="2286"/>
                </a:lnTo>
                <a:lnTo>
                  <a:pt x="2033" y="2264"/>
                </a:lnTo>
                <a:lnTo>
                  <a:pt x="2099" y="2236"/>
                </a:lnTo>
                <a:lnTo>
                  <a:pt x="2161" y="2204"/>
                </a:lnTo>
                <a:lnTo>
                  <a:pt x="2221" y="2164"/>
                </a:lnTo>
                <a:lnTo>
                  <a:pt x="2277" y="2122"/>
                </a:lnTo>
                <a:lnTo>
                  <a:pt x="2329" y="2074"/>
                </a:lnTo>
                <a:lnTo>
                  <a:pt x="2377" y="2023"/>
                </a:lnTo>
                <a:lnTo>
                  <a:pt x="2419" y="1967"/>
                </a:lnTo>
                <a:lnTo>
                  <a:pt x="2458" y="1907"/>
                </a:lnTo>
                <a:lnTo>
                  <a:pt x="2491" y="1845"/>
                </a:lnTo>
                <a:lnTo>
                  <a:pt x="2519" y="1779"/>
                </a:lnTo>
                <a:lnTo>
                  <a:pt x="2541" y="1710"/>
                </a:lnTo>
                <a:lnTo>
                  <a:pt x="2558" y="1640"/>
                </a:lnTo>
                <a:lnTo>
                  <a:pt x="2567" y="1567"/>
                </a:lnTo>
                <a:lnTo>
                  <a:pt x="2571" y="1491"/>
                </a:lnTo>
                <a:lnTo>
                  <a:pt x="2567" y="1417"/>
                </a:lnTo>
                <a:lnTo>
                  <a:pt x="2558" y="1344"/>
                </a:lnTo>
                <a:lnTo>
                  <a:pt x="2541" y="1273"/>
                </a:lnTo>
                <a:lnTo>
                  <a:pt x="2519" y="1205"/>
                </a:lnTo>
                <a:lnTo>
                  <a:pt x="2491" y="1139"/>
                </a:lnTo>
                <a:lnTo>
                  <a:pt x="2458" y="1077"/>
                </a:lnTo>
                <a:lnTo>
                  <a:pt x="2419" y="1017"/>
                </a:lnTo>
                <a:lnTo>
                  <a:pt x="2377" y="961"/>
                </a:lnTo>
                <a:lnTo>
                  <a:pt x="2329" y="909"/>
                </a:lnTo>
                <a:lnTo>
                  <a:pt x="2277" y="862"/>
                </a:lnTo>
                <a:lnTo>
                  <a:pt x="2221" y="819"/>
                </a:lnTo>
                <a:lnTo>
                  <a:pt x="2161" y="780"/>
                </a:lnTo>
                <a:lnTo>
                  <a:pt x="2099" y="747"/>
                </a:lnTo>
                <a:lnTo>
                  <a:pt x="2033" y="720"/>
                </a:lnTo>
                <a:lnTo>
                  <a:pt x="1964" y="698"/>
                </a:lnTo>
                <a:lnTo>
                  <a:pt x="1893" y="681"/>
                </a:lnTo>
                <a:lnTo>
                  <a:pt x="1820" y="671"/>
                </a:lnTo>
                <a:lnTo>
                  <a:pt x="1745" y="668"/>
                </a:lnTo>
                <a:close/>
                <a:moveTo>
                  <a:pt x="0" y="649"/>
                </a:moveTo>
                <a:lnTo>
                  <a:pt x="452" y="649"/>
                </a:lnTo>
                <a:lnTo>
                  <a:pt x="452" y="2147"/>
                </a:lnTo>
                <a:lnTo>
                  <a:pt x="0" y="2147"/>
                </a:lnTo>
                <a:lnTo>
                  <a:pt x="0" y="649"/>
                </a:lnTo>
                <a:close/>
                <a:moveTo>
                  <a:pt x="1302" y="0"/>
                </a:moveTo>
                <a:lnTo>
                  <a:pt x="2126" y="0"/>
                </a:lnTo>
                <a:lnTo>
                  <a:pt x="2162" y="3"/>
                </a:lnTo>
                <a:lnTo>
                  <a:pt x="2196" y="13"/>
                </a:lnTo>
                <a:lnTo>
                  <a:pt x="2227" y="28"/>
                </a:lnTo>
                <a:lnTo>
                  <a:pt x="2256" y="48"/>
                </a:lnTo>
                <a:lnTo>
                  <a:pt x="2279" y="71"/>
                </a:lnTo>
                <a:lnTo>
                  <a:pt x="2299" y="100"/>
                </a:lnTo>
                <a:lnTo>
                  <a:pt x="2314" y="130"/>
                </a:lnTo>
                <a:lnTo>
                  <a:pt x="2324" y="164"/>
                </a:lnTo>
                <a:lnTo>
                  <a:pt x="2327" y="200"/>
                </a:lnTo>
                <a:lnTo>
                  <a:pt x="2327" y="237"/>
                </a:lnTo>
                <a:lnTo>
                  <a:pt x="3228" y="237"/>
                </a:lnTo>
                <a:lnTo>
                  <a:pt x="3264" y="240"/>
                </a:lnTo>
                <a:lnTo>
                  <a:pt x="3298" y="250"/>
                </a:lnTo>
                <a:lnTo>
                  <a:pt x="3329" y="265"/>
                </a:lnTo>
                <a:lnTo>
                  <a:pt x="3357" y="285"/>
                </a:lnTo>
                <a:lnTo>
                  <a:pt x="3381" y="308"/>
                </a:lnTo>
                <a:lnTo>
                  <a:pt x="3400" y="337"/>
                </a:lnTo>
                <a:lnTo>
                  <a:pt x="3415" y="367"/>
                </a:lnTo>
                <a:lnTo>
                  <a:pt x="3425" y="401"/>
                </a:lnTo>
                <a:lnTo>
                  <a:pt x="3428" y="437"/>
                </a:lnTo>
                <a:lnTo>
                  <a:pt x="3428" y="2360"/>
                </a:lnTo>
                <a:lnTo>
                  <a:pt x="3425" y="2396"/>
                </a:lnTo>
                <a:lnTo>
                  <a:pt x="3415" y="2429"/>
                </a:lnTo>
                <a:lnTo>
                  <a:pt x="3400" y="2461"/>
                </a:lnTo>
                <a:lnTo>
                  <a:pt x="3381" y="2488"/>
                </a:lnTo>
                <a:lnTo>
                  <a:pt x="3357" y="2513"/>
                </a:lnTo>
                <a:lnTo>
                  <a:pt x="3329" y="2532"/>
                </a:lnTo>
                <a:lnTo>
                  <a:pt x="3298" y="2546"/>
                </a:lnTo>
                <a:lnTo>
                  <a:pt x="3264" y="2556"/>
                </a:lnTo>
                <a:lnTo>
                  <a:pt x="3228" y="2559"/>
                </a:lnTo>
                <a:lnTo>
                  <a:pt x="200" y="2559"/>
                </a:lnTo>
                <a:lnTo>
                  <a:pt x="164" y="2556"/>
                </a:lnTo>
                <a:lnTo>
                  <a:pt x="130" y="2546"/>
                </a:lnTo>
                <a:lnTo>
                  <a:pt x="99" y="2532"/>
                </a:lnTo>
                <a:lnTo>
                  <a:pt x="71" y="2513"/>
                </a:lnTo>
                <a:lnTo>
                  <a:pt x="47" y="2488"/>
                </a:lnTo>
                <a:lnTo>
                  <a:pt x="28" y="2461"/>
                </a:lnTo>
                <a:lnTo>
                  <a:pt x="13" y="2429"/>
                </a:lnTo>
                <a:lnTo>
                  <a:pt x="3" y="2396"/>
                </a:lnTo>
                <a:lnTo>
                  <a:pt x="0" y="2360"/>
                </a:lnTo>
                <a:lnTo>
                  <a:pt x="0" y="2297"/>
                </a:lnTo>
                <a:lnTo>
                  <a:pt x="527" y="2297"/>
                </a:lnTo>
                <a:lnTo>
                  <a:pt x="546" y="2295"/>
                </a:lnTo>
                <a:lnTo>
                  <a:pt x="564" y="2287"/>
                </a:lnTo>
                <a:lnTo>
                  <a:pt x="580" y="2276"/>
                </a:lnTo>
                <a:lnTo>
                  <a:pt x="591" y="2260"/>
                </a:lnTo>
                <a:lnTo>
                  <a:pt x="599" y="2243"/>
                </a:lnTo>
                <a:lnTo>
                  <a:pt x="601" y="2223"/>
                </a:lnTo>
                <a:lnTo>
                  <a:pt x="601" y="575"/>
                </a:lnTo>
                <a:lnTo>
                  <a:pt x="599" y="555"/>
                </a:lnTo>
                <a:lnTo>
                  <a:pt x="591" y="537"/>
                </a:lnTo>
                <a:lnTo>
                  <a:pt x="580" y="522"/>
                </a:lnTo>
                <a:lnTo>
                  <a:pt x="564" y="510"/>
                </a:lnTo>
                <a:lnTo>
                  <a:pt x="546" y="503"/>
                </a:lnTo>
                <a:lnTo>
                  <a:pt x="527" y="500"/>
                </a:lnTo>
                <a:lnTo>
                  <a:pt x="0" y="500"/>
                </a:lnTo>
                <a:lnTo>
                  <a:pt x="0" y="437"/>
                </a:lnTo>
                <a:lnTo>
                  <a:pt x="3" y="401"/>
                </a:lnTo>
                <a:lnTo>
                  <a:pt x="13" y="367"/>
                </a:lnTo>
                <a:lnTo>
                  <a:pt x="28" y="337"/>
                </a:lnTo>
                <a:lnTo>
                  <a:pt x="47" y="308"/>
                </a:lnTo>
                <a:lnTo>
                  <a:pt x="71" y="285"/>
                </a:lnTo>
                <a:lnTo>
                  <a:pt x="99" y="265"/>
                </a:lnTo>
                <a:lnTo>
                  <a:pt x="130" y="250"/>
                </a:lnTo>
                <a:lnTo>
                  <a:pt x="164" y="240"/>
                </a:lnTo>
                <a:lnTo>
                  <a:pt x="200" y="237"/>
                </a:lnTo>
                <a:lnTo>
                  <a:pt x="209" y="237"/>
                </a:lnTo>
                <a:lnTo>
                  <a:pt x="219" y="207"/>
                </a:lnTo>
                <a:lnTo>
                  <a:pt x="235" y="178"/>
                </a:lnTo>
                <a:lnTo>
                  <a:pt x="254" y="153"/>
                </a:lnTo>
                <a:lnTo>
                  <a:pt x="278" y="130"/>
                </a:lnTo>
                <a:lnTo>
                  <a:pt x="305" y="112"/>
                </a:lnTo>
                <a:lnTo>
                  <a:pt x="335" y="99"/>
                </a:lnTo>
                <a:lnTo>
                  <a:pt x="367" y="90"/>
                </a:lnTo>
                <a:lnTo>
                  <a:pt x="402" y="88"/>
                </a:lnTo>
                <a:lnTo>
                  <a:pt x="702" y="88"/>
                </a:lnTo>
                <a:lnTo>
                  <a:pt x="736" y="90"/>
                </a:lnTo>
                <a:lnTo>
                  <a:pt x="767" y="99"/>
                </a:lnTo>
                <a:lnTo>
                  <a:pt x="797" y="112"/>
                </a:lnTo>
                <a:lnTo>
                  <a:pt x="825" y="130"/>
                </a:lnTo>
                <a:lnTo>
                  <a:pt x="848" y="153"/>
                </a:lnTo>
                <a:lnTo>
                  <a:pt x="868" y="178"/>
                </a:lnTo>
                <a:lnTo>
                  <a:pt x="883" y="207"/>
                </a:lnTo>
                <a:lnTo>
                  <a:pt x="895" y="237"/>
                </a:lnTo>
                <a:lnTo>
                  <a:pt x="1101" y="237"/>
                </a:lnTo>
                <a:lnTo>
                  <a:pt x="1101" y="200"/>
                </a:lnTo>
                <a:lnTo>
                  <a:pt x="1105" y="164"/>
                </a:lnTo>
                <a:lnTo>
                  <a:pt x="1114" y="130"/>
                </a:lnTo>
                <a:lnTo>
                  <a:pt x="1129" y="100"/>
                </a:lnTo>
                <a:lnTo>
                  <a:pt x="1148" y="71"/>
                </a:lnTo>
                <a:lnTo>
                  <a:pt x="1172" y="48"/>
                </a:lnTo>
                <a:lnTo>
                  <a:pt x="1201" y="28"/>
                </a:lnTo>
                <a:lnTo>
                  <a:pt x="1232" y="13"/>
                </a:lnTo>
                <a:lnTo>
                  <a:pt x="1266" y="3"/>
                </a:lnTo>
                <a:lnTo>
                  <a:pt x="13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26" name="Group 25"/>
          <p:cNvGrpSpPr/>
          <p:nvPr/>
        </p:nvGrpSpPr>
        <p:grpSpPr>
          <a:xfrm>
            <a:off x="3836491" y="1685416"/>
            <a:ext cx="519515" cy="466177"/>
            <a:chOff x="8038631" y="1151634"/>
            <a:chExt cx="683053" cy="476634"/>
          </a:xfrm>
          <a:solidFill>
            <a:schemeClr val="accent3"/>
          </a:solidFill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172758" y="1435820"/>
              <a:ext cx="413163" cy="192448"/>
            </a:xfrm>
            <a:custGeom>
              <a:avLst/>
              <a:gdLst>
                <a:gd name="connsiteX0" fmla="*/ 165138 w 413163"/>
                <a:gd name="connsiteY0" fmla="*/ 0 h 192448"/>
                <a:gd name="connsiteX1" fmla="*/ 168612 w 413163"/>
                <a:gd name="connsiteY1" fmla="*/ 386 h 192448"/>
                <a:gd name="connsiteX2" fmla="*/ 172279 w 413163"/>
                <a:gd name="connsiteY2" fmla="*/ 2122 h 192448"/>
                <a:gd name="connsiteX3" fmla="*/ 175368 w 413163"/>
                <a:gd name="connsiteY3" fmla="*/ 4245 h 192448"/>
                <a:gd name="connsiteX4" fmla="*/ 207409 w 413163"/>
                <a:gd name="connsiteY4" fmla="*/ 36271 h 192448"/>
                <a:gd name="connsiteX5" fmla="*/ 239643 w 413163"/>
                <a:gd name="connsiteY5" fmla="*/ 4245 h 192448"/>
                <a:gd name="connsiteX6" fmla="*/ 242731 w 413163"/>
                <a:gd name="connsiteY6" fmla="*/ 2122 h 192448"/>
                <a:gd name="connsiteX7" fmla="*/ 246398 w 413163"/>
                <a:gd name="connsiteY7" fmla="*/ 386 h 192448"/>
                <a:gd name="connsiteX8" fmla="*/ 250066 w 413163"/>
                <a:gd name="connsiteY8" fmla="*/ 0 h 192448"/>
                <a:gd name="connsiteX9" fmla="*/ 253540 w 413163"/>
                <a:gd name="connsiteY9" fmla="*/ 193 h 192448"/>
                <a:gd name="connsiteX10" fmla="*/ 257400 w 413163"/>
                <a:gd name="connsiteY10" fmla="*/ 1351 h 192448"/>
                <a:gd name="connsiteX11" fmla="*/ 260489 w 413163"/>
                <a:gd name="connsiteY11" fmla="*/ 3473 h 192448"/>
                <a:gd name="connsiteX12" fmla="*/ 283844 w 413163"/>
                <a:gd name="connsiteY12" fmla="*/ 22959 h 192448"/>
                <a:gd name="connsiteX13" fmla="*/ 382477 w 413163"/>
                <a:gd name="connsiteY13" fmla="*/ 62316 h 192448"/>
                <a:gd name="connsiteX14" fmla="*/ 386530 w 413163"/>
                <a:gd name="connsiteY14" fmla="*/ 64632 h 192448"/>
                <a:gd name="connsiteX15" fmla="*/ 390390 w 413163"/>
                <a:gd name="connsiteY15" fmla="*/ 68104 h 192448"/>
                <a:gd name="connsiteX16" fmla="*/ 393865 w 413163"/>
                <a:gd name="connsiteY16" fmla="*/ 72542 h 192448"/>
                <a:gd name="connsiteX17" fmla="*/ 396953 w 413163"/>
                <a:gd name="connsiteY17" fmla="*/ 77944 h 192448"/>
                <a:gd name="connsiteX18" fmla="*/ 399655 w 413163"/>
                <a:gd name="connsiteY18" fmla="*/ 83925 h 192448"/>
                <a:gd name="connsiteX19" fmla="*/ 402165 w 413163"/>
                <a:gd name="connsiteY19" fmla="*/ 90870 h 192448"/>
                <a:gd name="connsiteX20" fmla="*/ 404288 w 413163"/>
                <a:gd name="connsiteY20" fmla="*/ 98394 h 192448"/>
                <a:gd name="connsiteX21" fmla="*/ 406218 w 413163"/>
                <a:gd name="connsiteY21" fmla="*/ 106111 h 192448"/>
                <a:gd name="connsiteX22" fmla="*/ 407955 w 413163"/>
                <a:gd name="connsiteY22" fmla="*/ 114215 h 192448"/>
                <a:gd name="connsiteX23" fmla="*/ 409499 w 413163"/>
                <a:gd name="connsiteY23" fmla="*/ 122511 h 192448"/>
                <a:gd name="connsiteX24" fmla="*/ 410657 w 413163"/>
                <a:gd name="connsiteY24" fmla="*/ 130999 h 192448"/>
                <a:gd name="connsiteX25" fmla="*/ 411815 w 413163"/>
                <a:gd name="connsiteY25" fmla="*/ 139488 h 192448"/>
                <a:gd name="connsiteX26" fmla="*/ 412588 w 413163"/>
                <a:gd name="connsiteY26" fmla="*/ 147784 h 192448"/>
                <a:gd name="connsiteX27" fmla="*/ 413163 w 413163"/>
                <a:gd name="connsiteY27" fmla="*/ 153678 h 192448"/>
                <a:gd name="connsiteX28" fmla="*/ 396287 w 413163"/>
                <a:gd name="connsiteY28" fmla="*/ 153496 h 192448"/>
                <a:gd name="connsiteX29" fmla="*/ 22208 w 413163"/>
                <a:gd name="connsiteY29" fmla="*/ 184566 h 192448"/>
                <a:gd name="connsiteX30" fmla="*/ 0 w 413163"/>
                <a:gd name="connsiteY30" fmla="*/ 175984 h 192448"/>
                <a:gd name="connsiteX31" fmla="*/ 299 w 413163"/>
                <a:gd name="connsiteY31" fmla="*/ 170743 h 192448"/>
                <a:gd name="connsiteX32" fmla="*/ 879 w 413163"/>
                <a:gd name="connsiteY32" fmla="*/ 163412 h 192448"/>
                <a:gd name="connsiteX33" fmla="*/ 1651 w 413163"/>
                <a:gd name="connsiteY33" fmla="*/ 155694 h 192448"/>
                <a:gd name="connsiteX34" fmla="*/ 2423 w 413163"/>
                <a:gd name="connsiteY34" fmla="*/ 147784 h 192448"/>
                <a:gd name="connsiteX35" fmla="*/ 3195 w 413163"/>
                <a:gd name="connsiteY35" fmla="*/ 139488 h 192448"/>
                <a:gd name="connsiteX36" fmla="*/ 4546 w 413163"/>
                <a:gd name="connsiteY36" fmla="*/ 130999 h 192448"/>
                <a:gd name="connsiteX37" fmla="*/ 5704 w 413163"/>
                <a:gd name="connsiteY37" fmla="*/ 122511 h 192448"/>
                <a:gd name="connsiteX38" fmla="*/ 7248 w 413163"/>
                <a:gd name="connsiteY38" fmla="*/ 114215 h 192448"/>
                <a:gd name="connsiteX39" fmla="*/ 8792 w 413163"/>
                <a:gd name="connsiteY39" fmla="*/ 106111 h 192448"/>
                <a:gd name="connsiteX40" fmla="*/ 10722 w 413163"/>
                <a:gd name="connsiteY40" fmla="*/ 98394 h 192448"/>
                <a:gd name="connsiteX41" fmla="*/ 13039 w 413163"/>
                <a:gd name="connsiteY41" fmla="*/ 90870 h 192448"/>
                <a:gd name="connsiteX42" fmla="*/ 15548 w 413163"/>
                <a:gd name="connsiteY42" fmla="*/ 83925 h 192448"/>
                <a:gd name="connsiteX43" fmla="*/ 18250 w 413163"/>
                <a:gd name="connsiteY43" fmla="*/ 77944 h 192448"/>
                <a:gd name="connsiteX44" fmla="*/ 21339 w 413163"/>
                <a:gd name="connsiteY44" fmla="*/ 72542 h 192448"/>
                <a:gd name="connsiteX45" fmla="*/ 24620 w 413163"/>
                <a:gd name="connsiteY45" fmla="*/ 68104 h 192448"/>
                <a:gd name="connsiteX46" fmla="*/ 28480 w 413163"/>
                <a:gd name="connsiteY46" fmla="*/ 64632 h 192448"/>
                <a:gd name="connsiteX47" fmla="*/ 32534 w 413163"/>
                <a:gd name="connsiteY47" fmla="*/ 62316 h 192448"/>
                <a:gd name="connsiteX48" fmla="*/ 131359 w 413163"/>
                <a:gd name="connsiteY48" fmla="*/ 22959 h 192448"/>
                <a:gd name="connsiteX49" fmla="*/ 154522 w 413163"/>
                <a:gd name="connsiteY49" fmla="*/ 3473 h 192448"/>
                <a:gd name="connsiteX50" fmla="*/ 157803 w 413163"/>
                <a:gd name="connsiteY50" fmla="*/ 1351 h 192448"/>
                <a:gd name="connsiteX51" fmla="*/ 161470 w 413163"/>
                <a:gd name="connsiteY51" fmla="*/ 193 h 19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3163" h="192448">
                  <a:moveTo>
                    <a:pt x="165138" y="0"/>
                  </a:moveTo>
                  <a:lnTo>
                    <a:pt x="168612" y="386"/>
                  </a:lnTo>
                  <a:lnTo>
                    <a:pt x="172279" y="2122"/>
                  </a:lnTo>
                  <a:lnTo>
                    <a:pt x="175368" y="4245"/>
                  </a:lnTo>
                  <a:lnTo>
                    <a:pt x="207409" y="36271"/>
                  </a:lnTo>
                  <a:lnTo>
                    <a:pt x="239643" y="4245"/>
                  </a:lnTo>
                  <a:lnTo>
                    <a:pt x="242731" y="2122"/>
                  </a:lnTo>
                  <a:lnTo>
                    <a:pt x="246398" y="386"/>
                  </a:lnTo>
                  <a:lnTo>
                    <a:pt x="250066" y="0"/>
                  </a:lnTo>
                  <a:lnTo>
                    <a:pt x="253540" y="193"/>
                  </a:lnTo>
                  <a:lnTo>
                    <a:pt x="257400" y="1351"/>
                  </a:lnTo>
                  <a:lnTo>
                    <a:pt x="260489" y="3473"/>
                  </a:lnTo>
                  <a:lnTo>
                    <a:pt x="283844" y="22959"/>
                  </a:lnTo>
                  <a:lnTo>
                    <a:pt x="382477" y="62316"/>
                  </a:lnTo>
                  <a:lnTo>
                    <a:pt x="386530" y="64632"/>
                  </a:lnTo>
                  <a:lnTo>
                    <a:pt x="390390" y="68104"/>
                  </a:lnTo>
                  <a:lnTo>
                    <a:pt x="393865" y="72542"/>
                  </a:lnTo>
                  <a:lnTo>
                    <a:pt x="396953" y="77944"/>
                  </a:lnTo>
                  <a:lnTo>
                    <a:pt x="399655" y="83925"/>
                  </a:lnTo>
                  <a:lnTo>
                    <a:pt x="402165" y="90870"/>
                  </a:lnTo>
                  <a:lnTo>
                    <a:pt x="404288" y="98394"/>
                  </a:lnTo>
                  <a:lnTo>
                    <a:pt x="406218" y="106111"/>
                  </a:lnTo>
                  <a:lnTo>
                    <a:pt x="407955" y="114215"/>
                  </a:lnTo>
                  <a:lnTo>
                    <a:pt x="409499" y="122511"/>
                  </a:lnTo>
                  <a:lnTo>
                    <a:pt x="410657" y="130999"/>
                  </a:lnTo>
                  <a:lnTo>
                    <a:pt x="411815" y="139488"/>
                  </a:lnTo>
                  <a:lnTo>
                    <a:pt x="412588" y="147784"/>
                  </a:lnTo>
                  <a:lnTo>
                    <a:pt x="413163" y="153678"/>
                  </a:lnTo>
                  <a:lnTo>
                    <a:pt x="396287" y="153496"/>
                  </a:lnTo>
                  <a:cubicBezTo>
                    <a:pt x="260291" y="163636"/>
                    <a:pt x="120967" y="210905"/>
                    <a:pt x="22208" y="184566"/>
                  </a:cubicBezTo>
                  <a:lnTo>
                    <a:pt x="0" y="175984"/>
                  </a:lnTo>
                  <a:lnTo>
                    <a:pt x="299" y="170743"/>
                  </a:lnTo>
                  <a:lnTo>
                    <a:pt x="879" y="163412"/>
                  </a:lnTo>
                  <a:lnTo>
                    <a:pt x="1651" y="155694"/>
                  </a:lnTo>
                  <a:lnTo>
                    <a:pt x="2423" y="147784"/>
                  </a:lnTo>
                  <a:lnTo>
                    <a:pt x="3195" y="139488"/>
                  </a:lnTo>
                  <a:lnTo>
                    <a:pt x="4546" y="130999"/>
                  </a:lnTo>
                  <a:lnTo>
                    <a:pt x="5704" y="122511"/>
                  </a:lnTo>
                  <a:lnTo>
                    <a:pt x="7248" y="114215"/>
                  </a:lnTo>
                  <a:lnTo>
                    <a:pt x="8792" y="106111"/>
                  </a:lnTo>
                  <a:lnTo>
                    <a:pt x="10722" y="98394"/>
                  </a:lnTo>
                  <a:lnTo>
                    <a:pt x="13039" y="90870"/>
                  </a:lnTo>
                  <a:lnTo>
                    <a:pt x="15548" y="83925"/>
                  </a:lnTo>
                  <a:lnTo>
                    <a:pt x="18250" y="77944"/>
                  </a:lnTo>
                  <a:lnTo>
                    <a:pt x="21339" y="72542"/>
                  </a:lnTo>
                  <a:lnTo>
                    <a:pt x="24620" y="68104"/>
                  </a:lnTo>
                  <a:lnTo>
                    <a:pt x="28480" y="64632"/>
                  </a:lnTo>
                  <a:lnTo>
                    <a:pt x="32534" y="62316"/>
                  </a:lnTo>
                  <a:lnTo>
                    <a:pt x="131359" y="22959"/>
                  </a:lnTo>
                  <a:lnTo>
                    <a:pt x="154522" y="3473"/>
                  </a:lnTo>
                  <a:lnTo>
                    <a:pt x="157803" y="1351"/>
                  </a:lnTo>
                  <a:lnTo>
                    <a:pt x="16147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8246561" y="1151634"/>
              <a:ext cx="267401" cy="280134"/>
            </a:xfrm>
            <a:custGeom>
              <a:avLst/>
              <a:gdLst>
                <a:gd name="T0" fmla="*/ 575 w 1385"/>
                <a:gd name="T1" fmla="*/ 132 h 1452"/>
                <a:gd name="T2" fmla="*/ 418 w 1385"/>
                <a:gd name="T3" fmla="*/ 190 h 1452"/>
                <a:gd name="T4" fmla="*/ 290 w 1385"/>
                <a:gd name="T5" fmla="*/ 289 h 1452"/>
                <a:gd name="T6" fmla="*/ 204 w 1385"/>
                <a:gd name="T7" fmla="*/ 419 h 1452"/>
                <a:gd name="T8" fmla="*/ 191 w 1385"/>
                <a:gd name="T9" fmla="*/ 528 h 1452"/>
                <a:gd name="T10" fmla="*/ 248 w 1385"/>
                <a:gd name="T11" fmla="*/ 447 h 1452"/>
                <a:gd name="T12" fmla="*/ 343 w 1385"/>
                <a:gd name="T13" fmla="*/ 336 h 1452"/>
                <a:gd name="T14" fmla="*/ 473 w 1385"/>
                <a:gd name="T15" fmla="*/ 262 h 1452"/>
                <a:gd name="T16" fmla="*/ 634 w 1385"/>
                <a:gd name="T17" fmla="*/ 226 h 1452"/>
                <a:gd name="T18" fmla="*/ 808 w 1385"/>
                <a:gd name="T19" fmla="*/ 234 h 1452"/>
                <a:gd name="T20" fmla="*/ 959 w 1385"/>
                <a:gd name="T21" fmla="*/ 282 h 1452"/>
                <a:gd name="T22" fmla="*/ 1079 w 1385"/>
                <a:gd name="T23" fmla="*/ 369 h 1452"/>
                <a:gd name="T24" fmla="*/ 1161 w 1385"/>
                <a:gd name="T25" fmla="*/ 491 h 1452"/>
                <a:gd name="T26" fmla="*/ 1213 w 1385"/>
                <a:gd name="T27" fmla="*/ 519 h 1452"/>
                <a:gd name="T28" fmla="*/ 1158 w 1385"/>
                <a:gd name="T29" fmla="*/ 373 h 1452"/>
                <a:gd name="T30" fmla="*/ 1056 w 1385"/>
                <a:gd name="T31" fmla="*/ 252 h 1452"/>
                <a:gd name="T32" fmla="*/ 918 w 1385"/>
                <a:gd name="T33" fmla="*/ 166 h 1452"/>
                <a:gd name="T34" fmla="*/ 752 w 1385"/>
                <a:gd name="T35" fmla="*/ 124 h 1452"/>
                <a:gd name="T36" fmla="*/ 759 w 1385"/>
                <a:gd name="T37" fmla="*/ 3 h 1452"/>
                <a:gd name="T38" fmla="*/ 943 w 1385"/>
                <a:gd name="T39" fmla="*/ 46 h 1452"/>
                <a:gd name="T40" fmla="*/ 1103 w 1385"/>
                <a:gd name="T41" fmla="*/ 134 h 1452"/>
                <a:gd name="T42" fmla="*/ 1228 w 1385"/>
                <a:gd name="T43" fmla="*/ 259 h 1452"/>
                <a:gd name="T44" fmla="*/ 1310 w 1385"/>
                <a:gd name="T45" fmla="*/ 414 h 1452"/>
                <a:gd name="T46" fmla="*/ 1353 w 1385"/>
                <a:gd name="T47" fmla="*/ 542 h 1452"/>
                <a:gd name="T48" fmla="*/ 1383 w 1385"/>
                <a:gd name="T49" fmla="*/ 596 h 1452"/>
                <a:gd name="T50" fmla="*/ 1382 w 1385"/>
                <a:gd name="T51" fmla="*/ 884 h 1452"/>
                <a:gd name="T52" fmla="*/ 1345 w 1385"/>
                <a:gd name="T53" fmla="*/ 942 h 1452"/>
                <a:gd name="T54" fmla="*/ 1278 w 1385"/>
                <a:gd name="T55" fmla="*/ 966 h 1452"/>
                <a:gd name="T56" fmla="*/ 1160 w 1385"/>
                <a:gd name="T57" fmla="*/ 1002 h 1452"/>
                <a:gd name="T58" fmla="*/ 1108 w 1385"/>
                <a:gd name="T59" fmla="*/ 1065 h 1452"/>
                <a:gd name="T60" fmla="*/ 1029 w 1385"/>
                <a:gd name="T61" fmla="*/ 1124 h 1452"/>
                <a:gd name="T62" fmla="*/ 923 w 1385"/>
                <a:gd name="T63" fmla="*/ 1169 h 1452"/>
                <a:gd name="T64" fmla="*/ 818 w 1385"/>
                <a:gd name="T65" fmla="*/ 1170 h 1452"/>
                <a:gd name="T66" fmla="*/ 718 w 1385"/>
                <a:gd name="T67" fmla="*/ 1157 h 1452"/>
                <a:gd name="T68" fmla="*/ 670 w 1385"/>
                <a:gd name="T69" fmla="*/ 1177 h 1452"/>
                <a:gd name="T70" fmla="*/ 650 w 1385"/>
                <a:gd name="T71" fmla="*/ 1225 h 1452"/>
                <a:gd name="T72" fmla="*/ 670 w 1385"/>
                <a:gd name="T73" fmla="*/ 1272 h 1452"/>
                <a:gd name="T74" fmla="*/ 718 w 1385"/>
                <a:gd name="T75" fmla="*/ 1291 h 1452"/>
                <a:gd name="T76" fmla="*/ 812 w 1385"/>
                <a:gd name="T77" fmla="*/ 1284 h 1452"/>
                <a:gd name="T78" fmla="*/ 883 w 1385"/>
                <a:gd name="T79" fmla="*/ 1257 h 1452"/>
                <a:gd name="T80" fmla="*/ 1005 w 1385"/>
                <a:gd name="T81" fmla="*/ 1224 h 1452"/>
                <a:gd name="T82" fmla="*/ 1099 w 1385"/>
                <a:gd name="T83" fmla="*/ 1174 h 1452"/>
                <a:gd name="T84" fmla="*/ 1079 w 1385"/>
                <a:gd name="T85" fmla="*/ 1244 h 1452"/>
                <a:gd name="T86" fmla="*/ 994 w 1385"/>
                <a:gd name="T87" fmla="*/ 1349 h 1452"/>
                <a:gd name="T88" fmla="*/ 884 w 1385"/>
                <a:gd name="T89" fmla="*/ 1419 h 1452"/>
                <a:gd name="T90" fmla="*/ 746 w 1385"/>
                <a:gd name="T91" fmla="*/ 1450 h 1452"/>
                <a:gd name="T92" fmla="*/ 606 w 1385"/>
                <a:gd name="T93" fmla="*/ 1444 h 1452"/>
                <a:gd name="T94" fmla="*/ 482 w 1385"/>
                <a:gd name="T95" fmla="*/ 1395 h 1452"/>
                <a:gd name="T96" fmla="*/ 371 w 1385"/>
                <a:gd name="T97" fmla="*/ 1309 h 1452"/>
                <a:gd name="T98" fmla="*/ 280 w 1385"/>
                <a:gd name="T99" fmla="*/ 1185 h 1452"/>
                <a:gd name="T100" fmla="*/ 216 w 1385"/>
                <a:gd name="T101" fmla="*/ 1026 h 1452"/>
                <a:gd name="T102" fmla="*/ 82 w 1385"/>
                <a:gd name="T103" fmla="*/ 963 h 1452"/>
                <a:gd name="T104" fmla="*/ 23 w 1385"/>
                <a:gd name="T105" fmla="*/ 926 h 1452"/>
                <a:gd name="T106" fmla="*/ 0 w 1385"/>
                <a:gd name="T107" fmla="*/ 859 h 1452"/>
                <a:gd name="T108" fmla="*/ 9 w 1385"/>
                <a:gd name="T109" fmla="*/ 575 h 1452"/>
                <a:gd name="T110" fmla="*/ 49 w 1385"/>
                <a:gd name="T111" fmla="*/ 529 h 1452"/>
                <a:gd name="T112" fmla="*/ 98 w 1385"/>
                <a:gd name="T113" fmla="*/ 360 h 1452"/>
                <a:gd name="T114" fmla="*/ 195 w 1385"/>
                <a:gd name="T115" fmla="*/ 214 h 1452"/>
                <a:gd name="T116" fmla="*/ 333 w 1385"/>
                <a:gd name="T117" fmla="*/ 101 h 1452"/>
                <a:gd name="T118" fmla="*/ 501 w 1385"/>
                <a:gd name="T119" fmla="*/ 27 h 1452"/>
                <a:gd name="T120" fmla="*/ 692 w 1385"/>
                <a:gd name="T121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5" h="1452">
                  <a:moveTo>
                    <a:pt x="692" y="120"/>
                  </a:moveTo>
                  <a:lnTo>
                    <a:pt x="633" y="124"/>
                  </a:lnTo>
                  <a:lnTo>
                    <a:pt x="575" y="132"/>
                  </a:lnTo>
                  <a:lnTo>
                    <a:pt x="520" y="146"/>
                  </a:lnTo>
                  <a:lnTo>
                    <a:pt x="468" y="166"/>
                  </a:lnTo>
                  <a:lnTo>
                    <a:pt x="418" y="190"/>
                  </a:lnTo>
                  <a:lnTo>
                    <a:pt x="372" y="220"/>
                  </a:lnTo>
                  <a:lnTo>
                    <a:pt x="329" y="252"/>
                  </a:lnTo>
                  <a:lnTo>
                    <a:pt x="290" y="289"/>
                  </a:lnTo>
                  <a:lnTo>
                    <a:pt x="256" y="330"/>
                  </a:lnTo>
                  <a:lnTo>
                    <a:pt x="227" y="373"/>
                  </a:lnTo>
                  <a:lnTo>
                    <a:pt x="204" y="419"/>
                  </a:lnTo>
                  <a:lnTo>
                    <a:pt x="185" y="468"/>
                  </a:lnTo>
                  <a:lnTo>
                    <a:pt x="172" y="519"/>
                  </a:lnTo>
                  <a:lnTo>
                    <a:pt x="191" y="528"/>
                  </a:lnTo>
                  <a:lnTo>
                    <a:pt x="206" y="540"/>
                  </a:lnTo>
                  <a:lnTo>
                    <a:pt x="224" y="491"/>
                  </a:lnTo>
                  <a:lnTo>
                    <a:pt x="248" y="447"/>
                  </a:lnTo>
                  <a:lnTo>
                    <a:pt x="275" y="406"/>
                  </a:lnTo>
                  <a:lnTo>
                    <a:pt x="306" y="369"/>
                  </a:lnTo>
                  <a:lnTo>
                    <a:pt x="343" y="336"/>
                  </a:lnTo>
                  <a:lnTo>
                    <a:pt x="382" y="307"/>
                  </a:lnTo>
                  <a:lnTo>
                    <a:pt x="426" y="282"/>
                  </a:lnTo>
                  <a:lnTo>
                    <a:pt x="473" y="262"/>
                  </a:lnTo>
                  <a:lnTo>
                    <a:pt x="524" y="245"/>
                  </a:lnTo>
                  <a:lnTo>
                    <a:pt x="577" y="234"/>
                  </a:lnTo>
                  <a:lnTo>
                    <a:pt x="634" y="226"/>
                  </a:lnTo>
                  <a:lnTo>
                    <a:pt x="692" y="224"/>
                  </a:lnTo>
                  <a:lnTo>
                    <a:pt x="752" y="226"/>
                  </a:lnTo>
                  <a:lnTo>
                    <a:pt x="808" y="234"/>
                  </a:lnTo>
                  <a:lnTo>
                    <a:pt x="862" y="245"/>
                  </a:lnTo>
                  <a:lnTo>
                    <a:pt x="913" y="262"/>
                  </a:lnTo>
                  <a:lnTo>
                    <a:pt x="959" y="282"/>
                  </a:lnTo>
                  <a:lnTo>
                    <a:pt x="1004" y="307"/>
                  </a:lnTo>
                  <a:lnTo>
                    <a:pt x="1043" y="336"/>
                  </a:lnTo>
                  <a:lnTo>
                    <a:pt x="1079" y="369"/>
                  </a:lnTo>
                  <a:lnTo>
                    <a:pt x="1110" y="406"/>
                  </a:lnTo>
                  <a:lnTo>
                    <a:pt x="1138" y="447"/>
                  </a:lnTo>
                  <a:lnTo>
                    <a:pt x="1161" y="491"/>
                  </a:lnTo>
                  <a:lnTo>
                    <a:pt x="1179" y="540"/>
                  </a:lnTo>
                  <a:lnTo>
                    <a:pt x="1194" y="528"/>
                  </a:lnTo>
                  <a:lnTo>
                    <a:pt x="1213" y="519"/>
                  </a:lnTo>
                  <a:lnTo>
                    <a:pt x="1201" y="468"/>
                  </a:lnTo>
                  <a:lnTo>
                    <a:pt x="1182" y="419"/>
                  </a:lnTo>
                  <a:lnTo>
                    <a:pt x="1158" y="373"/>
                  </a:lnTo>
                  <a:lnTo>
                    <a:pt x="1129" y="330"/>
                  </a:lnTo>
                  <a:lnTo>
                    <a:pt x="1095" y="289"/>
                  </a:lnTo>
                  <a:lnTo>
                    <a:pt x="1056" y="252"/>
                  </a:lnTo>
                  <a:lnTo>
                    <a:pt x="1014" y="220"/>
                  </a:lnTo>
                  <a:lnTo>
                    <a:pt x="968" y="190"/>
                  </a:lnTo>
                  <a:lnTo>
                    <a:pt x="918" y="166"/>
                  </a:lnTo>
                  <a:lnTo>
                    <a:pt x="866" y="146"/>
                  </a:lnTo>
                  <a:lnTo>
                    <a:pt x="811" y="132"/>
                  </a:lnTo>
                  <a:lnTo>
                    <a:pt x="752" y="124"/>
                  </a:lnTo>
                  <a:lnTo>
                    <a:pt x="692" y="120"/>
                  </a:lnTo>
                  <a:close/>
                  <a:moveTo>
                    <a:pt x="692" y="0"/>
                  </a:moveTo>
                  <a:lnTo>
                    <a:pt x="759" y="3"/>
                  </a:lnTo>
                  <a:lnTo>
                    <a:pt x="822" y="11"/>
                  </a:lnTo>
                  <a:lnTo>
                    <a:pt x="884" y="27"/>
                  </a:lnTo>
                  <a:lnTo>
                    <a:pt x="943" y="46"/>
                  </a:lnTo>
                  <a:lnTo>
                    <a:pt x="999" y="71"/>
                  </a:lnTo>
                  <a:lnTo>
                    <a:pt x="1053" y="101"/>
                  </a:lnTo>
                  <a:lnTo>
                    <a:pt x="1103" y="134"/>
                  </a:lnTo>
                  <a:lnTo>
                    <a:pt x="1148" y="172"/>
                  </a:lnTo>
                  <a:lnTo>
                    <a:pt x="1190" y="214"/>
                  </a:lnTo>
                  <a:lnTo>
                    <a:pt x="1228" y="259"/>
                  </a:lnTo>
                  <a:lnTo>
                    <a:pt x="1260" y="308"/>
                  </a:lnTo>
                  <a:lnTo>
                    <a:pt x="1287" y="360"/>
                  </a:lnTo>
                  <a:lnTo>
                    <a:pt x="1310" y="414"/>
                  </a:lnTo>
                  <a:lnTo>
                    <a:pt x="1326" y="470"/>
                  </a:lnTo>
                  <a:lnTo>
                    <a:pt x="1336" y="529"/>
                  </a:lnTo>
                  <a:lnTo>
                    <a:pt x="1353" y="542"/>
                  </a:lnTo>
                  <a:lnTo>
                    <a:pt x="1366" y="557"/>
                  </a:lnTo>
                  <a:lnTo>
                    <a:pt x="1377" y="575"/>
                  </a:lnTo>
                  <a:lnTo>
                    <a:pt x="1383" y="596"/>
                  </a:lnTo>
                  <a:lnTo>
                    <a:pt x="1385" y="619"/>
                  </a:lnTo>
                  <a:lnTo>
                    <a:pt x="1385" y="859"/>
                  </a:lnTo>
                  <a:lnTo>
                    <a:pt x="1382" y="884"/>
                  </a:lnTo>
                  <a:lnTo>
                    <a:pt x="1374" y="906"/>
                  </a:lnTo>
                  <a:lnTo>
                    <a:pt x="1361" y="926"/>
                  </a:lnTo>
                  <a:lnTo>
                    <a:pt x="1345" y="942"/>
                  </a:lnTo>
                  <a:lnTo>
                    <a:pt x="1326" y="955"/>
                  </a:lnTo>
                  <a:lnTo>
                    <a:pt x="1303" y="963"/>
                  </a:lnTo>
                  <a:lnTo>
                    <a:pt x="1278" y="966"/>
                  </a:lnTo>
                  <a:lnTo>
                    <a:pt x="1182" y="966"/>
                  </a:lnTo>
                  <a:lnTo>
                    <a:pt x="1173" y="983"/>
                  </a:lnTo>
                  <a:lnTo>
                    <a:pt x="1160" y="1002"/>
                  </a:lnTo>
                  <a:lnTo>
                    <a:pt x="1145" y="1023"/>
                  </a:lnTo>
                  <a:lnTo>
                    <a:pt x="1128" y="1043"/>
                  </a:lnTo>
                  <a:lnTo>
                    <a:pt x="1108" y="1065"/>
                  </a:lnTo>
                  <a:lnTo>
                    <a:pt x="1084" y="1086"/>
                  </a:lnTo>
                  <a:lnTo>
                    <a:pt x="1059" y="1105"/>
                  </a:lnTo>
                  <a:lnTo>
                    <a:pt x="1029" y="1124"/>
                  </a:lnTo>
                  <a:lnTo>
                    <a:pt x="997" y="1142"/>
                  </a:lnTo>
                  <a:lnTo>
                    <a:pt x="961" y="1156"/>
                  </a:lnTo>
                  <a:lnTo>
                    <a:pt x="923" y="1169"/>
                  </a:lnTo>
                  <a:lnTo>
                    <a:pt x="880" y="1178"/>
                  </a:lnTo>
                  <a:lnTo>
                    <a:pt x="832" y="1184"/>
                  </a:lnTo>
                  <a:lnTo>
                    <a:pt x="818" y="1170"/>
                  </a:lnTo>
                  <a:lnTo>
                    <a:pt x="800" y="1160"/>
                  </a:lnTo>
                  <a:lnTo>
                    <a:pt x="779" y="1157"/>
                  </a:lnTo>
                  <a:lnTo>
                    <a:pt x="718" y="1157"/>
                  </a:lnTo>
                  <a:lnTo>
                    <a:pt x="699" y="1160"/>
                  </a:lnTo>
                  <a:lnTo>
                    <a:pt x="683" y="1166"/>
                  </a:lnTo>
                  <a:lnTo>
                    <a:pt x="670" y="1177"/>
                  </a:lnTo>
                  <a:lnTo>
                    <a:pt x="660" y="1190"/>
                  </a:lnTo>
                  <a:lnTo>
                    <a:pt x="653" y="1206"/>
                  </a:lnTo>
                  <a:lnTo>
                    <a:pt x="650" y="1225"/>
                  </a:lnTo>
                  <a:lnTo>
                    <a:pt x="653" y="1242"/>
                  </a:lnTo>
                  <a:lnTo>
                    <a:pt x="660" y="1258"/>
                  </a:lnTo>
                  <a:lnTo>
                    <a:pt x="670" y="1272"/>
                  </a:lnTo>
                  <a:lnTo>
                    <a:pt x="683" y="1283"/>
                  </a:lnTo>
                  <a:lnTo>
                    <a:pt x="699" y="1289"/>
                  </a:lnTo>
                  <a:lnTo>
                    <a:pt x="718" y="1291"/>
                  </a:lnTo>
                  <a:lnTo>
                    <a:pt x="779" y="1291"/>
                  </a:lnTo>
                  <a:lnTo>
                    <a:pt x="795" y="1289"/>
                  </a:lnTo>
                  <a:lnTo>
                    <a:pt x="812" y="1284"/>
                  </a:lnTo>
                  <a:lnTo>
                    <a:pt x="825" y="1274"/>
                  </a:lnTo>
                  <a:lnTo>
                    <a:pt x="835" y="1262"/>
                  </a:lnTo>
                  <a:lnTo>
                    <a:pt x="883" y="1257"/>
                  </a:lnTo>
                  <a:lnTo>
                    <a:pt x="927" y="1248"/>
                  </a:lnTo>
                  <a:lnTo>
                    <a:pt x="968" y="1238"/>
                  </a:lnTo>
                  <a:lnTo>
                    <a:pt x="1005" y="1224"/>
                  </a:lnTo>
                  <a:lnTo>
                    <a:pt x="1039" y="1208"/>
                  </a:lnTo>
                  <a:lnTo>
                    <a:pt x="1071" y="1192"/>
                  </a:lnTo>
                  <a:lnTo>
                    <a:pt x="1099" y="1174"/>
                  </a:lnTo>
                  <a:lnTo>
                    <a:pt x="1125" y="1156"/>
                  </a:lnTo>
                  <a:lnTo>
                    <a:pt x="1103" y="1202"/>
                  </a:lnTo>
                  <a:lnTo>
                    <a:pt x="1079" y="1244"/>
                  </a:lnTo>
                  <a:lnTo>
                    <a:pt x="1053" y="1283"/>
                  </a:lnTo>
                  <a:lnTo>
                    <a:pt x="1024" y="1318"/>
                  </a:lnTo>
                  <a:lnTo>
                    <a:pt x="994" y="1349"/>
                  </a:lnTo>
                  <a:lnTo>
                    <a:pt x="959" y="1376"/>
                  </a:lnTo>
                  <a:lnTo>
                    <a:pt x="924" y="1399"/>
                  </a:lnTo>
                  <a:lnTo>
                    <a:pt x="884" y="1419"/>
                  </a:lnTo>
                  <a:lnTo>
                    <a:pt x="841" y="1433"/>
                  </a:lnTo>
                  <a:lnTo>
                    <a:pt x="795" y="1444"/>
                  </a:lnTo>
                  <a:lnTo>
                    <a:pt x="746" y="1450"/>
                  </a:lnTo>
                  <a:lnTo>
                    <a:pt x="692" y="1452"/>
                  </a:lnTo>
                  <a:lnTo>
                    <a:pt x="649" y="1450"/>
                  </a:lnTo>
                  <a:lnTo>
                    <a:pt x="606" y="1444"/>
                  </a:lnTo>
                  <a:lnTo>
                    <a:pt x="563" y="1432"/>
                  </a:lnTo>
                  <a:lnTo>
                    <a:pt x="522" y="1415"/>
                  </a:lnTo>
                  <a:lnTo>
                    <a:pt x="482" y="1395"/>
                  </a:lnTo>
                  <a:lnTo>
                    <a:pt x="443" y="1370"/>
                  </a:lnTo>
                  <a:lnTo>
                    <a:pt x="405" y="1341"/>
                  </a:lnTo>
                  <a:lnTo>
                    <a:pt x="371" y="1309"/>
                  </a:lnTo>
                  <a:lnTo>
                    <a:pt x="337" y="1271"/>
                  </a:lnTo>
                  <a:lnTo>
                    <a:pt x="307" y="1230"/>
                  </a:lnTo>
                  <a:lnTo>
                    <a:pt x="280" y="1185"/>
                  </a:lnTo>
                  <a:lnTo>
                    <a:pt x="255" y="1135"/>
                  </a:lnTo>
                  <a:lnTo>
                    <a:pt x="234" y="1082"/>
                  </a:lnTo>
                  <a:lnTo>
                    <a:pt x="216" y="1026"/>
                  </a:lnTo>
                  <a:lnTo>
                    <a:pt x="202" y="966"/>
                  </a:lnTo>
                  <a:lnTo>
                    <a:pt x="106" y="966"/>
                  </a:lnTo>
                  <a:lnTo>
                    <a:pt x="82" y="963"/>
                  </a:lnTo>
                  <a:lnTo>
                    <a:pt x="60" y="955"/>
                  </a:lnTo>
                  <a:lnTo>
                    <a:pt x="40" y="942"/>
                  </a:lnTo>
                  <a:lnTo>
                    <a:pt x="23" y="926"/>
                  </a:lnTo>
                  <a:lnTo>
                    <a:pt x="11" y="906"/>
                  </a:lnTo>
                  <a:lnTo>
                    <a:pt x="3" y="884"/>
                  </a:lnTo>
                  <a:lnTo>
                    <a:pt x="0" y="859"/>
                  </a:lnTo>
                  <a:lnTo>
                    <a:pt x="0" y="619"/>
                  </a:lnTo>
                  <a:lnTo>
                    <a:pt x="3" y="596"/>
                  </a:lnTo>
                  <a:lnTo>
                    <a:pt x="9" y="575"/>
                  </a:lnTo>
                  <a:lnTo>
                    <a:pt x="19" y="557"/>
                  </a:lnTo>
                  <a:lnTo>
                    <a:pt x="33" y="542"/>
                  </a:lnTo>
                  <a:lnTo>
                    <a:pt x="49" y="529"/>
                  </a:lnTo>
                  <a:lnTo>
                    <a:pt x="60" y="470"/>
                  </a:lnTo>
                  <a:lnTo>
                    <a:pt x="76" y="414"/>
                  </a:lnTo>
                  <a:lnTo>
                    <a:pt x="98" y="360"/>
                  </a:lnTo>
                  <a:lnTo>
                    <a:pt x="126" y="308"/>
                  </a:lnTo>
                  <a:lnTo>
                    <a:pt x="158" y="259"/>
                  </a:lnTo>
                  <a:lnTo>
                    <a:pt x="195" y="214"/>
                  </a:lnTo>
                  <a:lnTo>
                    <a:pt x="237" y="172"/>
                  </a:lnTo>
                  <a:lnTo>
                    <a:pt x="283" y="134"/>
                  </a:lnTo>
                  <a:lnTo>
                    <a:pt x="333" y="101"/>
                  </a:lnTo>
                  <a:lnTo>
                    <a:pt x="386" y="71"/>
                  </a:lnTo>
                  <a:lnTo>
                    <a:pt x="442" y="46"/>
                  </a:lnTo>
                  <a:lnTo>
                    <a:pt x="501" y="27"/>
                  </a:lnTo>
                  <a:lnTo>
                    <a:pt x="564" y="11"/>
                  </a:lnTo>
                  <a:lnTo>
                    <a:pt x="627" y="3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8547533" y="1471126"/>
              <a:ext cx="174151" cy="113601"/>
            </a:xfrm>
            <a:custGeom>
              <a:avLst/>
              <a:gdLst>
                <a:gd name="connsiteX0" fmla="*/ 12348 w 174151"/>
                <a:gd name="connsiteY0" fmla="*/ 0 h 113601"/>
                <a:gd name="connsiteX1" fmla="*/ 15434 w 174151"/>
                <a:gd name="connsiteY1" fmla="*/ 194 h 113601"/>
                <a:gd name="connsiteX2" fmla="*/ 18135 w 174151"/>
                <a:gd name="connsiteY2" fmla="*/ 1161 h 113601"/>
                <a:gd name="connsiteX3" fmla="*/ 20643 w 174151"/>
                <a:gd name="connsiteY3" fmla="*/ 2903 h 113601"/>
                <a:gd name="connsiteX4" fmla="*/ 41094 w 174151"/>
                <a:gd name="connsiteY4" fmla="*/ 23609 h 113601"/>
                <a:gd name="connsiteX5" fmla="*/ 61930 w 174151"/>
                <a:gd name="connsiteY5" fmla="*/ 2903 h 113601"/>
                <a:gd name="connsiteX6" fmla="*/ 64246 w 174151"/>
                <a:gd name="connsiteY6" fmla="*/ 1161 h 113601"/>
                <a:gd name="connsiteX7" fmla="*/ 67140 w 174151"/>
                <a:gd name="connsiteY7" fmla="*/ 194 h 113601"/>
                <a:gd name="connsiteX8" fmla="*/ 69841 w 174151"/>
                <a:gd name="connsiteY8" fmla="*/ 0 h 113601"/>
                <a:gd name="connsiteX9" fmla="*/ 72735 w 174151"/>
                <a:gd name="connsiteY9" fmla="*/ 774 h 113601"/>
                <a:gd name="connsiteX10" fmla="*/ 75243 w 174151"/>
                <a:gd name="connsiteY10" fmla="*/ 2322 h 113601"/>
                <a:gd name="connsiteX11" fmla="*/ 90291 w 174151"/>
                <a:gd name="connsiteY11" fmla="*/ 14901 h 113601"/>
                <a:gd name="connsiteX12" fmla="*/ 153958 w 174151"/>
                <a:gd name="connsiteY12" fmla="*/ 40251 h 113601"/>
                <a:gd name="connsiteX13" fmla="*/ 157045 w 174151"/>
                <a:gd name="connsiteY13" fmla="*/ 42380 h 113601"/>
                <a:gd name="connsiteX14" fmla="*/ 159939 w 174151"/>
                <a:gd name="connsiteY14" fmla="*/ 45282 h 113601"/>
                <a:gd name="connsiteX15" fmla="*/ 162447 w 174151"/>
                <a:gd name="connsiteY15" fmla="*/ 49346 h 113601"/>
                <a:gd name="connsiteX16" fmla="*/ 164762 w 174151"/>
                <a:gd name="connsiteY16" fmla="*/ 53797 h 113601"/>
                <a:gd name="connsiteX17" fmla="*/ 166498 w 174151"/>
                <a:gd name="connsiteY17" fmla="*/ 59215 h 113601"/>
                <a:gd name="connsiteX18" fmla="*/ 168235 w 174151"/>
                <a:gd name="connsiteY18" fmla="*/ 65408 h 113601"/>
                <a:gd name="connsiteX19" fmla="*/ 169778 w 174151"/>
                <a:gd name="connsiteY19" fmla="*/ 71600 h 113601"/>
                <a:gd name="connsiteX20" fmla="*/ 170936 w 174151"/>
                <a:gd name="connsiteY20" fmla="*/ 77986 h 113601"/>
                <a:gd name="connsiteX21" fmla="*/ 171900 w 174151"/>
                <a:gd name="connsiteY21" fmla="*/ 84759 h 113601"/>
                <a:gd name="connsiteX22" fmla="*/ 172865 w 174151"/>
                <a:gd name="connsiteY22" fmla="*/ 91339 h 113601"/>
                <a:gd name="connsiteX23" fmla="*/ 173444 w 174151"/>
                <a:gd name="connsiteY23" fmla="*/ 97918 h 113601"/>
                <a:gd name="connsiteX24" fmla="*/ 174023 w 174151"/>
                <a:gd name="connsiteY24" fmla="*/ 104111 h 113601"/>
                <a:gd name="connsiteX25" fmla="*/ 174151 w 174151"/>
                <a:gd name="connsiteY25" fmla="*/ 106031 h 113601"/>
                <a:gd name="connsiteX26" fmla="*/ 171611 w 174151"/>
                <a:gd name="connsiteY26" fmla="*/ 105542 h 113601"/>
                <a:gd name="connsiteX27" fmla="*/ 88191 w 174151"/>
                <a:gd name="connsiteY27" fmla="*/ 107086 h 113601"/>
                <a:gd name="connsiteX28" fmla="*/ 52414 w 174151"/>
                <a:gd name="connsiteY28" fmla="*/ 113601 h 113601"/>
                <a:gd name="connsiteX29" fmla="*/ 51705 w 174151"/>
                <a:gd name="connsiteY29" fmla="*/ 107207 h 113601"/>
                <a:gd name="connsiteX30" fmla="*/ 50548 w 174151"/>
                <a:gd name="connsiteY30" fmla="*/ 97338 h 113601"/>
                <a:gd name="connsiteX31" fmla="*/ 49004 w 174151"/>
                <a:gd name="connsiteY31" fmla="*/ 87469 h 113601"/>
                <a:gd name="connsiteX32" fmla="*/ 47461 w 174151"/>
                <a:gd name="connsiteY32" fmla="*/ 77793 h 113601"/>
                <a:gd name="connsiteX33" fmla="*/ 45531 w 174151"/>
                <a:gd name="connsiteY33" fmla="*/ 68504 h 113601"/>
                <a:gd name="connsiteX34" fmla="*/ 43409 w 174151"/>
                <a:gd name="connsiteY34" fmla="*/ 59796 h 113601"/>
                <a:gd name="connsiteX35" fmla="*/ 40901 w 174151"/>
                <a:gd name="connsiteY35" fmla="*/ 51668 h 113601"/>
                <a:gd name="connsiteX36" fmla="*/ 38200 w 174151"/>
                <a:gd name="connsiteY36" fmla="*/ 43928 h 113601"/>
                <a:gd name="connsiteX37" fmla="*/ 35113 w 174151"/>
                <a:gd name="connsiteY37" fmla="*/ 36768 h 113601"/>
                <a:gd name="connsiteX38" fmla="*/ 31640 w 174151"/>
                <a:gd name="connsiteY38" fmla="*/ 30382 h 113601"/>
                <a:gd name="connsiteX39" fmla="*/ 27589 w 174151"/>
                <a:gd name="connsiteY39" fmla="*/ 24770 h 113601"/>
                <a:gd name="connsiteX40" fmla="*/ 23345 w 174151"/>
                <a:gd name="connsiteY40" fmla="*/ 20126 h 113601"/>
                <a:gd name="connsiteX41" fmla="*/ 18521 w 174151"/>
                <a:gd name="connsiteY41" fmla="*/ 16255 h 113601"/>
                <a:gd name="connsiteX42" fmla="*/ 13119 w 174151"/>
                <a:gd name="connsiteY42" fmla="*/ 13546 h 113601"/>
                <a:gd name="connsiteX43" fmla="*/ 0 w 174151"/>
                <a:gd name="connsiteY43" fmla="*/ 8321 h 113601"/>
                <a:gd name="connsiteX44" fmla="*/ 6945 w 174151"/>
                <a:gd name="connsiteY44" fmla="*/ 2322 h 113601"/>
                <a:gd name="connsiteX45" fmla="*/ 9454 w 174151"/>
                <a:gd name="connsiteY45" fmla="*/ 774 h 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4151" h="113601">
                  <a:moveTo>
                    <a:pt x="12348" y="0"/>
                  </a:moveTo>
                  <a:lnTo>
                    <a:pt x="15434" y="194"/>
                  </a:lnTo>
                  <a:lnTo>
                    <a:pt x="18135" y="1161"/>
                  </a:lnTo>
                  <a:lnTo>
                    <a:pt x="20643" y="2903"/>
                  </a:lnTo>
                  <a:lnTo>
                    <a:pt x="41094" y="23609"/>
                  </a:lnTo>
                  <a:lnTo>
                    <a:pt x="61930" y="2903"/>
                  </a:lnTo>
                  <a:lnTo>
                    <a:pt x="64246" y="1161"/>
                  </a:lnTo>
                  <a:lnTo>
                    <a:pt x="67140" y="194"/>
                  </a:lnTo>
                  <a:lnTo>
                    <a:pt x="69841" y="0"/>
                  </a:lnTo>
                  <a:lnTo>
                    <a:pt x="72735" y="774"/>
                  </a:lnTo>
                  <a:lnTo>
                    <a:pt x="75243" y="2322"/>
                  </a:lnTo>
                  <a:lnTo>
                    <a:pt x="90291" y="14901"/>
                  </a:lnTo>
                  <a:lnTo>
                    <a:pt x="153958" y="40251"/>
                  </a:lnTo>
                  <a:lnTo>
                    <a:pt x="157045" y="42380"/>
                  </a:lnTo>
                  <a:lnTo>
                    <a:pt x="159939" y="45282"/>
                  </a:lnTo>
                  <a:lnTo>
                    <a:pt x="162447" y="49346"/>
                  </a:lnTo>
                  <a:lnTo>
                    <a:pt x="164762" y="53797"/>
                  </a:lnTo>
                  <a:lnTo>
                    <a:pt x="166498" y="59215"/>
                  </a:lnTo>
                  <a:lnTo>
                    <a:pt x="168235" y="65408"/>
                  </a:lnTo>
                  <a:lnTo>
                    <a:pt x="169778" y="71600"/>
                  </a:lnTo>
                  <a:lnTo>
                    <a:pt x="170936" y="77986"/>
                  </a:lnTo>
                  <a:lnTo>
                    <a:pt x="171900" y="84759"/>
                  </a:lnTo>
                  <a:lnTo>
                    <a:pt x="172865" y="91339"/>
                  </a:lnTo>
                  <a:lnTo>
                    <a:pt x="173444" y="97918"/>
                  </a:lnTo>
                  <a:lnTo>
                    <a:pt x="174023" y="104111"/>
                  </a:lnTo>
                  <a:lnTo>
                    <a:pt x="174151" y="106031"/>
                  </a:lnTo>
                  <a:lnTo>
                    <a:pt x="171611" y="105542"/>
                  </a:lnTo>
                  <a:cubicBezTo>
                    <a:pt x="144446" y="102579"/>
                    <a:pt x="116435" y="103674"/>
                    <a:pt x="88191" y="107086"/>
                  </a:cubicBezTo>
                  <a:lnTo>
                    <a:pt x="52414" y="113601"/>
                  </a:lnTo>
                  <a:lnTo>
                    <a:pt x="51705" y="107207"/>
                  </a:lnTo>
                  <a:lnTo>
                    <a:pt x="50548" y="97338"/>
                  </a:lnTo>
                  <a:lnTo>
                    <a:pt x="49004" y="87469"/>
                  </a:lnTo>
                  <a:lnTo>
                    <a:pt x="47461" y="77793"/>
                  </a:lnTo>
                  <a:lnTo>
                    <a:pt x="45531" y="68504"/>
                  </a:lnTo>
                  <a:lnTo>
                    <a:pt x="43409" y="59796"/>
                  </a:lnTo>
                  <a:lnTo>
                    <a:pt x="40901" y="51668"/>
                  </a:lnTo>
                  <a:lnTo>
                    <a:pt x="38200" y="43928"/>
                  </a:lnTo>
                  <a:lnTo>
                    <a:pt x="35113" y="36768"/>
                  </a:lnTo>
                  <a:lnTo>
                    <a:pt x="31640" y="30382"/>
                  </a:lnTo>
                  <a:lnTo>
                    <a:pt x="27589" y="24770"/>
                  </a:lnTo>
                  <a:lnTo>
                    <a:pt x="23345" y="20126"/>
                  </a:lnTo>
                  <a:lnTo>
                    <a:pt x="18521" y="16255"/>
                  </a:lnTo>
                  <a:lnTo>
                    <a:pt x="13119" y="13546"/>
                  </a:lnTo>
                  <a:lnTo>
                    <a:pt x="0" y="8321"/>
                  </a:lnTo>
                  <a:lnTo>
                    <a:pt x="6945" y="2322"/>
                  </a:lnTo>
                  <a:lnTo>
                    <a:pt x="9454" y="7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30" name="Freeform 18"/>
            <p:cNvSpPr>
              <a:spLocks noEditPoints="1"/>
            </p:cNvSpPr>
            <p:nvPr/>
          </p:nvSpPr>
          <p:spPr bwMode="auto">
            <a:xfrm>
              <a:off x="8502386" y="1288228"/>
              <a:ext cx="172479" cy="180583"/>
            </a:xfrm>
            <a:custGeom>
              <a:avLst/>
              <a:gdLst>
                <a:gd name="T0" fmla="*/ 357 w 892"/>
                <a:gd name="T1" fmla="*/ 89 h 936"/>
                <a:gd name="T2" fmla="*/ 241 w 892"/>
                <a:gd name="T3" fmla="*/ 139 h 936"/>
                <a:gd name="T4" fmla="*/ 155 w 892"/>
                <a:gd name="T5" fmla="*/ 224 h 936"/>
                <a:gd name="T6" fmla="*/ 111 w 892"/>
                <a:gd name="T7" fmla="*/ 334 h 936"/>
                <a:gd name="T8" fmla="*/ 147 w 892"/>
                <a:gd name="T9" fmla="*/ 311 h 936"/>
                <a:gd name="T10" fmla="*/ 216 w 892"/>
                <a:gd name="T11" fmla="*/ 221 h 936"/>
                <a:gd name="T12" fmla="*/ 317 w 892"/>
                <a:gd name="T13" fmla="*/ 164 h 936"/>
                <a:gd name="T14" fmla="*/ 445 w 892"/>
                <a:gd name="T15" fmla="*/ 145 h 936"/>
                <a:gd name="T16" fmla="*/ 575 w 892"/>
                <a:gd name="T17" fmla="*/ 164 h 936"/>
                <a:gd name="T18" fmla="*/ 676 w 892"/>
                <a:gd name="T19" fmla="*/ 221 h 936"/>
                <a:gd name="T20" fmla="*/ 744 w 892"/>
                <a:gd name="T21" fmla="*/ 311 h 936"/>
                <a:gd name="T22" fmla="*/ 781 w 892"/>
                <a:gd name="T23" fmla="*/ 334 h 936"/>
                <a:gd name="T24" fmla="*/ 735 w 892"/>
                <a:gd name="T25" fmla="*/ 224 h 936"/>
                <a:gd name="T26" fmla="*/ 650 w 892"/>
                <a:gd name="T27" fmla="*/ 139 h 936"/>
                <a:gd name="T28" fmla="*/ 535 w 892"/>
                <a:gd name="T29" fmla="*/ 89 h 936"/>
                <a:gd name="T30" fmla="*/ 445 w 892"/>
                <a:gd name="T31" fmla="*/ 0 h 936"/>
                <a:gd name="T32" fmla="*/ 597 w 892"/>
                <a:gd name="T33" fmla="*/ 27 h 936"/>
                <a:gd name="T34" fmla="*/ 725 w 892"/>
                <a:gd name="T35" fmla="*/ 99 h 936"/>
                <a:gd name="T36" fmla="*/ 816 w 892"/>
                <a:gd name="T37" fmla="*/ 207 h 936"/>
                <a:gd name="T38" fmla="*/ 860 w 892"/>
                <a:gd name="T39" fmla="*/ 341 h 936"/>
                <a:gd name="T40" fmla="*/ 889 w 892"/>
                <a:gd name="T41" fmla="*/ 381 h 936"/>
                <a:gd name="T42" fmla="*/ 889 w 892"/>
                <a:gd name="T43" fmla="*/ 572 h 936"/>
                <a:gd name="T44" fmla="*/ 857 w 892"/>
                <a:gd name="T45" fmla="*/ 613 h 936"/>
                <a:gd name="T46" fmla="*/ 761 w 892"/>
                <a:gd name="T47" fmla="*/ 622 h 936"/>
                <a:gd name="T48" fmla="*/ 727 w 892"/>
                <a:gd name="T49" fmla="*/ 671 h 936"/>
                <a:gd name="T50" fmla="*/ 666 w 892"/>
                <a:gd name="T51" fmla="*/ 722 h 936"/>
                <a:gd name="T52" fmla="*/ 575 w 892"/>
                <a:gd name="T53" fmla="*/ 757 h 936"/>
                <a:gd name="T54" fmla="*/ 514 w 892"/>
                <a:gd name="T55" fmla="*/ 747 h 936"/>
                <a:gd name="T56" fmla="*/ 447 w 892"/>
                <a:gd name="T57" fmla="*/ 747 h 936"/>
                <a:gd name="T58" fmla="*/ 420 w 892"/>
                <a:gd name="T59" fmla="*/ 776 h 936"/>
                <a:gd name="T60" fmla="*/ 427 w 892"/>
                <a:gd name="T61" fmla="*/ 814 h 936"/>
                <a:gd name="T62" fmla="*/ 461 w 892"/>
                <a:gd name="T63" fmla="*/ 833 h 936"/>
                <a:gd name="T64" fmla="*/ 527 w 892"/>
                <a:gd name="T65" fmla="*/ 823 h 936"/>
                <a:gd name="T66" fmla="*/ 613 w 892"/>
                <a:gd name="T67" fmla="*/ 799 h 936"/>
                <a:gd name="T68" fmla="*/ 702 w 892"/>
                <a:gd name="T69" fmla="*/ 760 h 936"/>
                <a:gd name="T70" fmla="*/ 688 w 892"/>
                <a:gd name="T71" fmla="*/ 812 h 936"/>
                <a:gd name="T72" fmla="*/ 618 w 892"/>
                <a:gd name="T73" fmla="*/ 887 h 936"/>
                <a:gd name="T74" fmla="*/ 524 w 892"/>
                <a:gd name="T75" fmla="*/ 928 h 936"/>
                <a:gd name="T76" fmla="*/ 411 w 892"/>
                <a:gd name="T77" fmla="*/ 933 h 936"/>
                <a:gd name="T78" fmla="*/ 309 w 892"/>
                <a:gd name="T79" fmla="*/ 898 h 936"/>
                <a:gd name="T80" fmla="*/ 222 w 892"/>
                <a:gd name="T81" fmla="*/ 825 h 936"/>
                <a:gd name="T82" fmla="*/ 157 w 892"/>
                <a:gd name="T83" fmla="*/ 715 h 936"/>
                <a:gd name="T84" fmla="*/ 68 w 892"/>
                <a:gd name="T85" fmla="*/ 622 h 936"/>
                <a:gd name="T86" fmla="*/ 19 w 892"/>
                <a:gd name="T87" fmla="*/ 602 h 936"/>
                <a:gd name="T88" fmla="*/ 0 w 892"/>
                <a:gd name="T89" fmla="*/ 553 h 936"/>
                <a:gd name="T90" fmla="*/ 9 w 892"/>
                <a:gd name="T91" fmla="*/ 365 h 936"/>
                <a:gd name="T92" fmla="*/ 40 w 892"/>
                <a:gd name="T93" fmla="*/ 293 h 936"/>
                <a:gd name="T94" fmla="*/ 101 w 892"/>
                <a:gd name="T95" fmla="*/ 167 h 936"/>
                <a:gd name="T96" fmla="*/ 206 w 892"/>
                <a:gd name="T97" fmla="*/ 70 h 936"/>
                <a:gd name="T98" fmla="*/ 342 w 892"/>
                <a:gd name="T99" fmla="*/ 12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2" h="936">
                  <a:moveTo>
                    <a:pt x="445" y="78"/>
                  </a:moveTo>
                  <a:lnTo>
                    <a:pt x="400" y="81"/>
                  </a:lnTo>
                  <a:lnTo>
                    <a:pt x="357" y="89"/>
                  </a:lnTo>
                  <a:lnTo>
                    <a:pt x="316" y="102"/>
                  </a:lnTo>
                  <a:lnTo>
                    <a:pt x="277" y="119"/>
                  </a:lnTo>
                  <a:lnTo>
                    <a:pt x="241" y="139"/>
                  </a:lnTo>
                  <a:lnTo>
                    <a:pt x="209" y="165"/>
                  </a:lnTo>
                  <a:lnTo>
                    <a:pt x="180" y="193"/>
                  </a:lnTo>
                  <a:lnTo>
                    <a:pt x="155" y="224"/>
                  </a:lnTo>
                  <a:lnTo>
                    <a:pt x="136" y="259"/>
                  </a:lnTo>
                  <a:lnTo>
                    <a:pt x="121" y="296"/>
                  </a:lnTo>
                  <a:lnTo>
                    <a:pt x="111" y="334"/>
                  </a:lnTo>
                  <a:lnTo>
                    <a:pt x="122" y="340"/>
                  </a:lnTo>
                  <a:lnTo>
                    <a:pt x="133" y="347"/>
                  </a:lnTo>
                  <a:lnTo>
                    <a:pt x="147" y="311"/>
                  </a:lnTo>
                  <a:lnTo>
                    <a:pt x="165" y="277"/>
                  </a:lnTo>
                  <a:lnTo>
                    <a:pt x="189" y="247"/>
                  </a:lnTo>
                  <a:lnTo>
                    <a:pt x="216" y="221"/>
                  </a:lnTo>
                  <a:lnTo>
                    <a:pt x="246" y="199"/>
                  </a:lnTo>
                  <a:lnTo>
                    <a:pt x="279" y="179"/>
                  </a:lnTo>
                  <a:lnTo>
                    <a:pt x="317" y="164"/>
                  </a:lnTo>
                  <a:lnTo>
                    <a:pt x="357" y="153"/>
                  </a:lnTo>
                  <a:lnTo>
                    <a:pt x="400" y="147"/>
                  </a:lnTo>
                  <a:lnTo>
                    <a:pt x="445" y="145"/>
                  </a:lnTo>
                  <a:lnTo>
                    <a:pt x="492" y="147"/>
                  </a:lnTo>
                  <a:lnTo>
                    <a:pt x="534" y="153"/>
                  </a:lnTo>
                  <a:lnTo>
                    <a:pt x="575" y="164"/>
                  </a:lnTo>
                  <a:lnTo>
                    <a:pt x="611" y="179"/>
                  </a:lnTo>
                  <a:lnTo>
                    <a:pt x="646" y="199"/>
                  </a:lnTo>
                  <a:lnTo>
                    <a:pt x="676" y="221"/>
                  </a:lnTo>
                  <a:lnTo>
                    <a:pt x="703" y="247"/>
                  </a:lnTo>
                  <a:lnTo>
                    <a:pt x="726" y="277"/>
                  </a:lnTo>
                  <a:lnTo>
                    <a:pt x="744" y="311"/>
                  </a:lnTo>
                  <a:lnTo>
                    <a:pt x="759" y="347"/>
                  </a:lnTo>
                  <a:lnTo>
                    <a:pt x="769" y="340"/>
                  </a:lnTo>
                  <a:lnTo>
                    <a:pt x="781" y="334"/>
                  </a:lnTo>
                  <a:lnTo>
                    <a:pt x="771" y="296"/>
                  </a:lnTo>
                  <a:lnTo>
                    <a:pt x="756" y="259"/>
                  </a:lnTo>
                  <a:lnTo>
                    <a:pt x="735" y="224"/>
                  </a:lnTo>
                  <a:lnTo>
                    <a:pt x="710" y="193"/>
                  </a:lnTo>
                  <a:lnTo>
                    <a:pt x="682" y="165"/>
                  </a:lnTo>
                  <a:lnTo>
                    <a:pt x="650" y="139"/>
                  </a:lnTo>
                  <a:lnTo>
                    <a:pt x="615" y="119"/>
                  </a:lnTo>
                  <a:lnTo>
                    <a:pt x="576" y="102"/>
                  </a:lnTo>
                  <a:lnTo>
                    <a:pt x="535" y="89"/>
                  </a:lnTo>
                  <a:lnTo>
                    <a:pt x="491" y="81"/>
                  </a:lnTo>
                  <a:lnTo>
                    <a:pt x="445" y="78"/>
                  </a:lnTo>
                  <a:close/>
                  <a:moveTo>
                    <a:pt x="445" y="0"/>
                  </a:moveTo>
                  <a:lnTo>
                    <a:pt x="498" y="3"/>
                  </a:lnTo>
                  <a:lnTo>
                    <a:pt x="549" y="12"/>
                  </a:lnTo>
                  <a:lnTo>
                    <a:pt x="597" y="27"/>
                  </a:lnTo>
                  <a:lnTo>
                    <a:pt x="644" y="47"/>
                  </a:lnTo>
                  <a:lnTo>
                    <a:pt x="686" y="70"/>
                  </a:lnTo>
                  <a:lnTo>
                    <a:pt x="725" y="99"/>
                  </a:lnTo>
                  <a:lnTo>
                    <a:pt x="759" y="132"/>
                  </a:lnTo>
                  <a:lnTo>
                    <a:pt x="790" y="167"/>
                  </a:lnTo>
                  <a:lnTo>
                    <a:pt x="816" y="207"/>
                  </a:lnTo>
                  <a:lnTo>
                    <a:pt x="837" y="249"/>
                  </a:lnTo>
                  <a:lnTo>
                    <a:pt x="851" y="293"/>
                  </a:lnTo>
                  <a:lnTo>
                    <a:pt x="860" y="341"/>
                  </a:lnTo>
                  <a:lnTo>
                    <a:pt x="873" y="352"/>
                  </a:lnTo>
                  <a:lnTo>
                    <a:pt x="883" y="365"/>
                  </a:lnTo>
                  <a:lnTo>
                    <a:pt x="889" y="381"/>
                  </a:lnTo>
                  <a:lnTo>
                    <a:pt x="892" y="398"/>
                  </a:lnTo>
                  <a:lnTo>
                    <a:pt x="892" y="553"/>
                  </a:lnTo>
                  <a:lnTo>
                    <a:pt x="889" y="572"/>
                  </a:lnTo>
                  <a:lnTo>
                    <a:pt x="882" y="589"/>
                  </a:lnTo>
                  <a:lnTo>
                    <a:pt x="871" y="602"/>
                  </a:lnTo>
                  <a:lnTo>
                    <a:pt x="857" y="613"/>
                  </a:lnTo>
                  <a:lnTo>
                    <a:pt x="841" y="620"/>
                  </a:lnTo>
                  <a:lnTo>
                    <a:pt x="823" y="622"/>
                  </a:lnTo>
                  <a:lnTo>
                    <a:pt x="761" y="622"/>
                  </a:lnTo>
                  <a:lnTo>
                    <a:pt x="753" y="637"/>
                  </a:lnTo>
                  <a:lnTo>
                    <a:pt x="741" y="654"/>
                  </a:lnTo>
                  <a:lnTo>
                    <a:pt x="727" y="671"/>
                  </a:lnTo>
                  <a:lnTo>
                    <a:pt x="710" y="689"/>
                  </a:lnTo>
                  <a:lnTo>
                    <a:pt x="690" y="705"/>
                  </a:lnTo>
                  <a:lnTo>
                    <a:pt x="666" y="722"/>
                  </a:lnTo>
                  <a:lnTo>
                    <a:pt x="639" y="737"/>
                  </a:lnTo>
                  <a:lnTo>
                    <a:pt x="609" y="749"/>
                  </a:lnTo>
                  <a:lnTo>
                    <a:pt x="575" y="757"/>
                  </a:lnTo>
                  <a:lnTo>
                    <a:pt x="536" y="763"/>
                  </a:lnTo>
                  <a:lnTo>
                    <a:pt x="526" y="754"/>
                  </a:lnTo>
                  <a:lnTo>
                    <a:pt x="514" y="747"/>
                  </a:lnTo>
                  <a:lnTo>
                    <a:pt x="501" y="745"/>
                  </a:lnTo>
                  <a:lnTo>
                    <a:pt x="461" y="745"/>
                  </a:lnTo>
                  <a:lnTo>
                    <a:pt x="447" y="747"/>
                  </a:lnTo>
                  <a:lnTo>
                    <a:pt x="436" y="754"/>
                  </a:lnTo>
                  <a:lnTo>
                    <a:pt x="427" y="764"/>
                  </a:lnTo>
                  <a:lnTo>
                    <a:pt x="420" y="776"/>
                  </a:lnTo>
                  <a:lnTo>
                    <a:pt x="418" y="788"/>
                  </a:lnTo>
                  <a:lnTo>
                    <a:pt x="420" y="802"/>
                  </a:lnTo>
                  <a:lnTo>
                    <a:pt x="427" y="814"/>
                  </a:lnTo>
                  <a:lnTo>
                    <a:pt x="436" y="824"/>
                  </a:lnTo>
                  <a:lnTo>
                    <a:pt x="447" y="831"/>
                  </a:lnTo>
                  <a:lnTo>
                    <a:pt x="461" y="833"/>
                  </a:lnTo>
                  <a:lnTo>
                    <a:pt x="501" y="833"/>
                  </a:lnTo>
                  <a:lnTo>
                    <a:pt x="515" y="829"/>
                  </a:lnTo>
                  <a:lnTo>
                    <a:pt x="527" y="823"/>
                  </a:lnTo>
                  <a:lnTo>
                    <a:pt x="537" y="813"/>
                  </a:lnTo>
                  <a:lnTo>
                    <a:pt x="578" y="808"/>
                  </a:lnTo>
                  <a:lnTo>
                    <a:pt x="613" y="799"/>
                  </a:lnTo>
                  <a:lnTo>
                    <a:pt x="647" y="788"/>
                  </a:lnTo>
                  <a:lnTo>
                    <a:pt x="676" y="776"/>
                  </a:lnTo>
                  <a:lnTo>
                    <a:pt x="702" y="760"/>
                  </a:lnTo>
                  <a:lnTo>
                    <a:pt x="725" y="744"/>
                  </a:lnTo>
                  <a:lnTo>
                    <a:pt x="707" y="780"/>
                  </a:lnTo>
                  <a:lnTo>
                    <a:pt x="688" y="812"/>
                  </a:lnTo>
                  <a:lnTo>
                    <a:pt x="666" y="840"/>
                  </a:lnTo>
                  <a:lnTo>
                    <a:pt x="644" y="865"/>
                  </a:lnTo>
                  <a:lnTo>
                    <a:pt x="618" y="887"/>
                  </a:lnTo>
                  <a:lnTo>
                    <a:pt x="589" y="904"/>
                  </a:lnTo>
                  <a:lnTo>
                    <a:pt x="557" y="918"/>
                  </a:lnTo>
                  <a:lnTo>
                    <a:pt x="524" y="928"/>
                  </a:lnTo>
                  <a:lnTo>
                    <a:pt x="486" y="934"/>
                  </a:lnTo>
                  <a:lnTo>
                    <a:pt x="445" y="936"/>
                  </a:lnTo>
                  <a:lnTo>
                    <a:pt x="411" y="933"/>
                  </a:lnTo>
                  <a:lnTo>
                    <a:pt x="375" y="926"/>
                  </a:lnTo>
                  <a:lnTo>
                    <a:pt x="342" y="915"/>
                  </a:lnTo>
                  <a:lnTo>
                    <a:pt x="309" y="898"/>
                  </a:lnTo>
                  <a:lnTo>
                    <a:pt x="278" y="878"/>
                  </a:lnTo>
                  <a:lnTo>
                    <a:pt x="249" y="854"/>
                  </a:lnTo>
                  <a:lnTo>
                    <a:pt x="222" y="825"/>
                  </a:lnTo>
                  <a:lnTo>
                    <a:pt x="197" y="793"/>
                  </a:lnTo>
                  <a:lnTo>
                    <a:pt x="176" y="755"/>
                  </a:lnTo>
                  <a:lnTo>
                    <a:pt x="157" y="715"/>
                  </a:lnTo>
                  <a:lnTo>
                    <a:pt x="141" y="670"/>
                  </a:lnTo>
                  <a:lnTo>
                    <a:pt x="130" y="622"/>
                  </a:lnTo>
                  <a:lnTo>
                    <a:pt x="68" y="622"/>
                  </a:lnTo>
                  <a:lnTo>
                    <a:pt x="50" y="620"/>
                  </a:lnTo>
                  <a:lnTo>
                    <a:pt x="33" y="613"/>
                  </a:lnTo>
                  <a:lnTo>
                    <a:pt x="19" y="602"/>
                  </a:lnTo>
                  <a:lnTo>
                    <a:pt x="9" y="589"/>
                  </a:lnTo>
                  <a:lnTo>
                    <a:pt x="2" y="572"/>
                  </a:lnTo>
                  <a:lnTo>
                    <a:pt x="0" y="553"/>
                  </a:lnTo>
                  <a:lnTo>
                    <a:pt x="0" y="398"/>
                  </a:lnTo>
                  <a:lnTo>
                    <a:pt x="2" y="381"/>
                  </a:lnTo>
                  <a:lnTo>
                    <a:pt x="9" y="365"/>
                  </a:lnTo>
                  <a:lnTo>
                    <a:pt x="18" y="352"/>
                  </a:lnTo>
                  <a:lnTo>
                    <a:pt x="31" y="341"/>
                  </a:lnTo>
                  <a:lnTo>
                    <a:pt x="40" y="293"/>
                  </a:lnTo>
                  <a:lnTo>
                    <a:pt x="55" y="249"/>
                  </a:lnTo>
                  <a:lnTo>
                    <a:pt x="75" y="207"/>
                  </a:lnTo>
                  <a:lnTo>
                    <a:pt x="101" y="167"/>
                  </a:lnTo>
                  <a:lnTo>
                    <a:pt x="132" y="132"/>
                  </a:lnTo>
                  <a:lnTo>
                    <a:pt x="167" y="99"/>
                  </a:lnTo>
                  <a:lnTo>
                    <a:pt x="206" y="70"/>
                  </a:lnTo>
                  <a:lnTo>
                    <a:pt x="248" y="47"/>
                  </a:lnTo>
                  <a:lnTo>
                    <a:pt x="293" y="27"/>
                  </a:lnTo>
                  <a:lnTo>
                    <a:pt x="342" y="12"/>
                  </a:lnTo>
                  <a:lnTo>
                    <a:pt x="392" y="3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038631" y="1471126"/>
              <a:ext cx="174361" cy="125240"/>
            </a:xfrm>
            <a:custGeom>
              <a:avLst/>
              <a:gdLst>
                <a:gd name="connsiteX0" fmla="*/ 104521 w 174361"/>
                <a:gd name="connsiteY0" fmla="*/ 0 h 125240"/>
                <a:gd name="connsiteX1" fmla="*/ 107415 w 174361"/>
                <a:gd name="connsiteY1" fmla="*/ 194 h 125240"/>
                <a:gd name="connsiteX2" fmla="*/ 110116 w 174361"/>
                <a:gd name="connsiteY2" fmla="*/ 1161 h 125240"/>
                <a:gd name="connsiteX3" fmla="*/ 112431 w 174361"/>
                <a:gd name="connsiteY3" fmla="*/ 2903 h 125240"/>
                <a:gd name="connsiteX4" fmla="*/ 133267 w 174361"/>
                <a:gd name="connsiteY4" fmla="*/ 23609 h 125240"/>
                <a:gd name="connsiteX5" fmla="*/ 153911 w 174361"/>
                <a:gd name="connsiteY5" fmla="*/ 2903 h 125240"/>
                <a:gd name="connsiteX6" fmla="*/ 156226 w 174361"/>
                <a:gd name="connsiteY6" fmla="*/ 1161 h 125240"/>
                <a:gd name="connsiteX7" fmla="*/ 159120 w 174361"/>
                <a:gd name="connsiteY7" fmla="*/ 194 h 125240"/>
                <a:gd name="connsiteX8" fmla="*/ 161821 w 174361"/>
                <a:gd name="connsiteY8" fmla="*/ 0 h 125240"/>
                <a:gd name="connsiteX9" fmla="*/ 164908 w 174361"/>
                <a:gd name="connsiteY9" fmla="*/ 774 h 125240"/>
                <a:gd name="connsiteX10" fmla="*/ 167223 w 174361"/>
                <a:gd name="connsiteY10" fmla="*/ 2322 h 125240"/>
                <a:gd name="connsiteX11" fmla="*/ 174361 w 174361"/>
                <a:gd name="connsiteY11" fmla="*/ 8321 h 125240"/>
                <a:gd name="connsiteX12" fmla="*/ 161435 w 174361"/>
                <a:gd name="connsiteY12" fmla="*/ 13546 h 125240"/>
                <a:gd name="connsiteX13" fmla="*/ 156033 w 174361"/>
                <a:gd name="connsiteY13" fmla="*/ 16255 h 125240"/>
                <a:gd name="connsiteX14" fmla="*/ 151017 w 174361"/>
                <a:gd name="connsiteY14" fmla="*/ 20126 h 125240"/>
                <a:gd name="connsiteX15" fmla="*/ 146772 w 174361"/>
                <a:gd name="connsiteY15" fmla="*/ 24770 h 125240"/>
                <a:gd name="connsiteX16" fmla="*/ 142721 w 174361"/>
                <a:gd name="connsiteY16" fmla="*/ 30382 h 125240"/>
                <a:gd name="connsiteX17" fmla="*/ 139248 w 174361"/>
                <a:gd name="connsiteY17" fmla="*/ 36768 h 125240"/>
                <a:gd name="connsiteX18" fmla="*/ 136161 w 174361"/>
                <a:gd name="connsiteY18" fmla="*/ 43928 h 125240"/>
                <a:gd name="connsiteX19" fmla="*/ 133460 w 174361"/>
                <a:gd name="connsiteY19" fmla="*/ 51668 h 125240"/>
                <a:gd name="connsiteX20" fmla="*/ 130952 w 174361"/>
                <a:gd name="connsiteY20" fmla="*/ 59796 h 125240"/>
                <a:gd name="connsiteX21" fmla="*/ 128830 w 174361"/>
                <a:gd name="connsiteY21" fmla="*/ 68698 h 125240"/>
                <a:gd name="connsiteX22" fmla="*/ 126901 w 174361"/>
                <a:gd name="connsiteY22" fmla="*/ 77793 h 125240"/>
                <a:gd name="connsiteX23" fmla="*/ 125357 w 174361"/>
                <a:gd name="connsiteY23" fmla="*/ 87469 h 125240"/>
                <a:gd name="connsiteX24" fmla="*/ 123814 w 174361"/>
                <a:gd name="connsiteY24" fmla="*/ 97338 h 125240"/>
                <a:gd name="connsiteX25" fmla="*/ 122849 w 174361"/>
                <a:gd name="connsiteY25" fmla="*/ 107594 h 125240"/>
                <a:gd name="connsiteX26" fmla="*/ 121691 w 174361"/>
                <a:gd name="connsiteY26" fmla="*/ 117657 h 125240"/>
                <a:gd name="connsiteX27" fmla="*/ 120978 w 174361"/>
                <a:gd name="connsiteY27" fmla="*/ 125240 h 125240"/>
                <a:gd name="connsiteX28" fmla="*/ 97744 w 174361"/>
                <a:gd name="connsiteY28" fmla="*/ 116082 h 125240"/>
                <a:gd name="connsiteX29" fmla="*/ 57708 w 174361"/>
                <a:gd name="connsiteY29" fmla="*/ 108376 h 125240"/>
                <a:gd name="connsiteX30" fmla="*/ 0 w 174361"/>
                <a:gd name="connsiteY30" fmla="*/ 109444 h 125240"/>
                <a:gd name="connsiteX31" fmla="*/ 531 w 174361"/>
                <a:gd name="connsiteY31" fmla="*/ 104111 h 125240"/>
                <a:gd name="connsiteX32" fmla="*/ 917 w 174361"/>
                <a:gd name="connsiteY32" fmla="*/ 97918 h 125240"/>
                <a:gd name="connsiteX33" fmla="*/ 1689 w 174361"/>
                <a:gd name="connsiteY33" fmla="*/ 91339 h 125240"/>
                <a:gd name="connsiteX34" fmla="*/ 2654 w 174361"/>
                <a:gd name="connsiteY34" fmla="*/ 84759 h 125240"/>
                <a:gd name="connsiteX35" fmla="*/ 3618 w 174361"/>
                <a:gd name="connsiteY35" fmla="*/ 77986 h 125240"/>
                <a:gd name="connsiteX36" fmla="*/ 4583 w 174361"/>
                <a:gd name="connsiteY36" fmla="*/ 71600 h 125240"/>
                <a:gd name="connsiteX37" fmla="*/ 6126 w 174361"/>
                <a:gd name="connsiteY37" fmla="*/ 65408 h 125240"/>
                <a:gd name="connsiteX38" fmla="*/ 7863 w 174361"/>
                <a:gd name="connsiteY38" fmla="*/ 59215 h 125240"/>
                <a:gd name="connsiteX39" fmla="*/ 9792 w 174361"/>
                <a:gd name="connsiteY39" fmla="*/ 53797 h 125240"/>
                <a:gd name="connsiteX40" fmla="*/ 11914 w 174361"/>
                <a:gd name="connsiteY40" fmla="*/ 49346 h 125240"/>
                <a:gd name="connsiteX41" fmla="*/ 14422 w 174361"/>
                <a:gd name="connsiteY41" fmla="*/ 45282 h 125240"/>
                <a:gd name="connsiteX42" fmla="*/ 17316 w 174361"/>
                <a:gd name="connsiteY42" fmla="*/ 42380 h 125240"/>
                <a:gd name="connsiteX43" fmla="*/ 20596 w 174361"/>
                <a:gd name="connsiteY43" fmla="*/ 40251 h 125240"/>
                <a:gd name="connsiteX44" fmla="*/ 84070 w 174361"/>
                <a:gd name="connsiteY44" fmla="*/ 14901 h 125240"/>
                <a:gd name="connsiteX45" fmla="*/ 99119 w 174361"/>
                <a:gd name="connsiteY45" fmla="*/ 2322 h 125240"/>
                <a:gd name="connsiteX46" fmla="*/ 101627 w 174361"/>
                <a:gd name="connsiteY46" fmla="*/ 774 h 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4361" h="125240">
                  <a:moveTo>
                    <a:pt x="104521" y="0"/>
                  </a:moveTo>
                  <a:lnTo>
                    <a:pt x="107415" y="194"/>
                  </a:lnTo>
                  <a:lnTo>
                    <a:pt x="110116" y="1161"/>
                  </a:lnTo>
                  <a:lnTo>
                    <a:pt x="112431" y="2903"/>
                  </a:lnTo>
                  <a:lnTo>
                    <a:pt x="133267" y="23609"/>
                  </a:lnTo>
                  <a:lnTo>
                    <a:pt x="153911" y="2903"/>
                  </a:lnTo>
                  <a:lnTo>
                    <a:pt x="156226" y="1161"/>
                  </a:lnTo>
                  <a:lnTo>
                    <a:pt x="159120" y="194"/>
                  </a:lnTo>
                  <a:lnTo>
                    <a:pt x="161821" y="0"/>
                  </a:lnTo>
                  <a:lnTo>
                    <a:pt x="164908" y="774"/>
                  </a:lnTo>
                  <a:lnTo>
                    <a:pt x="167223" y="2322"/>
                  </a:lnTo>
                  <a:lnTo>
                    <a:pt x="174361" y="8321"/>
                  </a:lnTo>
                  <a:lnTo>
                    <a:pt x="161435" y="13546"/>
                  </a:lnTo>
                  <a:lnTo>
                    <a:pt x="156033" y="16255"/>
                  </a:lnTo>
                  <a:lnTo>
                    <a:pt x="151017" y="20126"/>
                  </a:lnTo>
                  <a:lnTo>
                    <a:pt x="146772" y="24770"/>
                  </a:lnTo>
                  <a:lnTo>
                    <a:pt x="142721" y="30382"/>
                  </a:lnTo>
                  <a:lnTo>
                    <a:pt x="139248" y="36768"/>
                  </a:lnTo>
                  <a:lnTo>
                    <a:pt x="136161" y="43928"/>
                  </a:lnTo>
                  <a:lnTo>
                    <a:pt x="133460" y="51668"/>
                  </a:lnTo>
                  <a:lnTo>
                    <a:pt x="130952" y="59796"/>
                  </a:lnTo>
                  <a:lnTo>
                    <a:pt x="128830" y="68698"/>
                  </a:lnTo>
                  <a:lnTo>
                    <a:pt x="126901" y="77793"/>
                  </a:lnTo>
                  <a:lnTo>
                    <a:pt x="125357" y="87469"/>
                  </a:lnTo>
                  <a:lnTo>
                    <a:pt x="123814" y="97338"/>
                  </a:lnTo>
                  <a:lnTo>
                    <a:pt x="122849" y="107594"/>
                  </a:lnTo>
                  <a:lnTo>
                    <a:pt x="121691" y="117657"/>
                  </a:lnTo>
                  <a:lnTo>
                    <a:pt x="120978" y="125240"/>
                  </a:lnTo>
                  <a:lnTo>
                    <a:pt x="97744" y="116082"/>
                  </a:lnTo>
                  <a:cubicBezTo>
                    <a:pt x="84661" y="112353"/>
                    <a:pt x="71290" y="109857"/>
                    <a:pt x="57708" y="108376"/>
                  </a:cubicBezTo>
                  <a:lnTo>
                    <a:pt x="0" y="109444"/>
                  </a:lnTo>
                  <a:lnTo>
                    <a:pt x="531" y="104111"/>
                  </a:lnTo>
                  <a:lnTo>
                    <a:pt x="917" y="97918"/>
                  </a:lnTo>
                  <a:lnTo>
                    <a:pt x="1689" y="91339"/>
                  </a:lnTo>
                  <a:lnTo>
                    <a:pt x="2654" y="84759"/>
                  </a:lnTo>
                  <a:lnTo>
                    <a:pt x="3618" y="77986"/>
                  </a:lnTo>
                  <a:lnTo>
                    <a:pt x="4583" y="71600"/>
                  </a:lnTo>
                  <a:lnTo>
                    <a:pt x="6126" y="65408"/>
                  </a:lnTo>
                  <a:lnTo>
                    <a:pt x="7863" y="59215"/>
                  </a:lnTo>
                  <a:lnTo>
                    <a:pt x="9792" y="53797"/>
                  </a:lnTo>
                  <a:lnTo>
                    <a:pt x="11914" y="49346"/>
                  </a:lnTo>
                  <a:lnTo>
                    <a:pt x="14422" y="45282"/>
                  </a:lnTo>
                  <a:lnTo>
                    <a:pt x="17316" y="42380"/>
                  </a:lnTo>
                  <a:lnTo>
                    <a:pt x="20596" y="40251"/>
                  </a:lnTo>
                  <a:lnTo>
                    <a:pt x="84070" y="14901"/>
                  </a:lnTo>
                  <a:lnTo>
                    <a:pt x="99119" y="2322"/>
                  </a:lnTo>
                  <a:lnTo>
                    <a:pt x="101627" y="7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8085657" y="1288228"/>
              <a:ext cx="172479" cy="180583"/>
            </a:xfrm>
            <a:custGeom>
              <a:avLst/>
              <a:gdLst>
                <a:gd name="T0" fmla="*/ 357 w 892"/>
                <a:gd name="T1" fmla="*/ 89 h 936"/>
                <a:gd name="T2" fmla="*/ 242 w 892"/>
                <a:gd name="T3" fmla="*/ 139 h 936"/>
                <a:gd name="T4" fmla="*/ 156 w 892"/>
                <a:gd name="T5" fmla="*/ 224 h 936"/>
                <a:gd name="T6" fmla="*/ 111 w 892"/>
                <a:gd name="T7" fmla="*/ 334 h 936"/>
                <a:gd name="T8" fmla="*/ 147 w 892"/>
                <a:gd name="T9" fmla="*/ 311 h 936"/>
                <a:gd name="T10" fmla="*/ 215 w 892"/>
                <a:gd name="T11" fmla="*/ 221 h 936"/>
                <a:gd name="T12" fmla="*/ 317 w 892"/>
                <a:gd name="T13" fmla="*/ 164 h 936"/>
                <a:gd name="T14" fmla="*/ 446 w 892"/>
                <a:gd name="T15" fmla="*/ 145 h 936"/>
                <a:gd name="T16" fmla="*/ 575 w 892"/>
                <a:gd name="T17" fmla="*/ 164 h 936"/>
                <a:gd name="T18" fmla="*/ 676 w 892"/>
                <a:gd name="T19" fmla="*/ 221 h 936"/>
                <a:gd name="T20" fmla="*/ 744 w 892"/>
                <a:gd name="T21" fmla="*/ 311 h 936"/>
                <a:gd name="T22" fmla="*/ 781 w 892"/>
                <a:gd name="T23" fmla="*/ 334 h 936"/>
                <a:gd name="T24" fmla="*/ 736 w 892"/>
                <a:gd name="T25" fmla="*/ 224 h 936"/>
                <a:gd name="T26" fmla="*/ 651 w 892"/>
                <a:gd name="T27" fmla="*/ 139 h 936"/>
                <a:gd name="T28" fmla="*/ 534 w 892"/>
                <a:gd name="T29" fmla="*/ 89 h 936"/>
                <a:gd name="T30" fmla="*/ 446 w 892"/>
                <a:gd name="T31" fmla="*/ 0 h 936"/>
                <a:gd name="T32" fmla="*/ 598 w 892"/>
                <a:gd name="T33" fmla="*/ 27 h 936"/>
                <a:gd name="T34" fmla="*/ 725 w 892"/>
                <a:gd name="T35" fmla="*/ 99 h 936"/>
                <a:gd name="T36" fmla="*/ 815 w 892"/>
                <a:gd name="T37" fmla="*/ 207 h 936"/>
                <a:gd name="T38" fmla="*/ 860 w 892"/>
                <a:gd name="T39" fmla="*/ 341 h 936"/>
                <a:gd name="T40" fmla="*/ 890 w 892"/>
                <a:gd name="T41" fmla="*/ 381 h 936"/>
                <a:gd name="T42" fmla="*/ 890 w 892"/>
                <a:gd name="T43" fmla="*/ 572 h 936"/>
                <a:gd name="T44" fmla="*/ 858 w 892"/>
                <a:gd name="T45" fmla="*/ 613 h 936"/>
                <a:gd name="T46" fmla="*/ 762 w 892"/>
                <a:gd name="T47" fmla="*/ 622 h 936"/>
                <a:gd name="T48" fmla="*/ 731 w 892"/>
                <a:gd name="T49" fmla="*/ 667 h 936"/>
                <a:gd name="T50" fmla="*/ 680 w 892"/>
                <a:gd name="T51" fmla="*/ 713 h 936"/>
                <a:gd name="T52" fmla="*/ 603 w 892"/>
                <a:gd name="T53" fmla="*/ 750 h 936"/>
                <a:gd name="T54" fmla="*/ 527 w 892"/>
                <a:gd name="T55" fmla="*/ 754 h 936"/>
                <a:gd name="T56" fmla="*/ 462 w 892"/>
                <a:gd name="T57" fmla="*/ 745 h 936"/>
                <a:gd name="T58" fmla="*/ 427 w 892"/>
                <a:gd name="T59" fmla="*/ 764 h 936"/>
                <a:gd name="T60" fmla="*/ 421 w 892"/>
                <a:gd name="T61" fmla="*/ 802 h 936"/>
                <a:gd name="T62" fmla="*/ 448 w 892"/>
                <a:gd name="T63" fmla="*/ 831 h 936"/>
                <a:gd name="T64" fmla="*/ 516 w 892"/>
                <a:gd name="T65" fmla="*/ 829 h 936"/>
                <a:gd name="T66" fmla="*/ 578 w 892"/>
                <a:gd name="T67" fmla="*/ 808 h 936"/>
                <a:gd name="T68" fmla="*/ 676 w 892"/>
                <a:gd name="T69" fmla="*/ 776 h 936"/>
                <a:gd name="T70" fmla="*/ 707 w 892"/>
                <a:gd name="T71" fmla="*/ 780 h 936"/>
                <a:gd name="T72" fmla="*/ 644 w 892"/>
                <a:gd name="T73" fmla="*/ 865 h 936"/>
                <a:gd name="T74" fmla="*/ 558 w 892"/>
                <a:gd name="T75" fmla="*/ 918 h 936"/>
                <a:gd name="T76" fmla="*/ 446 w 892"/>
                <a:gd name="T77" fmla="*/ 936 h 936"/>
                <a:gd name="T78" fmla="*/ 342 w 892"/>
                <a:gd name="T79" fmla="*/ 915 h 936"/>
                <a:gd name="T80" fmla="*/ 249 w 892"/>
                <a:gd name="T81" fmla="*/ 854 h 936"/>
                <a:gd name="T82" fmla="*/ 176 w 892"/>
                <a:gd name="T83" fmla="*/ 755 h 936"/>
                <a:gd name="T84" fmla="*/ 131 w 892"/>
                <a:gd name="T85" fmla="*/ 622 h 936"/>
                <a:gd name="T86" fmla="*/ 34 w 892"/>
                <a:gd name="T87" fmla="*/ 613 h 936"/>
                <a:gd name="T88" fmla="*/ 3 w 892"/>
                <a:gd name="T89" fmla="*/ 572 h 936"/>
                <a:gd name="T90" fmla="*/ 3 w 892"/>
                <a:gd name="T91" fmla="*/ 381 h 936"/>
                <a:gd name="T92" fmla="*/ 32 w 892"/>
                <a:gd name="T93" fmla="*/ 341 h 936"/>
                <a:gd name="T94" fmla="*/ 76 w 892"/>
                <a:gd name="T95" fmla="*/ 207 h 936"/>
                <a:gd name="T96" fmla="*/ 166 w 892"/>
                <a:gd name="T97" fmla="*/ 99 h 936"/>
                <a:gd name="T98" fmla="*/ 294 w 892"/>
                <a:gd name="T99" fmla="*/ 27 h 936"/>
                <a:gd name="T100" fmla="*/ 446 w 892"/>
                <a:gd name="T101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2" h="936">
                  <a:moveTo>
                    <a:pt x="446" y="78"/>
                  </a:moveTo>
                  <a:lnTo>
                    <a:pt x="400" y="81"/>
                  </a:lnTo>
                  <a:lnTo>
                    <a:pt x="357" y="89"/>
                  </a:lnTo>
                  <a:lnTo>
                    <a:pt x="316" y="102"/>
                  </a:lnTo>
                  <a:lnTo>
                    <a:pt x="277" y="119"/>
                  </a:lnTo>
                  <a:lnTo>
                    <a:pt x="242" y="139"/>
                  </a:lnTo>
                  <a:lnTo>
                    <a:pt x="210" y="165"/>
                  </a:lnTo>
                  <a:lnTo>
                    <a:pt x="180" y="193"/>
                  </a:lnTo>
                  <a:lnTo>
                    <a:pt x="156" y="224"/>
                  </a:lnTo>
                  <a:lnTo>
                    <a:pt x="136" y="259"/>
                  </a:lnTo>
                  <a:lnTo>
                    <a:pt x="121" y="296"/>
                  </a:lnTo>
                  <a:lnTo>
                    <a:pt x="111" y="334"/>
                  </a:lnTo>
                  <a:lnTo>
                    <a:pt x="122" y="340"/>
                  </a:lnTo>
                  <a:lnTo>
                    <a:pt x="133" y="347"/>
                  </a:lnTo>
                  <a:lnTo>
                    <a:pt x="147" y="311"/>
                  </a:lnTo>
                  <a:lnTo>
                    <a:pt x="165" y="277"/>
                  </a:lnTo>
                  <a:lnTo>
                    <a:pt x="189" y="247"/>
                  </a:lnTo>
                  <a:lnTo>
                    <a:pt x="215" y="221"/>
                  </a:lnTo>
                  <a:lnTo>
                    <a:pt x="246" y="199"/>
                  </a:lnTo>
                  <a:lnTo>
                    <a:pt x="280" y="179"/>
                  </a:lnTo>
                  <a:lnTo>
                    <a:pt x="317" y="164"/>
                  </a:lnTo>
                  <a:lnTo>
                    <a:pt x="357" y="153"/>
                  </a:lnTo>
                  <a:lnTo>
                    <a:pt x="400" y="147"/>
                  </a:lnTo>
                  <a:lnTo>
                    <a:pt x="446" y="145"/>
                  </a:lnTo>
                  <a:lnTo>
                    <a:pt x="491" y="147"/>
                  </a:lnTo>
                  <a:lnTo>
                    <a:pt x="534" y="153"/>
                  </a:lnTo>
                  <a:lnTo>
                    <a:pt x="575" y="164"/>
                  </a:lnTo>
                  <a:lnTo>
                    <a:pt x="612" y="179"/>
                  </a:lnTo>
                  <a:lnTo>
                    <a:pt x="646" y="199"/>
                  </a:lnTo>
                  <a:lnTo>
                    <a:pt x="676" y="221"/>
                  </a:lnTo>
                  <a:lnTo>
                    <a:pt x="703" y="247"/>
                  </a:lnTo>
                  <a:lnTo>
                    <a:pt x="726" y="277"/>
                  </a:lnTo>
                  <a:lnTo>
                    <a:pt x="744" y="311"/>
                  </a:lnTo>
                  <a:lnTo>
                    <a:pt x="759" y="347"/>
                  </a:lnTo>
                  <a:lnTo>
                    <a:pt x="769" y="340"/>
                  </a:lnTo>
                  <a:lnTo>
                    <a:pt x="781" y="334"/>
                  </a:lnTo>
                  <a:lnTo>
                    <a:pt x="771" y="296"/>
                  </a:lnTo>
                  <a:lnTo>
                    <a:pt x="756" y="259"/>
                  </a:lnTo>
                  <a:lnTo>
                    <a:pt x="736" y="224"/>
                  </a:lnTo>
                  <a:lnTo>
                    <a:pt x="711" y="193"/>
                  </a:lnTo>
                  <a:lnTo>
                    <a:pt x="683" y="165"/>
                  </a:lnTo>
                  <a:lnTo>
                    <a:pt x="651" y="139"/>
                  </a:lnTo>
                  <a:lnTo>
                    <a:pt x="615" y="119"/>
                  </a:lnTo>
                  <a:lnTo>
                    <a:pt x="576" y="102"/>
                  </a:lnTo>
                  <a:lnTo>
                    <a:pt x="534" y="89"/>
                  </a:lnTo>
                  <a:lnTo>
                    <a:pt x="491" y="81"/>
                  </a:lnTo>
                  <a:lnTo>
                    <a:pt x="446" y="78"/>
                  </a:lnTo>
                  <a:close/>
                  <a:moveTo>
                    <a:pt x="446" y="0"/>
                  </a:moveTo>
                  <a:lnTo>
                    <a:pt x="498" y="3"/>
                  </a:lnTo>
                  <a:lnTo>
                    <a:pt x="549" y="12"/>
                  </a:lnTo>
                  <a:lnTo>
                    <a:pt x="598" y="27"/>
                  </a:lnTo>
                  <a:lnTo>
                    <a:pt x="643" y="47"/>
                  </a:lnTo>
                  <a:lnTo>
                    <a:pt x="686" y="70"/>
                  </a:lnTo>
                  <a:lnTo>
                    <a:pt x="725" y="99"/>
                  </a:lnTo>
                  <a:lnTo>
                    <a:pt x="759" y="132"/>
                  </a:lnTo>
                  <a:lnTo>
                    <a:pt x="791" y="167"/>
                  </a:lnTo>
                  <a:lnTo>
                    <a:pt x="815" y="207"/>
                  </a:lnTo>
                  <a:lnTo>
                    <a:pt x="836" y="249"/>
                  </a:lnTo>
                  <a:lnTo>
                    <a:pt x="851" y="293"/>
                  </a:lnTo>
                  <a:lnTo>
                    <a:pt x="860" y="341"/>
                  </a:lnTo>
                  <a:lnTo>
                    <a:pt x="873" y="352"/>
                  </a:lnTo>
                  <a:lnTo>
                    <a:pt x="883" y="365"/>
                  </a:lnTo>
                  <a:lnTo>
                    <a:pt x="890" y="381"/>
                  </a:lnTo>
                  <a:lnTo>
                    <a:pt x="892" y="398"/>
                  </a:lnTo>
                  <a:lnTo>
                    <a:pt x="892" y="553"/>
                  </a:lnTo>
                  <a:lnTo>
                    <a:pt x="890" y="572"/>
                  </a:lnTo>
                  <a:lnTo>
                    <a:pt x="882" y="589"/>
                  </a:lnTo>
                  <a:lnTo>
                    <a:pt x="872" y="602"/>
                  </a:lnTo>
                  <a:lnTo>
                    <a:pt x="858" y="613"/>
                  </a:lnTo>
                  <a:lnTo>
                    <a:pt x="841" y="620"/>
                  </a:lnTo>
                  <a:lnTo>
                    <a:pt x="823" y="622"/>
                  </a:lnTo>
                  <a:lnTo>
                    <a:pt x="762" y="622"/>
                  </a:lnTo>
                  <a:lnTo>
                    <a:pt x="754" y="636"/>
                  </a:lnTo>
                  <a:lnTo>
                    <a:pt x="743" y="650"/>
                  </a:lnTo>
                  <a:lnTo>
                    <a:pt x="731" y="667"/>
                  </a:lnTo>
                  <a:lnTo>
                    <a:pt x="716" y="683"/>
                  </a:lnTo>
                  <a:lnTo>
                    <a:pt x="700" y="698"/>
                  </a:lnTo>
                  <a:lnTo>
                    <a:pt x="680" y="713"/>
                  </a:lnTo>
                  <a:lnTo>
                    <a:pt x="657" y="727"/>
                  </a:lnTo>
                  <a:lnTo>
                    <a:pt x="632" y="740"/>
                  </a:lnTo>
                  <a:lnTo>
                    <a:pt x="603" y="750"/>
                  </a:lnTo>
                  <a:lnTo>
                    <a:pt x="571" y="758"/>
                  </a:lnTo>
                  <a:lnTo>
                    <a:pt x="536" y="763"/>
                  </a:lnTo>
                  <a:lnTo>
                    <a:pt x="527" y="754"/>
                  </a:lnTo>
                  <a:lnTo>
                    <a:pt x="515" y="747"/>
                  </a:lnTo>
                  <a:lnTo>
                    <a:pt x="502" y="745"/>
                  </a:lnTo>
                  <a:lnTo>
                    <a:pt x="462" y="745"/>
                  </a:lnTo>
                  <a:lnTo>
                    <a:pt x="448" y="747"/>
                  </a:lnTo>
                  <a:lnTo>
                    <a:pt x="436" y="754"/>
                  </a:lnTo>
                  <a:lnTo>
                    <a:pt x="427" y="764"/>
                  </a:lnTo>
                  <a:lnTo>
                    <a:pt x="421" y="776"/>
                  </a:lnTo>
                  <a:lnTo>
                    <a:pt x="419" y="788"/>
                  </a:lnTo>
                  <a:lnTo>
                    <a:pt x="421" y="802"/>
                  </a:lnTo>
                  <a:lnTo>
                    <a:pt x="427" y="814"/>
                  </a:lnTo>
                  <a:lnTo>
                    <a:pt x="436" y="824"/>
                  </a:lnTo>
                  <a:lnTo>
                    <a:pt x="448" y="831"/>
                  </a:lnTo>
                  <a:lnTo>
                    <a:pt x="462" y="833"/>
                  </a:lnTo>
                  <a:lnTo>
                    <a:pt x="502" y="833"/>
                  </a:lnTo>
                  <a:lnTo>
                    <a:pt x="516" y="829"/>
                  </a:lnTo>
                  <a:lnTo>
                    <a:pt x="528" y="823"/>
                  </a:lnTo>
                  <a:lnTo>
                    <a:pt x="537" y="813"/>
                  </a:lnTo>
                  <a:lnTo>
                    <a:pt x="578" y="808"/>
                  </a:lnTo>
                  <a:lnTo>
                    <a:pt x="614" y="799"/>
                  </a:lnTo>
                  <a:lnTo>
                    <a:pt x="647" y="788"/>
                  </a:lnTo>
                  <a:lnTo>
                    <a:pt x="676" y="776"/>
                  </a:lnTo>
                  <a:lnTo>
                    <a:pt x="702" y="760"/>
                  </a:lnTo>
                  <a:lnTo>
                    <a:pt x="724" y="744"/>
                  </a:lnTo>
                  <a:lnTo>
                    <a:pt x="707" y="780"/>
                  </a:lnTo>
                  <a:lnTo>
                    <a:pt x="688" y="812"/>
                  </a:lnTo>
                  <a:lnTo>
                    <a:pt x="667" y="840"/>
                  </a:lnTo>
                  <a:lnTo>
                    <a:pt x="644" y="865"/>
                  </a:lnTo>
                  <a:lnTo>
                    <a:pt x="618" y="887"/>
                  </a:lnTo>
                  <a:lnTo>
                    <a:pt x="589" y="904"/>
                  </a:lnTo>
                  <a:lnTo>
                    <a:pt x="558" y="918"/>
                  </a:lnTo>
                  <a:lnTo>
                    <a:pt x="524" y="928"/>
                  </a:lnTo>
                  <a:lnTo>
                    <a:pt x="487" y="934"/>
                  </a:lnTo>
                  <a:lnTo>
                    <a:pt x="446" y="936"/>
                  </a:lnTo>
                  <a:lnTo>
                    <a:pt x="411" y="933"/>
                  </a:lnTo>
                  <a:lnTo>
                    <a:pt x="376" y="926"/>
                  </a:lnTo>
                  <a:lnTo>
                    <a:pt x="342" y="915"/>
                  </a:lnTo>
                  <a:lnTo>
                    <a:pt x="310" y="898"/>
                  </a:lnTo>
                  <a:lnTo>
                    <a:pt x="279" y="878"/>
                  </a:lnTo>
                  <a:lnTo>
                    <a:pt x="249" y="854"/>
                  </a:lnTo>
                  <a:lnTo>
                    <a:pt x="222" y="825"/>
                  </a:lnTo>
                  <a:lnTo>
                    <a:pt x="198" y="793"/>
                  </a:lnTo>
                  <a:lnTo>
                    <a:pt x="176" y="755"/>
                  </a:lnTo>
                  <a:lnTo>
                    <a:pt x="157" y="715"/>
                  </a:lnTo>
                  <a:lnTo>
                    <a:pt x="142" y="670"/>
                  </a:lnTo>
                  <a:lnTo>
                    <a:pt x="131" y="622"/>
                  </a:lnTo>
                  <a:lnTo>
                    <a:pt x="68" y="622"/>
                  </a:lnTo>
                  <a:lnTo>
                    <a:pt x="50" y="620"/>
                  </a:lnTo>
                  <a:lnTo>
                    <a:pt x="34" y="613"/>
                  </a:lnTo>
                  <a:lnTo>
                    <a:pt x="20" y="602"/>
                  </a:lnTo>
                  <a:lnTo>
                    <a:pt x="9" y="589"/>
                  </a:lnTo>
                  <a:lnTo>
                    <a:pt x="3" y="572"/>
                  </a:lnTo>
                  <a:lnTo>
                    <a:pt x="0" y="553"/>
                  </a:lnTo>
                  <a:lnTo>
                    <a:pt x="0" y="398"/>
                  </a:lnTo>
                  <a:lnTo>
                    <a:pt x="3" y="381"/>
                  </a:lnTo>
                  <a:lnTo>
                    <a:pt x="9" y="365"/>
                  </a:lnTo>
                  <a:lnTo>
                    <a:pt x="19" y="352"/>
                  </a:lnTo>
                  <a:lnTo>
                    <a:pt x="32" y="341"/>
                  </a:lnTo>
                  <a:lnTo>
                    <a:pt x="40" y="293"/>
                  </a:lnTo>
                  <a:lnTo>
                    <a:pt x="55" y="249"/>
                  </a:lnTo>
                  <a:lnTo>
                    <a:pt x="76" y="207"/>
                  </a:lnTo>
                  <a:lnTo>
                    <a:pt x="102" y="167"/>
                  </a:lnTo>
                  <a:lnTo>
                    <a:pt x="132" y="132"/>
                  </a:lnTo>
                  <a:lnTo>
                    <a:pt x="166" y="99"/>
                  </a:lnTo>
                  <a:lnTo>
                    <a:pt x="206" y="70"/>
                  </a:lnTo>
                  <a:lnTo>
                    <a:pt x="248" y="47"/>
                  </a:lnTo>
                  <a:lnTo>
                    <a:pt x="294" y="27"/>
                  </a:lnTo>
                  <a:lnTo>
                    <a:pt x="342" y="12"/>
                  </a:lnTo>
                  <a:lnTo>
                    <a:pt x="393" y="3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70826" y="3615943"/>
            <a:ext cx="450845" cy="505013"/>
            <a:chOff x="4886259" y="3916188"/>
            <a:chExt cx="593589" cy="664907"/>
          </a:xfrm>
          <a:solidFill>
            <a:schemeClr val="accent3"/>
          </a:solidFill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886259" y="3916188"/>
              <a:ext cx="275649" cy="664907"/>
            </a:xfrm>
            <a:custGeom>
              <a:avLst/>
              <a:gdLst>
                <a:gd name="connsiteX0" fmla="*/ 693738 w 1463675"/>
                <a:gd name="connsiteY0" fmla="*/ 727075 h 3530600"/>
                <a:gd name="connsiteX1" fmla="*/ 738981 w 1463675"/>
                <a:gd name="connsiteY1" fmla="*/ 727075 h 3530600"/>
                <a:gd name="connsiteX2" fmla="*/ 782638 w 1463675"/>
                <a:gd name="connsiteY2" fmla="*/ 730250 h 3530600"/>
                <a:gd name="connsiteX3" fmla="*/ 827088 w 1463675"/>
                <a:gd name="connsiteY3" fmla="*/ 736600 h 3530600"/>
                <a:gd name="connsiteX4" fmla="*/ 886619 w 1463675"/>
                <a:gd name="connsiteY4" fmla="*/ 742950 h 3530600"/>
                <a:gd name="connsiteX5" fmla="*/ 943769 w 1463675"/>
                <a:gd name="connsiteY5" fmla="*/ 755650 h 3530600"/>
                <a:gd name="connsiteX6" fmla="*/ 996156 w 1463675"/>
                <a:gd name="connsiteY6" fmla="*/ 773113 h 3530600"/>
                <a:gd name="connsiteX7" fmla="*/ 1046163 w 1463675"/>
                <a:gd name="connsiteY7" fmla="*/ 793750 h 3530600"/>
                <a:gd name="connsiteX8" fmla="*/ 1092200 w 1463675"/>
                <a:gd name="connsiteY8" fmla="*/ 819150 h 3530600"/>
                <a:gd name="connsiteX9" fmla="*/ 1136650 w 1463675"/>
                <a:gd name="connsiteY9" fmla="*/ 848519 h 3530600"/>
                <a:gd name="connsiteX10" fmla="*/ 1177925 w 1463675"/>
                <a:gd name="connsiteY10" fmla="*/ 881856 h 3530600"/>
                <a:gd name="connsiteX11" fmla="*/ 1215231 w 1463675"/>
                <a:gd name="connsiteY11" fmla="*/ 917575 h 3530600"/>
                <a:gd name="connsiteX12" fmla="*/ 1250156 w 1463675"/>
                <a:gd name="connsiteY12" fmla="*/ 957263 h 3530600"/>
                <a:gd name="connsiteX13" fmla="*/ 1281906 w 1463675"/>
                <a:gd name="connsiteY13" fmla="*/ 1000125 h 3530600"/>
                <a:gd name="connsiteX14" fmla="*/ 1311275 w 1463675"/>
                <a:gd name="connsiteY14" fmla="*/ 1045369 h 3530600"/>
                <a:gd name="connsiteX15" fmla="*/ 1337469 w 1463675"/>
                <a:gd name="connsiteY15" fmla="*/ 1092994 h 3530600"/>
                <a:gd name="connsiteX16" fmla="*/ 1362075 w 1463675"/>
                <a:gd name="connsiteY16" fmla="*/ 1143000 h 3530600"/>
                <a:gd name="connsiteX17" fmla="*/ 1382713 w 1463675"/>
                <a:gd name="connsiteY17" fmla="*/ 1193800 h 3530600"/>
                <a:gd name="connsiteX18" fmla="*/ 1400969 w 1463675"/>
                <a:gd name="connsiteY18" fmla="*/ 1247775 h 3530600"/>
                <a:gd name="connsiteX19" fmla="*/ 1416844 w 1463675"/>
                <a:gd name="connsiteY19" fmla="*/ 1301750 h 3530600"/>
                <a:gd name="connsiteX20" fmla="*/ 1431131 w 1463675"/>
                <a:gd name="connsiteY20" fmla="*/ 1357313 h 3530600"/>
                <a:gd name="connsiteX21" fmla="*/ 1441450 w 1463675"/>
                <a:gd name="connsiteY21" fmla="*/ 1413669 h 3530600"/>
                <a:gd name="connsiteX22" fmla="*/ 1450181 w 1463675"/>
                <a:gd name="connsiteY22" fmla="*/ 1469231 h 3530600"/>
                <a:gd name="connsiteX23" fmla="*/ 1456531 w 1463675"/>
                <a:gd name="connsiteY23" fmla="*/ 1526381 h 3530600"/>
                <a:gd name="connsiteX24" fmla="*/ 1461294 w 1463675"/>
                <a:gd name="connsiteY24" fmla="*/ 1583531 h 3530600"/>
                <a:gd name="connsiteX25" fmla="*/ 1463675 w 1463675"/>
                <a:gd name="connsiteY25" fmla="*/ 1639888 h 3530600"/>
                <a:gd name="connsiteX26" fmla="*/ 1463675 w 1463675"/>
                <a:gd name="connsiteY26" fmla="*/ 1695450 h 3530600"/>
                <a:gd name="connsiteX27" fmla="*/ 1461294 w 1463675"/>
                <a:gd name="connsiteY27" fmla="*/ 1751013 h 3530600"/>
                <a:gd name="connsiteX28" fmla="*/ 1455738 w 1463675"/>
                <a:gd name="connsiteY28" fmla="*/ 1804988 h 3530600"/>
                <a:gd name="connsiteX29" fmla="*/ 1451769 w 1463675"/>
                <a:gd name="connsiteY29" fmla="*/ 1833563 h 3530600"/>
                <a:gd name="connsiteX30" fmla="*/ 1441450 w 1463675"/>
                <a:gd name="connsiteY30" fmla="*/ 1858169 h 3530600"/>
                <a:gd name="connsiteX31" fmla="*/ 1428750 w 1463675"/>
                <a:gd name="connsiteY31" fmla="*/ 1880394 h 3530600"/>
                <a:gd name="connsiteX32" fmla="*/ 1413669 w 1463675"/>
                <a:gd name="connsiteY32" fmla="*/ 1899444 h 3530600"/>
                <a:gd name="connsiteX33" fmla="*/ 1395413 w 1463675"/>
                <a:gd name="connsiteY33" fmla="*/ 1914525 h 3530600"/>
                <a:gd name="connsiteX34" fmla="*/ 1374775 w 1463675"/>
                <a:gd name="connsiteY34" fmla="*/ 1928019 h 3530600"/>
                <a:gd name="connsiteX35" fmla="*/ 1353344 w 1463675"/>
                <a:gd name="connsiteY35" fmla="*/ 1936750 h 3530600"/>
                <a:gd name="connsiteX36" fmla="*/ 1331119 w 1463675"/>
                <a:gd name="connsiteY36" fmla="*/ 1943100 h 3530600"/>
                <a:gd name="connsiteX37" fmla="*/ 1307306 w 1463675"/>
                <a:gd name="connsiteY37" fmla="*/ 1946275 h 3530600"/>
                <a:gd name="connsiteX38" fmla="*/ 1284288 w 1463675"/>
                <a:gd name="connsiteY38" fmla="*/ 1946275 h 3530600"/>
                <a:gd name="connsiteX39" fmla="*/ 1262063 w 1463675"/>
                <a:gd name="connsiteY39" fmla="*/ 1943100 h 3530600"/>
                <a:gd name="connsiteX40" fmla="*/ 1241425 w 1463675"/>
                <a:gd name="connsiteY40" fmla="*/ 1937544 h 3530600"/>
                <a:gd name="connsiteX41" fmla="*/ 1220788 w 1463675"/>
                <a:gd name="connsiteY41" fmla="*/ 1928019 h 3530600"/>
                <a:gd name="connsiteX42" fmla="*/ 1203325 w 1463675"/>
                <a:gd name="connsiteY42" fmla="*/ 1915319 h 3530600"/>
                <a:gd name="connsiteX43" fmla="*/ 1188244 w 1463675"/>
                <a:gd name="connsiteY43" fmla="*/ 1900238 h 3530600"/>
                <a:gd name="connsiteX44" fmla="*/ 1176338 w 1463675"/>
                <a:gd name="connsiteY44" fmla="*/ 1880394 h 3530600"/>
                <a:gd name="connsiteX45" fmla="*/ 1167606 w 1463675"/>
                <a:gd name="connsiteY45" fmla="*/ 1858169 h 3530600"/>
                <a:gd name="connsiteX46" fmla="*/ 1164431 w 1463675"/>
                <a:gd name="connsiteY46" fmla="*/ 1833563 h 3530600"/>
                <a:gd name="connsiteX47" fmla="*/ 1164431 w 1463675"/>
                <a:gd name="connsiteY47" fmla="*/ 1804988 h 3530600"/>
                <a:gd name="connsiteX48" fmla="*/ 1169194 w 1463675"/>
                <a:gd name="connsiteY48" fmla="*/ 1760538 h 3530600"/>
                <a:gd name="connsiteX49" fmla="*/ 1170781 w 1463675"/>
                <a:gd name="connsiteY49" fmla="*/ 1713706 h 3530600"/>
                <a:gd name="connsiteX50" fmla="*/ 1172369 w 1463675"/>
                <a:gd name="connsiteY50" fmla="*/ 1663700 h 3530600"/>
                <a:gd name="connsiteX51" fmla="*/ 1170781 w 1463675"/>
                <a:gd name="connsiteY51" fmla="*/ 1612106 h 3530600"/>
                <a:gd name="connsiteX52" fmla="*/ 1167606 w 1463675"/>
                <a:gd name="connsiteY52" fmla="*/ 1558131 h 3530600"/>
                <a:gd name="connsiteX53" fmla="*/ 1162844 w 1463675"/>
                <a:gd name="connsiteY53" fmla="*/ 1504950 h 3530600"/>
                <a:gd name="connsiteX54" fmla="*/ 1155700 w 1463675"/>
                <a:gd name="connsiteY54" fmla="*/ 1450975 h 3530600"/>
                <a:gd name="connsiteX55" fmla="*/ 1145381 w 1463675"/>
                <a:gd name="connsiteY55" fmla="*/ 1397794 h 3530600"/>
                <a:gd name="connsiteX56" fmla="*/ 1132681 w 1463675"/>
                <a:gd name="connsiteY56" fmla="*/ 1345406 h 3530600"/>
                <a:gd name="connsiteX57" fmla="*/ 1116013 w 1463675"/>
                <a:gd name="connsiteY57" fmla="*/ 1296194 h 3530600"/>
                <a:gd name="connsiteX58" fmla="*/ 1096963 w 1463675"/>
                <a:gd name="connsiteY58" fmla="*/ 1247775 h 3530600"/>
                <a:gd name="connsiteX59" fmla="*/ 1073944 w 1463675"/>
                <a:gd name="connsiteY59" fmla="*/ 1203325 h 3530600"/>
                <a:gd name="connsiteX60" fmla="*/ 1073944 w 1463675"/>
                <a:gd name="connsiteY60" fmla="*/ 1417638 h 3530600"/>
                <a:gd name="connsiteX61" fmla="*/ 1077119 w 1463675"/>
                <a:gd name="connsiteY61" fmla="*/ 1631156 h 3530600"/>
                <a:gd name="connsiteX62" fmla="*/ 1079500 w 1463675"/>
                <a:gd name="connsiteY62" fmla="*/ 1845469 h 3530600"/>
                <a:gd name="connsiteX63" fmla="*/ 1083469 w 1463675"/>
                <a:gd name="connsiteY63" fmla="*/ 1866106 h 3530600"/>
                <a:gd name="connsiteX64" fmla="*/ 1085056 w 1463675"/>
                <a:gd name="connsiteY64" fmla="*/ 1888331 h 3530600"/>
                <a:gd name="connsiteX65" fmla="*/ 1085850 w 1463675"/>
                <a:gd name="connsiteY65" fmla="*/ 2258219 h 3530600"/>
                <a:gd name="connsiteX66" fmla="*/ 1088231 w 1463675"/>
                <a:gd name="connsiteY66" fmla="*/ 2627313 h 3530600"/>
                <a:gd name="connsiteX67" fmla="*/ 1093788 w 1463675"/>
                <a:gd name="connsiteY67" fmla="*/ 2996406 h 3530600"/>
                <a:gd name="connsiteX68" fmla="*/ 1105694 w 1463675"/>
                <a:gd name="connsiteY68" fmla="*/ 3367088 h 3530600"/>
                <a:gd name="connsiteX69" fmla="*/ 1104106 w 1463675"/>
                <a:gd name="connsiteY69" fmla="*/ 3398044 h 3530600"/>
                <a:gd name="connsiteX70" fmla="*/ 1098550 w 1463675"/>
                <a:gd name="connsiteY70" fmla="*/ 3426619 h 3530600"/>
                <a:gd name="connsiteX71" fmla="*/ 1089025 w 1463675"/>
                <a:gd name="connsiteY71" fmla="*/ 3450431 h 3530600"/>
                <a:gd name="connsiteX72" fmla="*/ 1075531 w 1463675"/>
                <a:gd name="connsiteY72" fmla="*/ 3471069 h 3530600"/>
                <a:gd name="connsiteX73" fmla="*/ 1058863 w 1463675"/>
                <a:gd name="connsiteY73" fmla="*/ 3490119 h 3530600"/>
                <a:gd name="connsiteX74" fmla="*/ 1039813 w 1463675"/>
                <a:gd name="connsiteY74" fmla="*/ 3504406 h 3530600"/>
                <a:gd name="connsiteX75" fmla="*/ 1018381 w 1463675"/>
                <a:gd name="connsiteY75" fmla="*/ 3516313 h 3530600"/>
                <a:gd name="connsiteX76" fmla="*/ 994569 w 1463675"/>
                <a:gd name="connsiteY76" fmla="*/ 3524250 h 3530600"/>
                <a:gd name="connsiteX77" fmla="*/ 970756 w 1463675"/>
                <a:gd name="connsiteY77" fmla="*/ 3529806 h 3530600"/>
                <a:gd name="connsiteX78" fmla="*/ 945356 w 1463675"/>
                <a:gd name="connsiteY78" fmla="*/ 3530600 h 3530600"/>
                <a:gd name="connsiteX79" fmla="*/ 920750 w 1463675"/>
                <a:gd name="connsiteY79" fmla="*/ 3528219 h 3530600"/>
                <a:gd name="connsiteX80" fmla="*/ 896144 w 1463675"/>
                <a:gd name="connsiteY80" fmla="*/ 3524250 h 3530600"/>
                <a:gd name="connsiteX81" fmla="*/ 872331 w 1463675"/>
                <a:gd name="connsiteY81" fmla="*/ 3515519 h 3530600"/>
                <a:gd name="connsiteX82" fmla="*/ 850106 w 1463675"/>
                <a:gd name="connsiteY82" fmla="*/ 3504406 h 3530600"/>
                <a:gd name="connsiteX83" fmla="*/ 829469 w 1463675"/>
                <a:gd name="connsiteY83" fmla="*/ 3490119 h 3530600"/>
                <a:gd name="connsiteX84" fmla="*/ 811213 w 1463675"/>
                <a:gd name="connsiteY84" fmla="*/ 3471069 h 3530600"/>
                <a:gd name="connsiteX85" fmla="*/ 796131 w 1463675"/>
                <a:gd name="connsiteY85" fmla="*/ 3450431 h 3530600"/>
                <a:gd name="connsiteX86" fmla="*/ 784225 w 1463675"/>
                <a:gd name="connsiteY86" fmla="*/ 3425031 h 3530600"/>
                <a:gd name="connsiteX87" fmla="*/ 776288 w 1463675"/>
                <a:gd name="connsiteY87" fmla="*/ 3398044 h 3530600"/>
                <a:gd name="connsiteX88" fmla="*/ 772319 w 1463675"/>
                <a:gd name="connsiteY88" fmla="*/ 3367088 h 3530600"/>
                <a:gd name="connsiteX89" fmla="*/ 760413 w 1463675"/>
                <a:gd name="connsiteY89" fmla="*/ 2980531 h 3530600"/>
                <a:gd name="connsiteX90" fmla="*/ 754063 w 1463675"/>
                <a:gd name="connsiteY90" fmla="*/ 2594769 h 3530600"/>
                <a:gd name="connsiteX91" fmla="*/ 751681 w 1463675"/>
                <a:gd name="connsiteY91" fmla="*/ 2208213 h 3530600"/>
                <a:gd name="connsiteX92" fmla="*/ 704056 w 1463675"/>
                <a:gd name="connsiteY92" fmla="*/ 2208213 h 3530600"/>
                <a:gd name="connsiteX93" fmla="*/ 701675 w 1463675"/>
                <a:gd name="connsiteY93" fmla="*/ 2594769 h 3530600"/>
                <a:gd name="connsiteX94" fmla="*/ 696913 w 1463675"/>
                <a:gd name="connsiteY94" fmla="*/ 2980531 h 3530600"/>
                <a:gd name="connsiteX95" fmla="*/ 683419 w 1463675"/>
                <a:gd name="connsiteY95" fmla="*/ 3367088 h 3530600"/>
                <a:gd name="connsiteX96" fmla="*/ 680244 w 1463675"/>
                <a:gd name="connsiteY96" fmla="*/ 3398044 h 3530600"/>
                <a:gd name="connsiteX97" fmla="*/ 671513 w 1463675"/>
                <a:gd name="connsiteY97" fmla="*/ 3425031 h 3530600"/>
                <a:gd name="connsiteX98" fmla="*/ 659606 w 1463675"/>
                <a:gd name="connsiteY98" fmla="*/ 3450431 h 3530600"/>
                <a:gd name="connsiteX99" fmla="*/ 644525 w 1463675"/>
                <a:gd name="connsiteY99" fmla="*/ 3471069 h 3530600"/>
                <a:gd name="connsiteX100" fmla="*/ 626269 w 1463675"/>
                <a:gd name="connsiteY100" fmla="*/ 3490119 h 3530600"/>
                <a:gd name="connsiteX101" fmla="*/ 606425 w 1463675"/>
                <a:gd name="connsiteY101" fmla="*/ 3504406 h 3530600"/>
                <a:gd name="connsiteX102" fmla="*/ 584200 w 1463675"/>
                <a:gd name="connsiteY102" fmla="*/ 3515519 h 3530600"/>
                <a:gd name="connsiteX103" fmla="*/ 560388 w 1463675"/>
                <a:gd name="connsiteY103" fmla="*/ 3524250 h 3530600"/>
                <a:gd name="connsiteX104" fmla="*/ 535781 w 1463675"/>
                <a:gd name="connsiteY104" fmla="*/ 3528219 h 3530600"/>
                <a:gd name="connsiteX105" fmla="*/ 511175 w 1463675"/>
                <a:gd name="connsiteY105" fmla="*/ 3530600 h 3530600"/>
                <a:gd name="connsiteX106" fmla="*/ 486569 w 1463675"/>
                <a:gd name="connsiteY106" fmla="*/ 3529806 h 3530600"/>
                <a:gd name="connsiteX107" fmla="*/ 461169 w 1463675"/>
                <a:gd name="connsiteY107" fmla="*/ 3524250 h 3530600"/>
                <a:gd name="connsiteX108" fmla="*/ 438944 w 1463675"/>
                <a:gd name="connsiteY108" fmla="*/ 3516313 h 3530600"/>
                <a:gd name="connsiteX109" fmla="*/ 417513 w 1463675"/>
                <a:gd name="connsiteY109" fmla="*/ 3504406 h 3530600"/>
                <a:gd name="connsiteX110" fmla="*/ 397669 w 1463675"/>
                <a:gd name="connsiteY110" fmla="*/ 3490119 h 3530600"/>
                <a:gd name="connsiteX111" fmla="*/ 381000 w 1463675"/>
                <a:gd name="connsiteY111" fmla="*/ 3471069 h 3530600"/>
                <a:gd name="connsiteX112" fmla="*/ 367506 w 1463675"/>
                <a:gd name="connsiteY112" fmla="*/ 3450431 h 3530600"/>
                <a:gd name="connsiteX113" fmla="*/ 357981 w 1463675"/>
                <a:gd name="connsiteY113" fmla="*/ 3426619 h 3530600"/>
                <a:gd name="connsiteX114" fmla="*/ 351631 w 1463675"/>
                <a:gd name="connsiteY114" fmla="*/ 3398044 h 3530600"/>
                <a:gd name="connsiteX115" fmla="*/ 350838 w 1463675"/>
                <a:gd name="connsiteY115" fmla="*/ 3367088 h 3530600"/>
                <a:gd name="connsiteX116" fmla="*/ 361950 w 1463675"/>
                <a:gd name="connsiteY116" fmla="*/ 2996406 h 3530600"/>
                <a:gd name="connsiteX117" fmla="*/ 369094 w 1463675"/>
                <a:gd name="connsiteY117" fmla="*/ 2627313 h 3530600"/>
                <a:gd name="connsiteX118" fmla="*/ 370681 w 1463675"/>
                <a:gd name="connsiteY118" fmla="*/ 2258219 h 3530600"/>
                <a:gd name="connsiteX119" fmla="*/ 372269 w 1463675"/>
                <a:gd name="connsiteY119" fmla="*/ 1888331 h 3530600"/>
                <a:gd name="connsiteX120" fmla="*/ 372269 w 1463675"/>
                <a:gd name="connsiteY120" fmla="*/ 1883569 h 3530600"/>
                <a:gd name="connsiteX121" fmla="*/ 372269 w 1463675"/>
                <a:gd name="connsiteY121" fmla="*/ 1878013 h 3530600"/>
                <a:gd name="connsiteX122" fmla="*/ 372269 w 1463675"/>
                <a:gd name="connsiteY122" fmla="*/ 1857375 h 3530600"/>
                <a:gd name="connsiteX123" fmla="*/ 372269 w 1463675"/>
                <a:gd name="connsiteY123" fmla="*/ 1235075 h 3530600"/>
                <a:gd name="connsiteX124" fmla="*/ 350838 w 1463675"/>
                <a:gd name="connsiteY124" fmla="*/ 1283494 h 3530600"/>
                <a:gd name="connsiteX125" fmla="*/ 333375 w 1463675"/>
                <a:gd name="connsiteY125" fmla="*/ 1335088 h 3530600"/>
                <a:gd name="connsiteX126" fmla="*/ 320675 w 1463675"/>
                <a:gd name="connsiteY126" fmla="*/ 1388269 h 3530600"/>
                <a:gd name="connsiteX127" fmla="*/ 308769 w 1463675"/>
                <a:gd name="connsiteY127" fmla="*/ 1442244 h 3530600"/>
                <a:gd name="connsiteX128" fmla="*/ 300831 w 1463675"/>
                <a:gd name="connsiteY128" fmla="*/ 1497013 h 3530600"/>
                <a:gd name="connsiteX129" fmla="*/ 295275 w 1463675"/>
                <a:gd name="connsiteY129" fmla="*/ 1553369 h 3530600"/>
                <a:gd name="connsiteX130" fmla="*/ 292100 w 1463675"/>
                <a:gd name="connsiteY130" fmla="*/ 1606550 h 3530600"/>
                <a:gd name="connsiteX131" fmla="*/ 291306 w 1463675"/>
                <a:gd name="connsiteY131" fmla="*/ 1660525 h 3530600"/>
                <a:gd name="connsiteX132" fmla="*/ 292100 w 1463675"/>
                <a:gd name="connsiteY132" fmla="*/ 1711325 h 3530600"/>
                <a:gd name="connsiteX133" fmla="*/ 294481 w 1463675"/>
                <a:gd name="connsiteY133" fmla="*/ 1759744 h 3530600"/>
                <a:gd name="connsiteX134" fmla="*/ 297656 w 1463675"/>
                <a:gd name="connsiteY134" fmla="*/ 1804988 h 3530600"/>
                <a:gd name="connsiteX135" fmla="*/ 298450 w 1463675"/>
                <a:gd name="connsiteY135" fmla="*/ 1833563 h 3530600"/>
                <a:gd name="connsiteX136" fmla="*/ 294481 w 1463675"/>
                <a:gd name="connsiteY136" fmla="*/ 1858169 h 3530600"/>
                <a:gd name="connsiteX137" fmla="*/ 285750 w 1463675"/>
                <a:gd name="connsiteY137" fmla="*/ 1880394 h 3530600"/>
                <a:gd name="connsiteX138" fmla="*/ 274638 w 1463675"/>
                <a:gd name="connsiteY138" fmla="*/ 1900238 h 3530600"/>
                <a:gd name="connsiteX139" fmla="*/ 259556 w 1463675"/>
                <a:gd name="connsiteY139" fmla="*/ 1915319 h 3530600"/>
                <a:gd name="connsiteX140" fmla="*/ 241300 w 1463675"/>
                <a:gd name="connsiteY140" fmla="*/ 1928019 h 3530600"/>
                <a:gd name="connsiteX141" fmla="*/ 222250 w 1463675"/>
                <a:gd name="connsiteY141" fmla="*/ 1937544 h 3530600"/>
                <a:gd name="connsiteX142" fmla="*/ 200819 w 1463675"/>
                <a:gd name="connsiteY142" fmla="*/ 1943894 h 3530600"/>
                <a:gd name="connsiteX143" fmla="*/ 177800 w 1463675"/>
                <a:gd name="connsiteY143" fmla="*/ 1947069 h 3530600"/>
                <a:gd name="connsiteX144" fmla="*/ 155575 w 1463675"/>
                <a:gd name="connsiteY144" fmla="*/ 1946275 h 3530600"/>
                <a:gd name="connsiteX145" fmla="*/ 132556 w 1463675"/>
                <a:gd name="connsiteY145" fmla="*/ 1943894 h 3530600"/>
                <a:gd name="connsiteX146" fmla="*/ 110331 w 1463675"/>
                <a:gd name="connsiteY146" fmla="*/ 1937544 h 3530600"/>
                <a:gd name="connsiteX147" fmla="*/ 88106 w 1463675"/>
                <a:gd name="connsiteY147" fmla="*/ 1928019 h 3530600"/>
                <a:gd name="connsiteX148" fmla="*/ 68263 w 1463675"/>
                <a:gd name="connsiteY148" fmla="*/ 1915319 h 3530600"/>
                <a:gd name="connsiteX149" fmla="*/ 49213 w 1463675"/>
                <a:gd name="connsiteY149" fmla="*/ 1899444 h 3530600"/>
                <a:gd name="connsiteX150" fmla="*/ 33338 w 1463675"/>
                <a:gd name="connsiteY150" fmla="*/ 1880394 h 3530600"/>
                <a:gd name="connsiteX151" fmla="*/ 21431 w 1463675"/>
                <a:gd name="connsiteY151" fmla="*/ 1858169 h 3530600"/>
                <a:gd name="connsiteX152" fmla="*/ 11906 w 1463675"/>
                <a:gd name="connsiteY152" fmla="*/ 1833563 h 3530600"/>
                <a:gd name="connsiteX153" fmla="*/ 6350 w 1463675"/>
                <a:gd name="connsiteY153" fmla="*/ 1804988 h 3530600"/>
                <a:gd name="connsiteX154" fmla="*/ 2381 w 1463675"/>
                <a:gd name="connsiteY154" fmla="*/ 1751806 h 3530600"/>
                <a:gd name="connsiteX155" fmla="*/ 0 w 1463675"/>
                <a:gd name="connsiteY155" fmla="*/ 1697831 h 3530600"/>
                <a:gd name="connsiteX156" fmla="*/ 0 w 1463675"/>
                <a:gd name="connsiteY156" fmla="*/ 1643063 h 3530600"/>
                <a:gd name="connsiteX157" fmla="*/ 794 w 1463675"/>
                <a:gd name="connsiteY157" fmla="*/ 1588294 h 3530600"/>
                <a:gd name="connsiteX158" fmla="*/ 5556 w 1463675"/>
                <a:gd name="connsiteY158" fmla="*/ 1531938 h 3530600"/>
                <a:gd name="connsiteX159" fmla="*/ 11113 w 1463675"/>
                <a:gd name="connsiteY159" fmla="*/ 1477169 h 3530600"/>
                <a:gd name="connsiteX160" fmla="*/ 19050 w 1463675"/>
                <a:gd name="connsiteY160" fmla="*/ 1420813 h 3530600"/>
                <a:gd name="connsiteX161" fmla="*/ 30163 w 1463675"/>
                <a:gd name="connsiteY161" fmla="*/ 1366044 h 3530600"/>
                <a:gd name="connsiteX162" fmla="*/ 42863 w 1463675"/>
                <a:gd name="connsiteY162" fmla="*/ 1312069 h 3530600"/>
                <a:gd name="connsiteX163" fmla="*/ 57944 w 1463675"/>
                <a:gd name="connsiteY163" fmla="*/ 1258888 h 3530600"/>
                <a:gd name="connsiteX164" fmla="*/ 75406 w 1463675"/>
                <a:gd name="connsiteY164" fmla="*/ 1205706 h 3530600"/>
                <a:gd name="connsiteX165" fmla="*/ 96044 w 1463675"/>
                <a:gd name="connsiteY165" fmla="*/ 1154906 h 3530600"/>
                <a:gd name="connsiteX166" fmla="*/ 118269 w 1463675"/>
                <a:gd name="connsiteY166" fmla="*/ 1105694 h 3530600"/>
                <a:gd name="connsiteX167" fmla="*/ 143669 w 1463675"/>
                <a:gd name="connsiteY167" fmla="*/ 1058863 h 3530600"/>
                <a:gd name="connsiteX168" fmla="*/ 171450 w 1463675"/>
                <a:gd name="connsiteY168" fmla="*/ 1014413 h 3530600"/>
                <a:gd name="connsiteX169" fmla="*/ 202406 w 1463675"/>
                <a:gd name="connsiteY169" fmla="*/ 971550 h 3530600"/>
                <a:gd name="connsiteX170" fmla="*/ 234950 w 1463675"/>
                <a:gd name="connsiteY170" fmla="*/ 931863 h 3530600"/>
                <a:gd name="connsiteX171" fmla="*/ 271463 w 1463675"/>
                <a:gd name="connsiteY171" fmla="*/ 894556 h 3530600"/>
                <a:gd name="connsiteX172" fmla="*/ 310356 w 1463675"/>
                <a:gd name="connsiteY172" fmla="*/ 860425 h 3530600"/>
                <a:gd name="connsiteX173" fmla="*/ 351631 w 1463675"/>
                <a:gd name="connsiteY173" fmla="*/ 831056 h 3530600"/>
                <a:gd name="connsiteX174" fmla="*/ 396875 w 1463675"/>
                <a:gd name="connsiteY174" fmla="*/ 803275 h 3530600"/>
                <a:gd name="connsiteX175" fmla="*/ 444500 w 1463675"/>
                <a:gd name="connsiteY175" fmla="*/ 781844 h 3530600"/>
                <a:gd name="connsiteX176" fmla="*/ 493713 w 1463675"/>
                <a:gd name="connsiteY176" fmla="*/ 762794 h 3530600"/>
                <a:gd name="connsiteX177" fmla="*/ 547688 w 1463675"/>
                <a:gd name="connsiteY177" fmla="*/ 748506 h 3530600"/>
                <a:gd name="connsiteX178" fmla="*/ 604838 w 1463675"/>
                <a:gd name="connsiteY178" fmla="*/ 739775 h 3530600"/>
                <a:gd name="connsiteX179" fmla="*/ 648494 w 1463675"/>
                <a:gd name="connsiteY179" fmla="*/ 731044 h 3530600"/>
                <a:gd name="connsiteX180" fmla="*/ 725884 w 1463675"/>
                <a:gd name="connsiteY180" fmla="*/ 0 h 3530600"/>
                <a:gd name="connsiteX181" fmla="*/ 769600 w 1463675"/>
                <a:gd name="connsiteY181" fmla="*/ 3183 h 3530600"/>
                <a:gd name="connsiteX182" fmla="*/ 810137 w 1463675"/>
                <a:gd name="connsiteY182" fmla="*/ 12734 h 3530600"/>
                <a:gd name="connsiteX183" fmla="*/ 849083 w 1463675"/>
                <a:gd name="connsiteY183" fmla="*/ 27060 h 3530600"/>
                <a:gd name="connsiteX184" fmla="*/ 884851 w 1463675"/>
                <a:gd name="connsiteY184" fmla="*/ 48548 h 3530600"/>
                <a:gd name="connsiteX185" fmla="*/ 917439 w 1463675"/>
                <a:gd name="connsiteY185" fmla="*/ 73220 h 3530600"/>
                <a:gd name="connsiteX186" fmla="*/ 946053 w 1463675"/>
                <a:gd name="connsiteY186" fmla="*/ 101872 h 3530600"/>
                <a:gd name="connsiteX187" fmla="*/ 971488 w 1463675"/>
                <a:gd name="connsiteY187" fmla="*/ 135298 h 3530600"/>
                <a:gd name="connsiteX188" fmla="*/ 990564 w 1463675"/>
                <a:gd name="connsiteY188" fmla="*/ 172704 h 3530600"/>
                <a:gd name="connsiteX189" fmla="*/ 1005666 w 1463675"/>
                <a:gd name="connsiteY189" fmla="*/ 212498 h 3530600"/>
                <a:gd name="connsiteX190" fmla="*/ 1015204 w 1463675"/>
                <a:gd name="connsiteY190" fmla="*/ 253883 h 3530600"/>
                <a:gd name="connsiteX191" fmla="*/ 1017588 w 1463675"/>
                <a:gd name="connsiteY191" fmla="*/ 298452 h 3530600"/>
                <a:gd name="connsiteX192" fmla="*/ 1015204 w 1463675"/>
                <a:gd name="connsiteY192" fmla="*/ 342225 h 3530600"/>
                <a:gd name="connsiteX193" fmla="*/ 1005666 w 1463675"/>
                <a:gd name="connsiteY193" fmla="*/ 384407 h 3530600"/>
                <a:gd name="connsiteX194" fmla="*/ 990564 w 1463675"/>
                <a:gd name="connsiteY194" fmla="*/ 424200 h 3530600"/>
                <a:gd name="connsiteX195" fmla="*/ 971488 w 1463675"/>
                <a:gd name="connsiteY195" fmla="*/ 460014 h 3530600"/>
                <a:gd name="connsiteX196" fmla="*/ 946053 w 1463675"/>
                <a:gd name="connsiteY196" fmla="*/ 493441 h 3530600"/>
                <a:gd name="connsiteX197" fmla="*/ 917439 w 1463675"/>
                <a:gd name="connsiteY197" fmla="*/ 522888 h 3530600"/>
                <a:gd name="connsiteX198" fmla="*/ 884851 w 1463675"/>
                <a:gd name="connsiteY198" fmla="*/ 548356 h 3530600"/>
                <a:gd name="connsiteX199" fmla="*/ 849083 w 1463675"/>
                <a:gd name="connsiteY199" fmla="*/ 568253 h 3530600"/>
                <a:gd name="connsiteX200" fmla="*/ 810137 w 1463675"/>
                <a:gd name="connsiteY200" fmla="*/ 583375 h 3530600"/>
                <a:gd name="connsiteX201" fmla="*/ 769600 w 1463675"/>
                <a:gd name="connsiteY201" fmla="*/ 592129 h 3530600"/>
                <a:gd name="connsiteX202" fmla="*/ 725884 w 1463675"/>
                <a:gd name="connsiteY202" fmla="*/ 595313 h 3530600"/>
                <a:gd name="connsiteX203" fmla="*/ 682963 w 1463675"/>
                <a:gd name="connsiteY203" fmla="*/ 592129 h 3530600"/>
                <a:gd name="connsiteX204" fmla="*/ 641632 w 1463675"/>
                <a:gd name="connsiteY204" fmla="*/ 583375 h 3530600"/>
                <a:gd name="connsiteX205" fmla="*/ 602685 w 1463675"/>
                <a:gd name="connsiteY205" fmla="*/ 568253 h 3530600"/>
                <a:gd name="connsiteX206" fmla="*/ 567712 w 1463675"/>
                <a:gd name="connsiteY206" fmla="*/ 548356 h 3530600"/>
                <a:gd name="connsiteX207" fmla="*/ 535124 w 1463675"/>
                <a:gd name="connsiteY207" fmla="*/ 522888 h 3530600"/>
                <a:gd name="connsiteX208" fmla="*/ 505715 w 1463675"/>
                <a:gd name="connsiteY208" fmla="*/ 493441 h 3530600"/>
                <a:gd name="connsiteX209" fmla="*/ 481075 w 1463675"/>
                <a:gd name="connsiteY209" fmla="*/ 460014 h 3530600"/>
                <a:gd name="connsiteX210" fmla="*/ 461205 w 1463675"/>
                <a:gd name="connsiteY210" fmla="*/ 424200 h 3530600"/>
                <a:gd name="connsiteX211" fmla="*/ 446103 w 1463675"/>
                <a:gd name="connsiteY211" fmla="*/ 384407 h 3530600"/>
                <a:gd name="connsiteX212" fmla="*/ 438154 w 1463675"/>
                <a:gd name="connsiteY212" fmla="*/ 342225 h 3530600"/>
                <a:gd name="connsiteX213" fmla="*/ 434975 w 1463675"/>
                <a:gd name="connsiteY213" fmla="*/ 298452 h 3530600"/>
                <a:gd name="connsiteX214" fmla="*/ 438154 w 1463675"/>
                <a:gd name="connsiteY214" fmla="*/ 253883 h 3530600"/>
                <a:gd name="connsiteX215" fmla="*/ 446103 w 1463675"/>
                <a:gd name="connsiteY215" fmla="*/ 212498 h 3530600"/>
                <a:gd name="connsiteX216" fmla="*/ 461205 w 1463675"/>
                <a:gd name="connsiteY216" fmla="*/ 172704 h 3530600"/>
                <a:gd name="connsiteX217" fmla="*/ 481075 w 1463675"/>
                <a:gd name="connsiteY217" fmla="*/ 135298 h 3530600"/>
                <a:gd name="connsiteX218" fmla="*/ 505715 w 1463675"/>
                <a:gd name="connsiteY218" fmla="*/ 101872 h 3530600"/>
                <a:gd name="connsiteX219" fmla="*/ 535124 w 1463675"/>
                <a:gd name="connsiteY219" fmla="*/ 73220 h 3530600"/>
                <a:gd name="connsiteX220" fmla="*/ 567712 w 1463675"/>
                <a:gd name="connsiteY220" fmla="*/ 48548 h 3530600"/>
                <a:gd name="connsiteX221" fmla="*/ 602685 w 1463675"/>
                <a:gd name="connsiteY221" fmla="*/ 27060 h 3530600"/>
                <a:gd name="connsiteX222" fmla="*/ 641632 w 1463675"/>
                <a:gd name="connsiteY222" fmla="*/ 12734 h 3530600"/>
                <a:gd name="connsiteX223" fmla="*/ 682963 w 1463675"/>
                <a:gd name="connsiteY223" fmla="*/ 3183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1463675" h="3530600">
                  <a:moveTo>
                    <a:pt x="693738" y="727075"/>
                  </a:moveTo>
                  <a:lnTo>
                    <a:pt x="738981" y="727075"/>
                  </a:lnTo>
                  <a:lnTo>
                    <a:pt x="782638" y="730250"/>
                  </a:lnTo>
                  <a:lnTo>
                    <a:pt x="827088" y="736600"/>
                  </a:lnTo>
                  <a:lnTo>
                    <a:pt x="886619" y="742950"/>
                  </a:lnTo>
                  <a:lnTo>
                    <a:pt x="943769" y="755650"/>
                  </a:lnTo>
                  <a:lnTo>
                    <a:pt x="996156" y="773113"/>
                  </a:lnTo>
                  <a:lnTo>
                    <a:pt x="1046163" y="793750"/>
                  </a:lnTo>
                  <a:lnTo>
                    <a:pt x="1092200" y="819150"/>
                  </a:lnTo>
                  <a:lnTo>
                    <a:pt x="1136650" y="848519"/>
                  </a:lnTo>
                  <a:lnTo>
                    <a:pt x="1177925" y="881856"/>
                  </a:lnTo>
                  <a:lnTo>
                    <a:pt x="1215231" y="917575"/>
                  </a:lnTo>
                  <a:lnTo>
                    <a:pt x="1250156" y="957263"/>
                  </a:lnTo>
                  <a:lnTo>
                    <a:pt x="1281906" y="1000125"/>
                  </a:lnTo>
                  <a:lnTo>
                    <a:pt x="1311275" y="1045369"/>
                  </a:lnTo>
                  <a:lnTo>
                    <a:pt x="1337469" y="1092994"/>
                  </a:lnTo>
                  <a:lnTo>
                    <a:pt x="1362075" y="1143000"/>
                  </a:lnTo>
                  <a:lnTo>
                    <a:pt x="1382713" y="1193800"/>
                  </a:lnTo>
                  <a:lnTo>
                    <a:pt x="1400969" y="1247775"/>
                  </a:lnTo>
                  <a:lnTo>
                    <a:pt x="1416844" y="1301750"/>
                  </a:lnTo>
                  <a:lnTo>
                    <a:pt x="1431131" y="1357313"/>
                  </a:lnTo>
                  <a:lnTo>
                    <a:pt x="1441450" y="1413669"/>
                  </a:lnTo>
                  <a:lnTo>
                    <a:pt x="1450181" y="1469231"/>
                  </a:lnTo>
                  <a:lnTo>
                    <a:pt x="1456531" y="1526381"/>
                  </a:lnTo>
                  <a:lnTo>
                    <a:pt x="1461294" y="1583531"/>
                  </a:lnTo>
                  <a:lnTo>
                    <a:pt x="1463675" y="1639888"/>
                  </a:lnTo>
                  <a:lnTo>
                    <a:pt x="1463675" y="1695450"/>
                  </a:lnTo>
                  <a:lnTo>
                    <a:pt x="1461294" y="1751013"/>
                  </a:lnTo>
                  <a:lnTo>
                    <a:pt x="1455738" y="1804988"/>
                  </a:lnTo>
                  <a:lnTo>
                    <a:pt x="1451769" y="1833563"/>
                  </a:lnTo>
                  <a:lnTo>
                    <a:pt x="1441450" y="1858169"/>
                  </a:lnTo>
                  <a:lnTo>
                    <a:pt x="1428750" y="1880394"/>
                  </a:lnTo>
                  <a:lnTo>
                    <a:pt x="1413669" y="1899444"/>
                  </a:lnTo>
                  <a:lnTo>
                    <a:pt x="1395413" y="1914525"/>
                  </a:lnTo>
                  <a:lnTo>
                    <a:pt x="1374775" y="1928019"/>
                  </a:lnTo>
                  <a:lnTo>
                    <a:pt x="1353344" y="1936750"/>
                  </a:lnTo>
                  <a:lnTo>
                    <a:pt x="1331119" y="1943100"/>
                  </a:lnTo>
                  <a:lnTo>
                    <a:pt x="1307306" y="1946275"/>
                  </a:lnTo>
                  <a:lnTo>
                    <a:pt x="1284288" y="1946275"/>
                  </a:lnTo>
                  <a:lnTo>
                    <a:pt x="1262063" y="1943100"/>
                  </a:lnTo>
                  <a:lnTo>
                    <a:pt x="1241425" y="1937544"/>
                  </a:lnTo>
                  <a:lnTo>
                    <a:pt x="1220788" y="1928019"/>
                  </a:lnTo>
                  <a:lnTo>
                    <a:pt x="1203325" y="1915319"/>
                  </a:lnTo>
                  <a:lnTo>
                    <a:pt x="1188244" y="1900238"/>
                  </a:lnTo>
                  <a:lnTo>
                    <a:pt x="1176338" y="1880394"/>
                  </a:lnTo>
                  <a:lnTo>
                    <a:pt x="1167606" y="1858169"/>
                  </a:lnTo>
                  <a:lnTo>
                    <a:pt x="1164431" y="1833563"/>
                  </a:lnTo>
                  <a:lnTo>
                    <a:pt x="1164431" y="1804988"/>
                  </a:lnTo>
                  <a:lnTo>
                    <a:pt x="1169194" y="1760538"/>
                  </a:lnTo>
                  <a:lnTo>
                    <a:pt x="1170781" y="1713706"/>
                  </a:lnTo>
                  <a:lnTo>
                    <a:pt x="1172369" y="1663700"/>
                  </a:lnTo>
                  <a:lnTo>
                    <a:pt x="1170781" y="1612106"/>
                  </a:lnTo>
                  <a:lnTo>
                    <a:pt x="1167606" y="1558131"/>
                  </a:lnTo>
                  <a:lnTo>
                    <a:pt x="1162844" y="1504950"/>
                  </a:lnTo>
                  <a:lnTo>
                    <a:pt x="1155700" y="1450975"/>
                  </a:lnTo>
                  <a:lnTo>
                    <a:pt x="1145381" y="1397794"/>
                  </a:lnTo>
                  <a:lnTo>
                    <a:pt x="1132681" y="1345406"/>
                  </a:lnTo>
                  <a:lnTo>
                    <a:pt x="1116013" y="1296194"/>
                  </a:lnTo>
                  <a:lnTo>
                    <a:pt x="1096963" y="1247775"/>
                  </a:lnTo>
                  <a:lnTo>
                    <a:pt x="1073944" y="1203325"/>
                  </a:lnTo>
                  <a:lnTo>
                    <a:pt x="1073944" y="1417638"/>
                  </a:lnTo>
                  <a:lnTo>
                    <a:pt x="1077119" y="1631156"/>
                  </a:lnTo>
                  <a:lnTo>
                    <a:pt x="1079500" y="1845469"/>
                  </a:lnTo>
                  <a:lnTo>
                    <a:pt x="1083469" y="1866106"/>
                  </a:lnTo>
                  <a:lnTo>
                    <a:pt x="1085056" y="1888331"/>
                  </a:lnTo>
                  <a:lnTo>
                    <a:pt x="1085850" y="2258219"/>
                  </a:lnTo>
                  <a:lnTo>
                    <a:pt x="1088231" y="2627313"/>
                  </a:lnTo>
                  <a:lnTo>
                    <a:pt x="1093788" y="2996406"/>
                  </a:lnTo>
                  <a:lnTo>
                    <a:pt x="1105694" y="3367088"/>
                  </a:lnTo>
                  <a:lnTo>
                    <a:pt x="1104106" y="3398044"/>
                  </a:lnTo>
                  <a:lnTo>
                    <a:pt x="1098550" y="3426619"/>
                  </a:lnTo>
                  <a:lnTo>
                    <a:pt x="1089025" y="3450431"/>
                  </a:lnTo>
                  <a:lnTo>
                    <a:pt x="1075531" y="3471069"/>
                  </a:lnTo>
                  <a:lnTo>
                    <a:pt x="1058863" y="3490119"/>
                  </a:lnTo>
                  <a:lnTo>
                    <a:pt x="1039813" y="3504406"/>
                  </a:lnTo>
                  <a:lnTo>
                    <a:pt x="1018381" y="3516313"/>
                  </a:lnTo>
                  <a:lnTo>
                    <a:pt x="994569" y="3524250"/>
                  </a:lnTo>
                  <a:lnTo>
                    <a:pt x="970756" y="3529806"/>
                  </a:lnTo>
                  <a:lnTo>
                    <a:pt x="945356" y="3530600"/>
                  </a:lnTo>
                  <a:lnTo>
                    <a:pt x="920750" y="3528219"/>
                  </a:lnTo>
                  <a:lnTo>
                    <a:pt x="896144" y="3524250"/>
                  </a:lnTo>
                  <a:lnTo>
                    <a:pt x="872331" y="3515519"/>
                  </a:lnTo>
                  <a:lnTo>
                    <a:pt x="850106" y="3504406"/>
                  </a:lnTo>
                  <a:lnTo>
                    <a:pt x="829469" y="3490119"/>
                  </a:lnTo>
                  <a:lnTo>
                    <a:pt x="811213" y="3471069"/>
                  </a:lnTo>
                  <a:lnTo>
                    <a:pt x="796131" y="3450431"/>
                  </a:lnTo>
                  <a:lnTo>
                    <a:pt x="784225" y="3425031"/>
                  </a:lnTo>
                  <a:lnTo>
                    <a:pt x="776288" y="3398044"/>
                  </a:lnTo>
                  <a:lnTo>
                    <a:pt x="772319" y="3367088"/>
                  </a:lnTo>
                  <a:lnTo>
                    <a:pt x="760413" y="2980531"/>
                  </a:lnTo>
                  <a:lnTo>
                    <a:pt x="754063" y="2594769"/>
                  </a:lnTo>
                  <a:lnTo>
                    <a:pt x="751681" y="2208213"/>
                  </a:lnTo>
                  <a:lnTo>
                    <a:pt x="704056" y="2208213"/>
                  </a:lnTo>
                  <a:lnTo>
                    <a:pt x="701675" y="2594769"/>
                  </a:lnTo>
                  <a:lnTo>
                    <a:pt x="696913" y="2980531"/>
                  </a:lnTo>
                  <a:lnTo>
                    <a:pt x="683419" y="3367088"/>
                  </a:lnTo>
                  <a:lnTo>
                    <a:pt x="680244" y="3398044"/>
                  </a:lnTo>
                  <a:lnTo>
                    <a:pt x="671513" y="3425031"/>
                  </a:lnTo>
                  <a:lnTo>
                    <a:pt x="659606" y="3450431"/>
                  </a:lnTo>
                  <a:lnTo>
                    <a:pt x="644525" y="3471069"/>
                  </a:lnTo>
                  <a:lnTo>
                    <a:pt x="626269" y="3490119"/>
                  </a:lnTo>
                  <a:lnTo>
                    <a:pt x="606425" y="3504406"/>
                  </a:lnTo>
                  <a:lnTo>
                    <a:pt x="584200" y="3515519"/>
                  </a:lnTo>
                  <a:lnTo>
                    <a:pt x="560388" y="3524250"/>
                  </a:lnTo>
                  <a:lnTo>
                    <a:pt x="535781" y="3528219"/>
                  </a:lnTo>
                  <a:lnTo>
                    <a:pt x="511175" y="3530600"/>
                  </a:lnTo>
                  <a:lnTo>
                    <a:pt x="486569" y="3529806"/>
                  </a:lnTo>
                  <a:lnTo>
                    <a:pt x="461169" y="3524250"/>
                  </a:lnTo>
                  <a:lnTo>
                    <a:pt x="438944" y="3516313"/>
                  </a:lnTo>
                  <a:lnTo>
                    <a:pt x="417513" y="3504406"/>
                  </a:lnTo>
                  <a:lnTo>
                    <a:pt x="397669" y="3490119"/>
                  </a:lnTo>
                  <a:lnTo>
                    <a:pt x="381000" y="3471069"/>
                  </a:lnTo>
                  <a:lnTo>
                    <a:pt x="367506" y="3450431"/>
                  </a:lnTo>
                  <a:lnTo>
                    <a:pt x="357981" y="3426619"/>
                  </a:lnTo>
                  <a:lnTo>
                    <a:pt x="351631" y="3398044"/>
                  </a:lnTo>
                  <a:lnTo>
                    <a:pt x="350838" y="3367088"/>
                  </a:lnTo>
                  <a:lnTo>
                    <a:pt x="361950" y="2996406"/>
                  </a:lnTo>
                  <a:lnTo>
                    <a:pt x="369094" y="2627313"/>
                  </a:lnTo>
                  <a:lnTo>
                    <a:pt x="370681" y="2258219"/>
                  </a:lnTo>
                  <a:lnTo>
                    <a:pt x="372269" y="1888331"/>
                  </a:lnTo>
                  <a:lnTo>
                    <a:pt x="372269" y="1883569"/>
                  </a:lnTo>
                  <a:lnTo>
                    <a:pt x="372269" y="1878013"/>
                  </a:lnTo>
                  <a:lnTo>
                    <a:pt x="372269" y="1857375"/>
                  </a:lnTo>
                  <a:lnTo>
                    <a:pt x="372269" y="1235075"/>
                  </a:lnTo>
                  <a:lnTo>
                    <a:pt x="350838" y="1283494"/>
                  </a:lnTo>
                  <a:lnTo>
                    <a:pt x="333375" y="1335088"/>
                  </a:lnTo>
                  <a:lnTo>
                    <a:pt x="320675" y="1388269"/>
                  </a:lnTo>
                  <a:lnTo>
                    <a:pt x="308769" y="1442244"/>
                  </a:lnTo>
                  <a:lnTo>
                    <a:pt x="300831" y="1497013"/>
                  </a:lnTo>
                  <a:lnTo>
                    <a:pt x="295275" y="1553369"/>
                  </a:lnTo>
                  <a:lnTo>
                    <a:pt x="292100" y="1606550"/>
                  </a:lnTo>
                  <a:lnTo>
                    <a:pt x="291306" y="1660525"/>
                  </a:lnTo>
                  <a:lnTo>
                    <a:pt x="292100" y="1711325"/>
                  </a:lnTo>
                  <a:lnTo>
                    <a:pt x="294481" y="1759744"/>
                  </a:lnTo>
                  <a:lnTo>
                    <a:pt x="297656" y="1804988"/>
                  </a:lnTo>
                  <a:lnTo>
                    <a:pt x="298450" y="1833563"/>
                  </a:lnTo>
                  <a:lnTo>
                    <a:pt x="294481" y="1858169"/>
                  </a:lnTo>
                  <a:lnTo>
                    <a:pt x="285750" y="1880394"/>
                  </a:lnTo>
                  <a:lnTo>
                    <a:pt x="274638" y="1900238"/>
                  </a:lnTo>
                  <a:lnTo>
                    <a:pt x="259556" y="1915319"/>
                  </a:lnTo>
                  <a:lnTo>
                    <a:pt x="241300" y="1928019"/>
                  </a:lnTo>
                  <a:lnTo>
                    <a:pt x="222250" y="1937544"/>
                  </a:lnTo>
                  <a:lnTo>
                    <a:pt x="200819" y="1943894"/>
                  </a:lnTo>
                  <a:lnTo>
                    <a:pt x="177800" y="1947069"/>
                  </a:lnTo>
                  <a:lnTo>
                    <a:pt x="155575" y="1946275"/>
                  </a:lnTo>
                  <a:lnTo>
                    <a:pt x="132556" y="1943894"/>
                  </a:lnTo>
                  <a:lnTo>
                    <a:pt x="110331" y="1937544"/>
                  </a:lnTo>
                  <a:lnTo>
                    <a:pt x="88106" y="1928019"/>
                  </a:lnTo>
                  <a:lnTo>
                    <a:pt x="68263" y="1915319"/>
                  </a:lnTo>
                  <a:lnTo>
                    <a:pt x="49213" y="1899444"/>
                  </a:lnTo>
                  <a:lnTo>
                    <a:pt x="33338" y="1880394"/>
                  </a:lnTo>
                  <a:lnTo>
                    <a:pt x="21431" y="1858169"/>
                  </a:lnTo>
                  <a:lnTo>
                    <a:pt x="11906" y="1833563"/>
                  </a:lnTo>
                  <a:lnTo>
                    <a:pt x="6350" y="1804988"/>
                  </a:lnTo>
                  <a:lnTo>
                    <a:pt x="2381" y="1751806"/>
                  </a:lnTo>
                  <a:lnTo>
                    <a:pt x="0" y="1697831"/>
                  </a:lnTo>
                  <a:lnTo>
                    <a:pt x="0" y="1643063"/>
                  </a:lnTo>
                  <a:lnTo>
                    <a:pt x="794" y="1588294"/>
                  </a:lnTo>
                  <a:lnTo>
                    <a:pt x="5556" y="1531938"/>
                  </a:lnTo>
                  <a:lnTo>
                    <a:pt x="11113" y="1477169"/>
                  </a:lnTo>
                  <a:lnTo>
                    <a:pt x="19050" y="1420813"/>
                  </a:lnTo>
                  <a:lnTo>
                    <a:pt x="30163" y="1366044"/>
                  </a:lnTo>
                  <a:lnTo>
                    <a:pt x="42863" y="1312069"/>
                  </a:lnTo>
                  <a:lnTo>
                    <a:pt x="57944" y="1258888"/>
                  </a:lnTo>
                  <a:lnTo>
                    <a:pt x="75406" y="1205706"/>
                  </a:lnTo>
                  <a:lnTo>
                    <a:pt x="96044" y="1154906"/>
                  </a:lnTo>
                  <a:lnTo>
                    <a:pt x="118269" y="1105694"/>
                  </a:lnTo>
                  <a:lnTo>
                    <a:pt x="143669" y="1058863"/>
                  </a:lnTo>
                  <a:lnTo>
                    <a:pt x="171450" y="1014413"/>
                  </a:lnTo>
                  <a:lnTo>
                    <a:pt x="202406" y="971550"/>
                  </a:lnTo>
                  <a:lnTo>
                    <a:pt x="234950" y="931863"/>
                  </a:lnTo>
                  <a:lnTo>
                    <a:pt x="271463" y="894556"/>
                  </a:lnTo>
                  <a:lnTo>
                    <a:pt x="310356" y="860425"/>
                  </a:lnTo>
                  <a:lnTo>
                    <a:pt x="351631" y="831056"/>
                  </a:lnTo>
                  <a:lnTo>
                    <a:pt x="396875" y="803275"/>
                  </a:lnTo>
                  <a:lnTo>
                    <a:pt x="444500" y="781844"/>
                  </a:lnTo>
                  <a:lnTo>
                    <a:pt x="493713" y="762794"/>
                  </a:lnTo>
                  <a:lnTo>
                    <a:pt x="547688" y="748506"/>
                  </a:lnTo>
                  <a:lnTo>
                    <a:pt x="604838" y="739775"/>
                  </a:lnTo>
                  <a:lnTo>
                    <a:pt x="648494" y="731044"/>
                  </a:lnTo>
                  <a:close/>
                  <a:moveTo>
                    <a:pt x="725884" y="0"/>
                  </a:moveTo>
                  <a:lnTo>
                    <a:pt x="769600" y="3183"/>
                  </a:lnTo>
                  <a:lnTo>
                    <a:pt x="810137" y="12734"/>
                  </a:lnTo>
                  <a:lnTo>
                    <a:pt x="849083" y="27060"/>
                  </a:lnTo>
                  <a:lnTo>
                    <a:pt x="884851" y="48548"/>
                  </a:lnTo>
                  <a:lnTo>
                    <a:pt x="917439" y="73220"/>
                  </a:lnTo>
                  <a:lnTo>
                    <a:pt x="946053" y="101872"/>
                  </a:lnTo>
                  <a:lnTo>
                    <a:pt x="971488" y="135298"/>
                  </a:lnTo>
                  <a:lnTo>
                    <a:pt x="990564" y="172704"/>
                  </a:lnTo>
                  <a:lnTo>
                    <a:pt x="1005666" y="212498"/>
                  </a:lnTo>
                  <a:lnTo>
                    <a:pt x="1015204" y="253883"/>
                  </a:lnTo>
                  <a:lnTo>
                    <a:pt x="1017588" y="298452"/>
                  </a:lnTo>
                  <a:lnTo>
                    <a:pt x="1015204" y="342225"/>
                  </a:lnTo>
                  <a:lnTo>
                    <a:pt x="1005666" y="384407"/>
                  </a:lnTo>
                  <a:lnTo>
                    <a:pt x="990564" y="424200"/>
                  </a:lnTo>
                  <a:lnTo>
                    <a:pt x="971488" y="460014"/>
                  </a:lnTo>
                  <a:lnTo>
                    <a:pt x="946053" y="493441"/>
                  </a:lnTo>
                  <a:lnTo>
                    <a:pt x="917439" y="522888"/>
                  </a:lnTo>
                  <a:lnTo>
                    <a:pt x="884851" y="548356"/>
                  </a:lnTo>
                  <a:lnTo>
                    <a:pt x="849083" y="568253"/>
                  </a:lnTo>
                  <a:lnTo>
                    <a:pt x="810137" y="583375"/>
                  </a:lnTo>
                  <a:lnTo>
                    <a:pt x="769600" y="592129"/>
                  </a:lnTo>
                  <a:lnTo>
                    <a:pt x="725884" y="595313"/>
                  </a:lnTo>
                  <a:lnTo>
                    <a:pt x="682963" y="592129"/>
                  </a:lnTo>
                  <a:lnTo>
                    <a:pt x="641632" y="583375"/>
                  </a:lnTo>
                  <a:lnTo>
                    <a:pt x="602685" y="568253"/>
                  </a:lnTo>
                  <a:lnTo>
                    <a:pt x="567712" y="548356"/>
                  </a:lnTo>
                  <a:lnTo>
                    <a:pt x="535124" y="522888"/>
                  </a:lnTo>
                  <a:lnTo>
                    <a:pt x="505715" y="493441"/>
                  </a:lnTo>
                  <a:lnTo>
                    <a:pt x="481075" y="460014"/>
                  </a:lnTo>
                  <a:lnTo>
                    <a:pt x="461205" y="424200"/>
                  </a:lnTo>
                  <a:lnTo>
                    <a:pt x="446103" y="384407"/>
                  </a:lnTo>
                  <a:lnTo>
                    <a:pt x="438154" y="342225"/>
                  </a:lnTo>
                  <a:lnTo>
                    <a:pt x="434975" y="298452"/>
                  </a:lnTo>
                  <a:lnTo>
                    <a:pt x="438154" y="253883"/>
                  </a:lnTo>
                  <a:lnTo>
                    <a:pt x="446103" y="212498"/>
                  </a:lnTo>
                  <a:lnTo>
                    <a:pt x="461205" y="172704"/>
                  </a:lnTo>
                  <a:lnTo>
                    <a:pt x="481075" y="135298"/>
                  </a:lnTo>
                  <a:lnTo>
                    <a:pt x="505715" y="101872"/>
                  </a:lnTo>
                  <a:lnTo>
                    <a:pt x="535124" y="73220"/>
                  </a:lnTo>
                  <a:lnTo>
                    <a:pt x="567712" y="48548"/>
                  </a:lnTo>
                  <a:lnTo>
                    <a:pt x="602685" y="27060"/>
                  </a:lnTo>
                  <a:lnTo>
                    <a:pt x="641632" y="12734"/>
                  </a:lnTo>
                  <a:lnTo>
                    <a:pt x="682963" y="318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232782" y="3919112"/>
              <a:ext cx="247066" cy="661983"/>
            </a:xfrm>
            <a:custGeom>
              <a:avLst/>
              <a:gdLst>
                <a:gd name="connsiteX0" fmla="*/ 460904 w 708025"/>
                <a:gd name="connsiteY0" fmla="*/ 360362 h 1897062"/>
                <a:gd name="connsiteX1" fmla="*/ 485246 w 708025"/>
                <a:gd name="connsiteY1" fmla="*/ 361420 h 1897062"/>
                <a:gd name="connsiteX2" fmla="*/ 506942 w 708025"/>
                <a:gd name="connsiteY2" fmla="*/ 364592 h 1897062"/>
                <a:gd name="connsiteX3" fmla="*/ 527050 w 708025"/>
                <a:gd name="connsiteY3" fmla="*/ 369881 h 1897062"/>
                <a:gd name="connsiteX4" fmla="*/ 544513 w 708025"/>
                <a:gd name="connsiteY4" fmla="*/ 375169 h 1897062"/>
                <a:gd name="connsiteX5" fmla="*/ 559859 w 708025"/>
                <a:gd name="connsiteY5" fmla="*/ 382572 h 1897062"/>
                <a:gd name="connsiteX6" fmla="*/ 573617 w 708025"/>
                <a:gd name="connsiteY6" fmla="*/ 390504 h 1897062"/>
                <a:gd name="connsiteX7" fmla="*/ 585788 w 708025"/>
                <a:gd name="connsiteY7" fmla="*/ 399493 h 1897062"/>
                <a:gd name="connsiteX8" fmla="*/ 596900 w 708025"/>
                <a:gd name="connsiteY8" fmla="*/ 407954 h 1897062"/>
                <a:gd name="connsiteX9" fmla="*/ 605367 w 708025"/>
                <a:gd name="connsiteY9" fmla="*/ 417473 h 1897062"/>
                <a:gd name="connsiteX10" fmla="*/ 612775 w 708025"/>
                <a:gd name="connsiteY10" fmla="*/ 425934 h 1897062"/>
                <a:gd name="connsiteX11" fmla="*/ 619125 w 708025"/>
                <a:gd name="connsiteY11" fmla="*/ 434394 h 1897062"/>
                <a:gd name="connsiteX12" fmla="*/ 623359 w 708025"/>
                <a:gd name="connsiteY12" fmla="*/ 441798 h 1897062"/>
                <a:gd name="connsiteX13" fmla="*/ 627063 w 708025"/>
                <a:gd name="connsiteY13" fmla="*/ 448672 h 1897062"/>
                <a:gd name="connsiteX14" fmla="*/ 629179 w 708025"/>
                <a:gd name="connsiteY14" fmla="*/ 455018 h 1897062"/>
                <a:gd name="connsiteX15" fmla="*/ 629709 w 708025"/>
                <a:gd name="connsiteY15" fmla="*/ 456075 h 1897062"/>
                <a:gd name="connsiteX16" fmla="*/ 631825 w 708025"/>
                <a:gd name="connsiteY16" fmla="*/ 461892 h 1897062"/>
                <a:gd name="connsiteX17" fmla="*/ 633942 w 708025"/>
                <a:gd name="connsiteY17" fmla="*/ 469824 h 1897062"/>
                <a:gd name="connsiteX18" fmla="*/ 637117 w 708025"/>
                <a:gd name="connsiteY18" fmla="*/ 480400 h 1897062"/>
                <a:gd name="connsiteX19" fmla="*/ 641350 w 708025"/>
                <a:gd name="connsiteY19" fmla="*/ 494149 h 1897062"/>
                <a:gd name="connsiteX20" fmla="*/ 646113 w 708025"/>
                <a:gd name="connsiteY20" fmla="*/ 509484 h 1897062"/>
                <a:gd name="connsiteX21" fmla="*/ 650875 w 708025"/>
                <a:gd name="connsiteY21" fmla="*/ 525877 h 1897062"/>
                <a:gd name="connsiteX22" fmla="*/ 655638 w 708025"/>
                <a:gd name="connsiteY22" fmla="*/ 544385 h 1897062"/>
                <a:gd name="connsiteX23" fmla="*/ 661459 w 708025"/>
                <a:gd name="connsiteY23" fmla="*/ 563951 h 1897062"/>
                <a:gd name="connsiteX24" fmla="*/ 666750 w 708025"/>
                <a:gd name="connsiteY24" fmla="*/ 584046 h 1897062"/>
                <a:gd name="connsiteX25" fmla="*/ 672042 w 708025"/>
                <a:gd name="connsiteY25" fmla="*/ 605198 h 1897062"/>
                <a:gd name="connsiteX26" fmla="*/ 677334 w 708025"/>
                <a:gd name="connsiteY26" fmla="*/ 625821 h 1897062"/>
                <a:gd name="connsiteX27" fmla="*/ 681567 w 708025"/>
                <a:gd name="connsiteY27" fmla="*/ 646444 h 1897062"/>
                <a:gd name="connsiteX28" fmla="*/ 686329 w 708025"/>
                <a:gd name="connsiteY28" fmla="*/ 666539 h 1897062"/>
                <a:gd name="connsiteX29" fmla="*/ 690034 w 708025"/>
                <a:gd name="connsiteY29" fmla="*/ 686104 h 1897062"/>
                <a:gd name="connsiteX30" fmla="*/ 692679 w 708025"/>
                <a:gd name="connsiteY30" fmla="*/ 704084 h 1897062"/>
                <a:gd name="connsiteX31" fmla="*/ 694796 w 708025"/>
                <a:gd name="connsiteY31" fmla="*/ 721005 h 1897062"/>
                <a:gd name="connsiteX32" fmla="*/ 695854 w 708025"/>
                <a:gd name="connsiteY32" fmla="*/ 735812 h 1897062"/>
                <a:gd name="connsiteX33" fmla="*/ 695854 w 708025"/>
                <a:gd name="connsiteY33" fmla="*/ 747974 h 1897062"/>
                <a:gd name="connsiteX34" fmla="*/ 694267 w 708025"/>
                <a:gd name="connsiteY34" fmla="*/ 758550 h 1897062"/>
                <a:gd name="connsiteX35" fmla="*/ 690034 w 708025"/>
                <a:gd name="connsiteY35" fmla="*/ 769655 h 1897062"/>
                <a:gd name="connsiteX36" fmla="*/ 683154 w 708025"/>
                <a:gd name="connsiteY36" fmla="*/ 781289 h 1897062"/>
                <a:gd name="connsiteX37" fmla="*/ 673100 w 708025"/>
                <a:gd name="connsiteY37" fmla="*/ 792923 h 1897062"/>
                <a:gd name="connsiteX38" fmla="*/ 661459 w 708025"/>
                <a:gd name="connsiteY38" fmla="*/ 805085 h 1897062"/>
                <a:gd name="connsiteX39" fmla="*/ 646642 w 708025"/>
                <a:gd name="connsiteY39" fmla="*/ 817247 h 1897062"/>
                <a:gd name="connsiteX40" fmla="*/ 630767 w 708025"/>
                <a:gd name="connsiteY40" fmla="*/ 828881 h 1897062"/>
                <a:gd name="connsiteX41" fmla="*/ 612775 w 708025"/>
                <a:gd name="connsiteY41" fmla="*/ 839986 h 1897062"/>
                <a:gd name="connsiteX42" fmla="*/ 594254 w 708025"/>
                <a:gd name="connsiteY42" fmla="*/ 851620 h 1897062"/>
                <a:gd name="connsiteX43" fmla="*/ 575204 w 708025"/>
                <a:gd name="connsiteY43" fmla="*/ 862196 h 1897062"/>
                <a:gd name="connsiteX44" fmla="*/ 708025 w 708025"/>
                <a:gd name="connsiteY44" fmla="*/ 1309563 h 1897062"/>
                <a:gd name="connsiteX45" fmla="*/ 489479 w 708025"/>
                <a:gd name="connsiteY45" fmla="*/ 1309563 h 1897062"/>
                <a:gd name="connsiteX46" fmla="*/ 489479 w 708025"/>
                <a:gd name="connsiteY46" fmla="*/ 1841009 h 1897062"/>
                <a:gd name="connsiteX47" fmla="*/ 486304 w 708025"/>
                <a:gd name="connsiteY47" fmla="*/ 1855287 h 1897062"/>
                <a:gd name="connsiteX48" fmla="*/ 482071 w 708025"/>
                <a:gd name="connsiteY48" fmla="*/ 1866920 h 1897062"/>
                <a:gd name="connsiteX49" fmla="*/ 475721 w 708025"/>
                <a:gd name="connsiteY49" fmla="*/ 1876968 h 1897062"/>
                <a:gd name="connsiteX50" fmla="*/ 467784 w 708025"/>
                <a:gd name="connsiteY50" fmla="*/ 1884371 h 1897062"/>
                <a:gd name="connsiteX51" fmla="*/ 458259 w 708025"/>
                <a:gd name="connsiteY51" fmla="*/ 1889659 h 1897062"/>
                <a:gd name="connsiteX52" fmla="*/ 447146 w 708025"/>
                <a:gd name="connsiteY52" fmla="*/ 1894418 h 1897062"/>
                <a:gd name="connsiteX53" fmla="*/ 436034 w 708025"/>
                <a:gd name="connsiteY53" fmla="*/ 1896533 h 1897062"/>
                <a:gd name="connsiteX54" fmla="*/ 423334 w 708025"/>
                <a:gd name="connsiteY54" fmla="*/ 1897062 h 1897062"/>
                <a:gd name="connsiteX55" fmla="*/ 411163 w 708025"/>
                <a:gd name="connsiteY55" fmla="*/ 1896533 h 1897062"/>
                <a:gd name="connsiteX56" fmla="*/ 398992 w 708025"/>
                <a:gd name="connsiteY56" fmla="*/ 1894418 h 1897062"/>
                <a:gd name="connsiteX57" fmla="*/ 388938 w 708025"/>
                <a:gd name="connsiteY57" fmla="*/ 1890717 h 1897062"/>
                <a:gd name="connsiteX58" fmla="*/ 379413 w 708025"/>
                <a:gd name="connsiteY58" fmla="*/ 1884900 h 1897062"/>
                <a:gd name="connsiteX59" fmla="*/ 371475 w 708025"/>
                <a:gd name="connsiteY59" fmla="*/ 1877496 h 1897062"/>
                <a:gd name="connsiteX60" fmla="*/ 364596 w 708025"/>
                <a:gd name="connsiteY60" fmla="*/ 1867449 h 1897062"/>
                <a:gd name="connsiteX61" fmla="*/ 360363 w 708025"/>
                <a:gd name="connsiteY61" fmla="*/ 1855816 h 1897062"/>
                <a:gd name="connsiteX62" fmla="*/ 358246 w 708025"/>
                <a:gd name="connsiteY62" fmla="*/ 1841538 h 1897062"/>
                <a:gd name="connsiteX63" fmla="*/ 336550 w 708025"/>
                <a:gd name="connsiteY63" fmla="*/ 1841538 h 1897062"/>
                <a:gd name="connsiteX64" fmla="*/ 333904 w 708025"/>
                <a:gd name="connsiteY64" fmla="*/ 1855816 h 1897062"/>
                <a:gd name="connsiteX65" fmla="*/ 329671 w 708025"/>
                <a:gd name="connsiteY65" fmla="*/ 1867449 h 1897062"/>
                <a:gd name="connsiteX66" fmla="*/ 323321 w 708025"/>
                <a:gd name="connsiteY66" fmla="*/ 1876968 h 1897062"/>
                <a:gd name="connsiteX67" fmla="*/ 315384 w 708025"/>
                <a:gd name="connsiteY67" fmla="*/ 1884371 h 1897062"/>
                <a:gd name="connsiteX68" fmla="*/ 305859 w 708025"/>
                <a:gd name="connsiteY68" fmla="*/ 1889659 h 1897062"/>
                <a:gd name="connsiteX69" fmla="*/ 295275 w 708025"/>
                <a:gd name="connsiteY69" fmla="*/ 1893361 h 1897062"/>
                <a:gd name="connsiteX70" fmla="*/ 283104 w 708025"/>
                <a:gd name="connsiteY70" fmla="*/ 1895476 h 1897062"/>
                <a:gd name="connsiteX71" fmla="*/ 271463 w 708025"/>
                <a:gd name="connsiteY71" fmla="*/ 1896005 h 1897062"/>
                <a:gd name="connsiteX72" fmla="*/ 258763 w 708025"/>
                <a:gd name="connsiteY72" fmla="*/ 1895476 h 1897062"/>
                <a:gd name="connsiteX73" fmla="*/ 247121 w 708025"/>
                <a:gd name="connsiteY73" fmla="*/ 1893361 h 1897062"/>
                <a:gd name="connsiteX74" fmla="*/ 236538 w 708025"/>
                <a:gd name="connsiteY74" fmla="*/ 1889130 h 1897062"/>
                <a:gd name="connsiteX75" fmla="*/ 226484 w 708025"/>
                <a:gd name="connsiteY75" fmla="*/ 1883842 h 1897062"/>
                <a:gd name="connsiteX76" fmla="*/ 218546 w 708025"/>
                <a:gd name="connsiteY76" fmla="*/ 1876439 h 1897062"/>
                <a:gd name="connsiteX77" fmla="*/ 212196 w 708025"/>
                <a:gd name="connsiteY77" fmla="*/ 1866392 h 1897062"/>
                <a:gd name="connsiteX78" fmla="*/ 207963 w 708025"/>
                <a:gd name="connsiteY78" fmla="*/ 1854758 h 1897062"/>
                <a:gd name="connsiteX79" fmla="*/ 205317 w 708025"/>
                <a:gd name="connsiteY79" fmla="*/ 1840480 h 1897062"/>
                <a:gd name="connsiteX80" fmla="*/ 204788 w 708025"/>
                <a:gd name="connsiteY80" fmla="*/ 1309563 h 1897062"/>
                <a:gd name="connsiteX81" fmla="*/ 0 w 708025"/>
                <a:gd name="connsiteY81" fmla="*/ 1310091 h 1897062"/>
                <a:gd name="connsiteX82" fmla="*/ 139700 w 708025"/>
                <a:gd name="connsiteY82" fmla="*/ 872243 h 1897062"/>
                <a:gd name="connsiteX83" fmla="*/ 117475 w 708025"/>
                <a:gd name="connsiteY83" fmla="*/ 860609 h 1897062"/>
                <a:gd name="connsiteX84" fmla="*/ 96309 w 708025"/>
                <a:gd name="connsiteY84" fmla="*/ 848976 h 1897062"/>
                <a:gd name="connsiteX85" fmla="*/ 76200 w 708025"/>
                <a:gd name="connsiteY85" fmla="*/ 836284 h 1897062"/>
                <a:gd name="connsiteX86" fmla="*/ 57150 w 708025"/>
                <a:gd name="connsiteY86" fmla="*/ 823593 h 1897062"/>
                <a:gd name="connsiteX87" fmla="*/ 40217 w 708025"/>
                <a:gd name="connsiteY87" fmla="*/ 809844 h 1897062"/>
                <a:gd name="connsiteX88" fmla="*/ 25929 w 708025"/>
                <a:gd name="connsiteY88" fmla="*/ 796624 h 1897062"/>
                <a:gd name="connsiteX89" fmla="*/ 14288 w 708025"/>
                <a:gd name="connsiteY89" fmla="*/ 783933 h 1897062"/>
                <a:gd name="connsiteX90" fmla="*/ 5821 w 708025"/>
                <a:gd name="connsiteY90" fmla="*/ 770713 h 1897062"/>
                <a:gd name="connsiteX91" fmla="*/ 1059 w 708025"/>
                <a:gd name="connsiteY91" fmla="*/ 758550 h 1897062"/>
                <a:gd name="connsiteX92" fmla="*/ 0 w 708025"/>
                <a:gd name="connsiteY92" fmla="*/ 748503 h 1897062"/>
                <a:gd name="connsiteX93" fmla="*/ 0 w 708025"/>
                <a:gd name="connsiteY93" fmla="*/ 736341 h 1897062"/>
                <a:gd name="connsiteX94" fmla="*/ 1059 w 708025"/>
                <a:gd name="connsiteY94" fmla="*/ 722063 h 1897062"/>
                <a:gd name="connsiteX95" fmla="*/ 3175 w 708025"/>
                <a:gd name="connsiteY95" fmla="*/ 706199 h 1897062"/>
                <a:gd name="connsiteX96" fmla="*/ 5821 w 708025"/>
                <a:gd name="connsiteY96" fmla="*/ 688220 h 1897062"/>
                <a:gd name="connsiteX97" fmla="*/ 9525 w 708025"/>
                <a:gd name="connsiteY97" fmla="*/ 668654 h 1897062"/>
                <a:gd name="connsiteX98" fmla="*/ 13759 w 708025"/>
                <a:gd name="connsiteY98" fmla="*/ 649088 h 1897062"/>
                <a:gd name="connsiteX99" fmla="*/ 17992 w 708025"/>
                <a:gd name="connsiteY99" fmla="*/ 628465 h 1897062"/>
                <a:gd name="connsiteX100" fmla="*/ 23284 w 708025"/>
                <a:gd name="connsiteY100" fmla="*/ 607842 h 1897062"/>
                <a:gd name="connsiteX101" fmla="*/ 28575 w 708025"/>
                <a:gd name="connsiteY101" fmla="*/ 587218 h 1897062"/>
                <a:gd name="connsiteX102" fmla="*/ 33867 w 708025"/>
                <a:gd name="connsiteY102" fmla="*/ 566595 h 1897062"/>
                <a:gd name="connsiteX103" fmla="*/ 39159 w 708025"/>
                <a:gd name="connsiteY103" fmla="*/ 547029 h 1897062"/>
                <a:gd name="connsiteX104" fmla="*/ 43921 w 708025"/>
                <a:gd name="connsiteY104" fmla="*/ 528521 h 1897062"/>
                <a:gd name="connsiteX105" fmla="*/ 48684 w 708025"/>
                <a:gd name="connsiteY105" fmla="*/ 511600 h 1897062"/>
                <a:gd name="connsiteX106" fmla="*/ 52917 w 708025"/>
                <a:gd name="connsiteY106" fmla="*/ 496264 h 1897062"/>
                <a:gd name="connsiteX107" fmla="*/ 57150 w 708025"/>
                <a:gd name="connsiteY107" fmla="*/ 483573 h 1897062"/>
                <a:gd name="connsiteX108" fmla="*/ 60325 w 708025"/>
                <a:gd name="connsiteY108" fmla="*/ 472468 h 1897062"/>
                <a:gd name="connsiteX109" fmla="*/ 62442 w 708025"/>
                <a:gd name="connsiteY109" fmla="*/ 464007 h 1897062"/>
                <a:gd name="connsiteX110" fmla="*/ 64559 w 708025"/>
                <a:gd name="connsiteY110" fmla="*/ 458719 h 1897062"/>
                <a:gd name="connsiteX111" fmla="*/ 65088 w 708025"/>
                <a:gd name="connsiteY111" fmla="*/ 456604 h 1897062"/>
                <a:gd name="connsiteX112" fmla="*/ 67734 w 708025"/>
                <a:gd name="connsiteY112" fmla="*/ 448672 h 1897062"/>
                <a:gd name="connsiteX113" fmla="*/ 71967 w 708025"/>
                <a:gd name="connsiteY113" fmla="*/ 440211 h 1897062"/>
                <a:gd name="connsiteX114" fmla="*/ 76729 w 708025"/>
                <a:gd name="connsiteY114" fmla="*/ 430693 h 1897062"/>
                <a:gd name="connsiteX115" fmla="*/ 82550 w 708025"/>
                <a:gd name="connsiteY115" fmla="*/ 421703 h 1897062"/>
                <a:gd name="connsiteX116" fmla="*/ 90488 w 708025"/>
                <a:gd name="connsiteY116" fmla="*/ 411656 h 1897062"/>
                <a:gd name="connsiteX117" fmla="*/ 98954 w 708025"/>
                <a:gd name="connsiteY117" fmla="*/ 402666 h 1897062"/>
                <a:gd name="connsiteX118" fmla="*/ 109538 w 708025"/>
                <a:gd name="connsiteY118" fmla="*/ 393148 h 1897062"/>
                <a:gd name="connsiteX119" fmla="*/ 121709 w 708025"/>
                <a:gd name="connsiteY119" fmla="*/ 385216 h 1897062"/>
                <a:gd name="connsiteX120" fmla="*/ 134938 w 708025"/>
                <a:gd name="connsiteY120" fmla="*/ 377813 h 1897062"/>
                <a:gd name="connsiteX121" fmla="*/ 150813 w 708025"/>
                <a:gd name="connsiteY121" fmla="*/ 370938 h 1897062"/>
                <a:gd name="connsiteX122" fmla="*/ 168275 w 708025"/>
                <a:gd name="connsiteY122" fmla="*/ 366179 h 1897062"/>
                <a:gd name="connsiteX123" fmla="*/ 186796 w 708025"/>
                <a:gd name="connsiteY123" fmla="*/ 363006 h 1897062"/>
                <a:gd name="connsiteX124" fmla="*/ 208492 w 708025"/>
                <a:gd name="connsiteY124" fmla="*/ 360891 h 1897062"/>
                <a:gd name="connsiteX125" fmla="*/ 231246 w 708025"/>
                <a:gd name="connsiteY125" fmla="*/ 360891 h 1897062"/>
                <a:gd name="connsiteX126" fmla="*/ 358775 w 708025"/>
                <a:gd name="connsiteY126" fmla="*/ 0 h 1897062"/>
                <a:gd name="connsiteX127" fmla="*/ 381000 w 708025"/>
                <a:gd name="connsiteY127" fmla="*/ 1590 h 1897062"/>
                <a:gd name="connsiteX128" fmla="*/ 402696 w 708025"/>
                <a:gd name="connsiteY128" fmla="*/ 6891 h 1897062"/>
                <a:gd name="connsiteX129" fmla="*/ 422804 w 708025"/>
                <a:gd name="connsiteY129" fmla="*/ 14841 h 1897062"/>
                <a:gd name="connsiteX130" fmla="*/ 441325 w 708025"/>
                <a:gd name="connsiteY130" fmla="*/ 25972 h 1897062"/>
                <a:gd name="connsiteX131" fmla="*/ 458788 w 708025"/>
                <a:gd name="connsiteY131" fmla="*/ 39753 h 1897062"/>
                <a:gd name="connsiteX132" fmla="*/ 473604 w 708025"/>
                <a:gd name="connsiteY132" fmla="*/ 55125 h 1897062"/>
                <a:gd name="connsiteX133" fmla="*/ 486304 w 708025"/>
                <a:gd name="connsiteY133" fmla="*/ 73146 h 1897062"/>
                <a:gd name="connsiteX134" fmla="*/ 496888 w 708025"/>
                <a:gd name="connsiteY134" fmla="*/ 92228 h 1897062"/>
                <a:gd name="connsiteX135" fmla="*/ 504825 w 708025"/>
                <a:gd name="connsiteY135" fmla="*/ 113960 h 1897062"/>
                <a:gd name="connsiteX136" fmla="*/ 509588 w 708025"/>
                <a:gd name="connsiteY136" fmla="*/ 136222 h 1897062"/>
                <a:gd name="connsiteX137" fmla="*/ 511175 w 708025"/>
                <a:gd name="connsiteY137" fmla="*/ 159544 h 1897062"/>
                <a:gd name="connsiteX138" fmla="*/ 509588 w 708025"/>
                <a:gd name="connsiteY138" fmla="*/ 183396 h 1897062"/>
                <a:gd name="connsiteX139" fmla="*/ 504825 w 708025"/>
                <a:gd name="connsiteY139" fmla="*/ 205658 h 1897062"/>
                <a:gd name="connsiteX140" fmla="*/ 496888 w 708025"/>
                <a:gd name="connsiteY140" fmla="*/ 227390 h 1897062"/>
                <a:gd name="connsiteX141" fmla="*/ 486304 w 708025"/>
                <a:gd name="connsiteY141" fmla="*/ 246472 h 1897062"/>
                <a:gd name="connsiteX142" fmla="*/ 473604 w 708025"/>
                <a:gd name="connsiteY142" fmla="*/ 264493 h 1897062"/>
                <a:gd name="connsiteX143" fmla="*/ 458788 w 708025"/>
                <a:gd name="connsiteY143" fmla="*/ 279864 h 1897062"/>
                <a:gd name="connsiteX144" fmla="*/ 441325 w 708025"/>
                <a:gd name="connsiteY144" fmla="*/ 293646 h 1897062"/>
                <a:gd name="connsiteX145" fmla="*/ 422804 w 708025"/>
                <a:gd name="connsiteY145" fmla="*/ 304777 h 1897062"/>
                <a:gd name="connsiteX146" fmla="*/ 402696 w 708025"/>
                <a:gd name="connsiteY146" fmla="*/ 312727 h 1897062"/>
                <a:gd name="connsiteX147" fmla="*/ 381000 w 708025"/>
                <a:gd name="connsiteY147" fmla="*/ 318028 h 1897062"/>
                <a:gd name="connsiteX148" fmla="*/ 358775 w 708025"/>
                <a:gd name="connsiteY148" fmla="*/ 319088 h 1897062"/>
                <a:gd name="connsiteX149" fmla="*/ 336021 w 708025"/>
                <a:gd name="connsiteY149" fmla="*/ 318028 h 1897062"/>
                <a:gd name="connsiteX150" fmla="*/ 314854 w 708025"/>
                <a:gd name="connsiteY150" fmla="*/ 312727 h 1897062"/>
                <a:gd name="connsiteX151" fmla="*/ 294217 w 708025"/>
                <a:gd name="connsiteY151" fmla="*/ 304777 h 1897062"/>
                <a:gd name="connsiteX152" fmla="*/ 275696 w 708025"/>
                <a:gd name="connsiteY152" fmla="*/ 293646 h 1897062"/>
                <a:gd name="connsiteX153" fmla="*/ 258763 w 708025"/>
                <a:gd name="connsiteY153" fmla="*/ 279864 h 1897062"/>
                <a:gd name="connsiteX154" fmla="*/ 243417 w 708025"/>
                <a:gd name="connsiteY154" fmla="*/ 264493 h 1897062"/>
                <a:gd name="connsiteX155" fmla="*/ 230188 w 708025"/>
                <a:gd name="connsiteY155" fmla="*/ 246472 h 1897062"/>
                <a:gd name="connsiteX156" fmla="*/ 220134 w 708025"/>
                <a:gd name="connsiteY156" fmla="*/ 227390 h 1897062"/>
                <a:gd name="connsiteX157" fmla="*/ 212196 w 708025"/>
                <a:gd name="connsiteY157" fmla="*/ 205658 h 1897062"/>
                <a:gd name="connsiteX158" fmla="*/ 207434 w 708025"/>
                <a:gd name="connsiteY158" fmla="*/ 183396 h 1897062"/>
                <a:gd name="connsiteX159" fmla="*/ 206375 w 708025"/>
                <a:gd name="connsiteY159" fmla="*/ 159544 h 1897062"/>
                <a:gd name="connsiteX160" fmla="*/ 207434 w 708025"/>
                <a:gd name="connsiteY160" fmla="*/ 136222 h 1897062"/>
                <a:gd name="connsiteX161" fmla="*/ 212196 w 708025"/>
                <a:gd name="connsiteY161" fmla="*/ 113960 h 1897062"/>
                <a:gd name="connsiteX162" fmla="*/ 220134 w 708025"/>
                <a:gd name="connsiteY162" fmla="*/ 92228 h 1897062"/>
                <a:gd name="connsiteX163" fmla="*/ 230188 w 708025"/>
                <a:gd name="connsiteY163" fmla="*/ 73146 h 1897062"/>
                <a:gd name="connsiteX164" fmla="*/ 243417 w 708025"/>
                <a:gd name="connsiteY164" fmla="*/ 55125 h 1897062"/>
                <a:gd name="connsiteX165" fmla="*/ 258763 w 708025"/>
                <a:gd name="connsiteY165" fmla="*/ 39753 h 1897062"/>
                <a:gd name="connsiteX166" fmla="*/ 275696 w 708025"/>
                <a:gd name="connsiteY166" fmla="*/ 25972 h 1897062"/>
                <a:gd name="connsiteX167" fmla="*/ 294217 w 708025"/>
                <a:gd name="connsiteY167" fmla="*/ 14841 h 1897062"/>
                <a:gd name="connsiteX168" fmla="*/ 314854 w 708025"/>
                <a:gd name="connsiteY168" fmla="*/ 6891 h 1897062"/>
                <a:gd name="connsiteX169" fmla="*/ 336021 w 708025"/>
                <a:gd name="connsiteY169" fmla="*/ 1590 h 18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08025" h="1897062">
                  <a:moveTo>
                    <a:pt x="460904" y="360362"/>
                  </a:moveTo>
                  <a:lnTo>
                    <a:pt x="485246" y="361420"/>
                  </a:lnTo>
                  <a:lnTo>
                    <a:pt x="506942" y="364592"/>
                  </a:lnTo>
                  <a:lnTo>
                    <a:pt x="527050" y="369881"/>
                  </a:lnTo>
                  <a:lnTo>
                    <a:pt x="544513" y="375169"/>
                  </a:lnTo>
                  <a:lnTo>
                    <a:pt x="559859" y="382572"/>
                  </a:lnTo>
                  <a:lnTo>
                    <a:pt x="573617" y="390504"/>
                  </a:lnTo>
                  <a:lnTo>
                    <a:pt x="585788" y="399493"/>
                  </a:lnTo>
                  <a:lnTo>
                    <a:pt x="596900" y="407954"/>
                  </a:lnTo>
                  <a:lnTo>
                    <a:pt x="605367" y="417473"/>
                  </a:lnTo>
                  <a:lnTo>
                    <a:pt x="612775" y="425934"/>
                  </a:lnTo>
                  <a:lnTo>
                    <a:pt x="619125" y="434394"/>
                  </a:lnTo>
                  <a:lnTo>
                    <a:pt x="623359" y="441798"/>
                  </a:lnTo>
                  <a:lnTo>
                    <a:pt x="627063" y="448672"/>
                  </a:lnTo>
                  <a:lnTo>
                    <a:pt x="629179" y="455018"/>
                  </a:lnTo>
                  <a:lnTo>
                    <a:pt x="629709" y="456075"/>
                  </a:lnTo>
                  <a:lnTo>
                    <a:pt x="631825" y="461892"/>
                  </a:lnTo>
                  <a:lnTo>
                    <a:pt x="633942" y="469824"/>
                  </a:lnTo>
                  <a:lnTo>
                    <a:pt x="637117" y="480400"/>
                  </a:lnTo>
                  <a:lnTo>
                    <a:pt x="641350" y="494149"/>
                  </a:lnTo>
                  <a:lnTo>
                    <a:pt x="646113" y="509484"/>
                  </a:lnTo>
                  <a:lnTo>
                    <a:pt x="650875" y="525877"/>
                  </a:lnTo>
                  <a:lnTo>
                    <a:pt x="655638" y="544385"/>
                  </a:lnTo>
                  <a:lnTo>
                    <a:pt x="661459" y="563951"/>
                  </a:lnTo>
                  <a:lnTo>
                    <a:pt x="666750" y="584046"/>
                  </a:lnTo>
                  <a:lnTo>
                    <a:pt x="672042" y="605198"/>
                  </a:lnTo>
                  <a:lnTo>
                    <a:pt x="677334" y="625821"/>
                  </a:lnTo>
                  <a:lnTo>
                    <a:pt x="681567" y="646444"/>
                  </a:lnTo>
                  <a:lnTo>
                    <a:pt x="686329" y="666539"/>
                  </a:lnTo>
                  <a:lnTo>
                    <a:pt x="690034" y="686104"/>
                  </a:lnTo>
                  <a:lnTo>
                    <a:pt x="692679" y="704084"/>
                  </a:lnTo>
                  <a:lnTo>
                    <a:pt x="694796" y="721005"/>
                  </a:lnTo>
                  <a:lnTo>
                    <a:pt x="695854" y="735812"/>
                  </a:lnTo>
                  <a:lnTo>
                    <a:pt x="695854" y="747974"/>
                  </a:lnTo>
                  <a:lnTo>
                    <a:pt x="694267" y="758550"/>
                  </a:lnTo>
                  <a:lnTo>
                    <a:pt x="690034" y="769655"/>
                  </a:lnTo>
                  <a:lnTo>
                    <a:pt x="683154" y="781289"/>
                  </a:lnTo>
                  <a:lnTo>
                    <a:pt x="673100" y="792923"/>
                  </a:lnTo>
                  <a:lnTo>
                    <a:pt x="661459" y="805085"/>
                  </a:lnTo>
                  <a:lnTo>
                    <a:pt x="646642" y="817247"/>
                  </a:lnTo>
                  <a:lnTo>
                    <a:pt x="630767" y="828881"/>
                  </a:lnTo>
                  <a:lnTo>
                    <a:pt x="612775" y="839986"/>
                  </a:lnTo>
                  <a:lnTo>
                    <a:pt x="594254" y="851620"/>
                  </a:lnTo>
                  <a:lnTo>
                    <a:pt x="575204" y="862196"/>
                  </a:lnTo>
                  <a:lnTo>
                    <a:pt x="708025" y="1309563"/>
                  </a:lnTo>
                  <a:lnTo>
                    <a:pt x="489479" y="1309563"/>
                  </a:lnTo>
                  <a:lnTo>
                    <a:pt x="489479" y="1841009"/>
                  </a:lnTo>
                  <a:lnTo>
                    <a:pt x="486304" y="1855287"/>
                  </a:lnTo>
                  <a:lnTo>
                    <a:pt x="482071" y="1866920"/>
                  </a:lnTo>
                  <a:lnTo>
                    <a:pt x="475721" y="1876968"/>
                  </a:lnTo>
                  <a:lnTo>
                    <a:pt x="467784" y="1884371"/>
                  </a:lnTo>
                  <a:lnTo>
                    <a:pt x="458259" y="1889659"/>
                  </a:lnTo>
                  <a:lnTo>
                    <a:pt x="447146" y="1894418"/>
                  </a:lnTo>
                  <a:lnTo>
                    <a:pt x="436034" y="1896533"/>
                  </a:lnTo>
                  <a:lnTo>
                    <a:pt x="423334" y="1897062"/>
                  </a:lnTo>
                  <a:lnTo>
                    <a:pt x="411163" y="1896533"/>
                  </a:lnTo>
                  <a:lnTo>
                    <a:pt x="398992" y="1894418"/>
                  </a:lnTo>
                  <a:lnTo>
                    <a:pt x="388938" y="1890717"/>
                  </a:lnTo>
                  <a:lnTo>
                    <a:pt x="379413" y="1884900"/>
                  </a:lnTo>
                  <a:lnTo>
                    <a:pt x="371475" y="1877496"/>
                  </a:lnTo>
                  <a:lnTo>
                    <a:pt x="364596" y="1867449"/>
                  </a:lnTo>
                  <a:lnTo>
                    <a:pt x="360363" y="1855816"/>
                  </a:lnTo>
                  <a:lnTo>
                    <a:pt x="358246" y="1841538"/>
                  </a:lnTo>
                  <a:lnTo>
                    <a:pt x="336550" y="1841538"/>
                  </a:lnTo>
                  <a:lnTo>
                    <a:pt x="333904" y="1855816"/>
                  </a:lnTo>
                  <a:lnTo>
                    <a:pt x="329671" y="1867449"/>
                  </a:lnTo>
                  <a:lnTo>
                    <a:pt x="323321" y="1876968"/>
                  </a:lnTo>
                  <a:lnTo>
                    <a:pt x="315384" y="1884371"/>
                  </a:lnTo>
                  <a:lnTo>
                    <a:pt x="305859" y="1889659"/>
                  </a:lnTo>
                  <a:lnTo>
                    <a:pt x="295275" y="1893361"/>
                  </a:lnTo>
                  <a:lnTo>
                    <a:pt x="283104" y="1895476"/>
                  </a:lnTo>
                  <a:lnTo>
                    <a:pt x="271463" y="1896005"/>
                  </a:lnTo>
                  <a:lnTo>
                    <a:pt x="258763" y="1895476"/>
                  </a:lnTo>
                  <a:lnTo>
                    <a:pt x="247121" y="1893361"/>
                  </a:lnTo>
                  <a:lnTo>
                    <a:pt x="236538" y="1889130"/>
                  </a:lnTo>
                  <a:lnTo>
                    <a:pt x="226484" y="1883842"/>
                  </a:lnTo>
                  <a:lnTo>
                    <a:pt x="218546" y="1876439"/>
                  </a:lnTo>
                  <a:lnTo>
                    <a:pt x="212196" y="1866392"/>
                  </a:lnTo>
                  <a:lnTo>
                    <a:pt x="207963" y="1854758"/>
                  </a:lnTo>
                  <a:lnTo>
                    <a:pt x="205317" y="1840480"/>
                  </a:lnTo>
                  <a:lnTo>
                    <a:pt x="204788" y="1309563"/>
                  </a:lnTo>
                  <a:lnTo>
                    <a:pt x="0" y="1310091"/>
                  </a:lnTo>
                  <a:lnTo>
                    <a:pt x="139700" y="872243"/>
                  </a:lnTo>
                  <a:lnTo>
                    <a:pt x="117475" y="860609"/>
                  </a:lnTo>
                  <a:lnTo>
                    <a:pt x="96309" y="848976"/>
                  </a:lnTo>
                  <a:lnTo>
                    <a:pt x="76200" y="836284"/>
                  </a:lnTo>
                  <a:lnTo>
                    <a:pt x="57150" y="823593"/>
                  </a:lnTo>
                  <a:lnTo>
                    <a:pt x="40217" y="809844"/>
                  </a:lnTo>
                  <a:lnTo>
                    <a:pt x="25929" y="796624"/>
                  </a:lnTo>
                  <a:lnTo>
                    <a:pt x="14288" y="783933"/>
                  </a:lnTo>
                  <a:lnTo>
                    <a:pt x="5821" y="770713"/>
                  </a:lnTo>
                  <a:lnTo>
                    <a:pt x="1059" y="758550"/>
                  </a:lnTo>
                  <a:lnTo>
                    <a:pt x="0" y="748503"/>
                  </a:lnTo>
                  <a:lnTo>
                    <a:pt x="0" y="736341"/>
                  </a:lnTo>
                  <a:lnTo>
                    <a:pt x="1059" y="722063"/>
                  </a:lnTo>
                  <a:lnTo>
                    <a:pt x="3175" y="706199"/>
                  </a:lnTo>
                  <a:lnTo>
                    <a:pt x="5821" y="688220"/>
                  </a:lnTo>
                  <a:lnTo>
                    <a:pt x="9525" y="668654"/>
                  </a:lnTo>
                  <a:lnTo>
                    <a:pt x="13759" y="649088"/>
                  </a:lnTo>
                  <a:lnTo>
                    <a:pt x="17992" y="628465"/>
                  </a:lnTo>
                  <a:lnTo>
                    <a:pt x="23284" y="607842"/>
                  </a:lnTo>
                  <a:lnTo>
                    <a:pt x="28575" y="587218"/>
                  </a:lnTo>
                  <a:lnTo>
                    <a:pt x="33867" y="566595"/>
                  </a:lnTo>
                  <a:lnTo>
                    <a:pt x="39159" y="547029"/>
                  </a:lnTo>
                  <a:lnTo>
                    <a:pt x="43921" y="528521"/>
                  </a:lnTo>
                  <a:lnTo>
                    <a:pt x="48684" y="511600"/>
                  </a:lnTo>
                  <a:lnTo>
                    <a:pt x="52917" y="496264"/>
                  </a:lnTo>
                  <a:lnTo>
                    <a:pt x="57150" y="483573"/>
                  </a:lnTo>
                  <a:lnTo>
                    <a:pt x="60325" y="472468"/>
                  </a:lnTo>
                  <a:lnTo>
                    <a:pt x="62442" y="464007"/>
                  </a:lnTo>
                  <a:lnTo>
                    <a:pt x="64559" y="458719"/>
                  </a:lnTo>
                  <a:lnTo>
                    <a:pt x="65088" y="456604"/>
                  </a:lnTo>
                  <a:lnTo>
                    <a:pt x="67734" y="448672"/>
                  </a:lnTo>
                  <a:lnTo>
                    <a:pt x="71967" y="440211"/>
                  </a:lnTo>
                  <a:lnTo>
                    <a:pt x="76729" y="430693"/>
                  </a:lnTo>
                  <a:lnTo>
                    <a:pt x="82550" y="421703"/>
                  </a:lnTo>
                  <a:lnTo>
                    <a:pt x="90488" y="411656"/>
                  </a:lnTo>
                  <a:lnTo>
                    <a:pt x="98954" y="402666"/>
                  </a:lnTo>
                  <a:lnTo>
                    <a:pt x="109538" y="393148"/>
                  </a:lnTo>
                  <a:lnTo>
                    <a:pt x="121709" y="385216"/>
                  </a:lnTo>
                  <a:lnTo>
                    <a:pt x="134938" y="377813"/>
                  </a:lnTo>
                  <a:lnTo>
                    <a:pt x="150813" y="370938"/>
                  </a:lnTo>
                  <a:lnTo>
                    <a:pt x="168275" y="366179"/>
                  </a:lnTo>
                  <a:lnTo>
                    <a:pt x="186796" y="363006"/>
                  </a:lnTo>
                  <a:lnTo>
                    <a:pt x="208492" y="360891"/>
                  </a:lnTo>
                  <a:lnTo>
                    <a:pt x="231246" y="360891"/>
                  </a:lnTo>
                  <a:close/>
                  <a:moveTo>
                    <a:pt x="358775" y="0"/>
                  </a:moveTo>
                  <a:lnTo>
                    <a:pt x="381000" y="1590"/>
                  </a:lnTo>
                  <a:lnTo>
                    <a:pt x="402696" y="6891"/>
                  </a:lnTo>
                  <a:lnTo>
                    <a:pt x="422804" y="14841"/>
                  </a:lnTo>
                  <a:lnTo>
                    <a:pt x="441325" y="25972"/>
                  </a:lnTo>
                  <a:lnTo>
                    <a:pt x="458788" y="39753"/>
                  </a:lnTo>
                  <a:lnTo>
                    <a:pt x="473604" y="55125"/>
                  </a:lnTo>
                  <a:lnTo>
                    <a:pt x="486304" y="73146"/>
                  </a:lnTo>
                  <a:lnTo>
                    <a:pt x="496888" y="92228"/>
                  </a:lnTo>
                  <a:lnTo>
                    <a:pt x="504825" y="113960"/>
                  </a:lnTo>
                  <a:lnTo>
                    <a:pt x="509588" y="136222"/>
                  </a:lnTo>
                  <a:lnTo>
                    <a:pt x="511175" y="159544"/>
                  </a:lnTo>
                  <a:lnTo>
                    <a:pt x="509588" y="183396"/>
                  </a:lnTo>
                  <a:lnTo>
                    <a:pt x="504825" y="205658"/>
                  </a:lnTo>
                  <a:lnTo>
                    <a:pt x="496888" y="227390"/>
                  </a:lnTo>
                  <a:lnTo>
                    <a:pt x="486304" y="246472"/>
                  </a:lnTo>
                  <a:lnTo>
                    <a:pt x="473604" y="264493"/>
                  </a:lnTo>
                  <a:lnTo>
                    <a:pt x="458788" y="279864"/>
                  </a:lnTo>
                  <a:lnTo>
                    <a:pt x="441325" y="293646"/>
                  </a:lnTo>
                  <a:lnTo>
                    <a:pt x="422804" y="304777"/>
                  </a:lnTo>
                  <a:lnTo>
                    <a:pt x="402696" y="312727"/>
                  </a:lnTo>
                  <a:lnTo>
                    <a:pt x="381000" y="318028"/>
                  </a:lnTo>
                  <a:lnTo>
                    <a:pt x="358775" y="319088"/>
                  </a:lnTo>
                  <a:lnTo>
                    <a:pt x="336021" y="318028"/>
                  </a:lnTo>
                  <a:lnTo>
                    <a:pt x="314854" y="312727"/>
                  </a:lnTo>
                  <a:lnTo>
                    <a:pt x="294217" y="304777"/>
                  </a:lnTo>
                  <a:lnTo>
                    <a:pt x="275696" y="293646"/>
                  </a:lnTo>
                  <a:lnTo>
                    <a:pt x="258763" y="279864"/>
                  </a:lnTo>
                  <a:lnTo>
                    <a:pt x="243417" y="264493"/>
                  </a:lnTo>
                  <a:lnTo>
                    <a:pt x="230188" y="246472"/>
                  </a:lnTo>
                  <a:lnTo>
                    <a:pt x="220134" y="227390"/>
                  </a:lnTo>
                  <a:lnTo>
                    <a:pt x="212196" y="205658"/>
                  </a:lnTo>
                  <a:lnTo>
                    <a:pt x="207434" y="183396"/>
                  </a:lnTo>
                  <a:lnTo>
                    <a:pt x="206375" y="159544"/>
                  </a:lnTo>
                  <a:lnTo>
                    <a:pt x="207434" y="136222"/>
                  </a:lnTo>
                  <a:lnTo>
                    <a:pt x="212196" y="113960"/>
                  </a:lnTo>
                  <a:lnTo>
                    <a:pt x="220134" y="92228"/>
                  </a:lnTo>
                  <a:lnTo>
                    <a:pt x="230188" y="73146"/>
                  </a:lnTo>
                  <a:lnTo>
                    <a:pt x="243417" y="55125"/>
                  </a:lnTo>
                  <a:lnTo>
                    <a:pt x="258763" y="39753"/>
                  </a:lnTo>
                  <a:lnTo>
                    <a:pt x="275696" y="25972"/>
                  </a:lnTo>
                  <a:lnTo>
                    <a:pt x="294217" y="14841"/>
                  </a:lnTo>
                  <a:lnTo>
                    <a:pt x="314854" y="6891"/>
                  </a:lnTo>
                  <a:lnTo>
                    <a:pt x="336021" y="15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36491" y="2643965"/>
            <a:ext cx="519515" cy="466177"/>
            <a:chOff x="5159473" y="2453350"/>
            <a:chExt cx="684000" cy="613776"/>
          </a:xfrm>
          <a:solidFill>
            <a:schemeClr val="accent3"/>
          </a:solidFill>
        </p:grpSpPr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5208144" y="2657709"/>
              <a:ext cx="117461" cy="315257"/>
            </a:xfrm>
            <a:custGeom>
              <a:avLst/>
              <a:gdLst>
                <a:gd name="T0" fmla="*/ 151 w 725"/>
                <a:gd name="T1" fmla="*/ 0 h 1806"/>
                <a:gd name="T2" fmla="*/ 574 w 725"/>
                <a:gd name="T3" fmla="*/ 0 h 1806"/>
                <a:gd name="T4" fmla="*/ 608 w 725"/>
                <a:gd name="T5" fmla="*/ 3 h 1806"/>
                <a:gd name="T6" fmla="*/ 640 w 725"/>
                <a:gd name="T7" fmla="*/ 15 h 1806"/>
                <a:gd name="T8" fmla="*/ 668 w 725"/>
                <a:gd name="T9" fmla="*/ 33 h 1806"/>
                <a:gd name="T10" fmla="*/ 691 w 725"/>
                <a:gd name="T11" fmla="*/ 56 h 1806"/>
                <a:gd name="T12" fmla="*/ 709 w 725"/>
                <a:gd name="T13" fmla="*/ 84 h 1806"/>
                <a:gd name="T14" fmla="*/ 721 w 725"/>
                <a:gd name="T15" fmla="*/ 116 h 1806"/>
                <a:gd name="T16" fmla="*/ 725 w 725"/>
                <a:gd name="T17" fmla="*/ 150 h 1806"/>
                <a:gd name="T18" fmla="*/ 725 w 725"/>
                <a:gd name="T19" fmla="*/ 1656 h 1806"/>
                <a:gd name="T20" fmla="*/ 721 w 725"/>
                <a:gd name="T21" fmla="*/ 1691 h 1806"/>
                <a:gd name="T22" fmla="*/ 709 w 725"/>
                <a:gd name="T23" fmla="*/ 1723 h 1806"/>
                <a:gd name="T24" fmla="*/ 691 w 725"/>
                <a:gd name="T25" fmla="*/ 1750 h 1806"/>
                <a:gd name="T26" fmla="*/ 668 w 725"/>
                <a:gd name="T27" fmla="*/ 1774 h 1806"/>
                <a:gd name="T28" fmla="*/ 640 w 725"/>
                <a:gd name="T29" fmla="*/ 1792 h 1806"/>
                <a:gd name="T30" fmla="*/ 608 w 725"/>
                <a:gd name="T31" fmla="*/ 1802 h 1806"/>
                <a:gd name="T32" fmla="*/ 574 w 725"/>
                <a:gd name="T33" fmla="*/ 1806 h 1806"/>
                <a:gd name="T34" fmla="*/ 151 w 725"/>
                <a:gd name="T35" fmla="*/ 1806 h 1806"/>
                <a:gd name="T36" fmla="*/ 116 w 725"/>
                <a:gd name="T37" fmla="*/ 1802 h 1806"/>
                <a:gd name="T38" fmla="*/ 85 w 725"/>
                <a:gd name="T39" fmla="*/ 1792 h 1806"/>
                <a:gd name="T40" fmla="*/ 56 w 725"/>
                <a:gd name="T41" fmla="*/ 1774 h 1806"/>
                <a:gd name="T42" fmla="*/ 33 w 725"/>
                <a:gd name="T43" fmla="*/ 1750 h 1806"/>
                <a:gd name="T44" fmla="*/ 16 w 725"/>
                <a:gd name="T45" fmla="*/ 1723 h 1806"/>
                <a:gd name="T46" fmla="*/ 4 w 725"/>
                <a:gd name="T47" fmla="*/ 1691 h 1806"/>
                <a:gd name="T48" fmla="*/ 0 w 725"/>
                <a:gd name="T49" fmla="*/ 1656 h 1806"/>
                <a:gd name="T50" fmla="*/ 0 w 725"/>
                <a:gd name="T51" fmla="*/ 150 h 1806"/>
                <a:gd name="T52" fmla="*/ 4 w 725"/>
                <a:gd name="T53" fmla="*/ 116 h 1806"/>
                <a:gd name="T54" fmla="*/ 16 w 725"/>
                <a:gd name="T55" fmla="*/ 84 h 1806"/>
                <a:gd name="T56" fmla="*/ 33 w 725"/>
                <a:gd name="T57" fmla="*/ 56 h 1806"/>
                <a:gd name="T58" fmla="*/ 56 w 725"/>
                <a:gd name="T59" fmla="*/ 33 h 1806"/>
                <a:gd name="T60" fmla="*/ 85 w 725"/>
                <a:gd name="T61" fmla="*/ 15 h 1806"/>
                <a:gd name="T62" fmla="*/ 116 w 725"/>
                <a:gd name="T63" fmla="*/ 3 h 1806"/>
                <a:gd name="T64" fmla="*/ 151 w 725"/>
                <a:gd name="T65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5" h="1806">
                  <a:moveTo>
                    <a:pt x="151" y="0"/>
                  </a:moveTo>
                  <a:lnTo>
                    <a:pt x="574" y="0"/>
                  </a:lnTo>
                  <a:lnTo>
                    <a:pt x="608" y="3"/>
                  </a:lnTo>
                  <a:lnTo>
                    <a:pt x="640" y="15"/>
                  </a:lnTo>
                  <a:lnTo>
                    <a:pt x="668" y="33"/>
                  </a:lnTo>
                  <a:lnTo>
                    <a:pt x="691" y="56"/>
                  </a:lnTo>
                  <a:lnTo>
                    <a:pt x="709" y="84"/>
                  </a:lnTo>
                  <a:lnTo>
                    <a:pt x="721" y="116"/>
                  </a:lnTo>
                  <a:lnTo>
                    <a:pt x="725" y="150"/>
                  </a:lnTo>
                  <a:lnTo>
                    <a:pt x="725" y="1656"/>
                  </a:lnTo>
                  <a:lnTo>
                    <a:pt x="721" y="1691"/>
                  </a:lnTo>
                  <a:lnTo>
                    <a:pt x="709" y="1723"/>
                  </a:lnTo>
                  <a:lnTo>
                    <a:pt x="691" y="1750"/>
                  </a:lnTo>
                  <a:lnTo>
                    <a:pt x="668" y="1774"/>
                  </a:lnTo>
                  <a:lnTo>
                    <a:pt x="640" y="1792"/>
                  </a:lnTo>
                  <a:lnTo>
                    <a:pt x="608" y="1802"/>
                  </a:lnTo>
                  <a:lnTo>
                    <a:pt x="574" y="1806"/>
                  </a:lnTo>
                  <a:lnTo>
                    <a:pt x="151" y="1806"/>
                  </a:lnTo>
                  <a:lnTo>
                    <a:pt x="116" y="1802"/>
                  </a:lnTo>
                  <a:lnTo>
                    <a:pt x="85" y="1792"/>
                  </a:lnTo>
                  <a:lnTo>
                    <a:pt x="56" y="1774"/>
                  </a:lnTo>
                  <a:lnTo>
                    <a:pt x="33" y="1750"/>
                  </a:lnTo>
                  <a:lnTo>
                    <a:pt x="16" y="1723"/>
                  </a:lnTo>
                  <a:lnTo>
                    <a:pt x="4" y="1691"/>
                  </a:lnTo>
                  <a:lnTo>
                    <a:pt x="0" y="1656"/>
                  </a:lnTo>
                  <a:lnTo>
                    <a:pt x="0" y="150"/>
                  </a:lnTo>
                  <a:lnTo>
                    <a:pt x="4" y="116"/>
                  </a:lnTo>
                  <a:lnTo>
                    <a:pt x="16" y="84"/>
                  </a:lnTo>
                  <a:lnTo>
                    <a:pt x="33" y="56"/>
                  </a:lnTo>
                  <a:lnTo>
                    <a:pt x="56" y="33"/>
                  </a:lnTo>
                  <a:lnTo>
                    <a:pt x="85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5364543" y="2453350"/>
              <a:ext cx="117461" cy="519617"/>
            </a:xfrm>
            <a:custGeom>
              <a:avLst/>
              <a:gdLst>
                <a:gd name="T0" fmla="*/ 150 w 724"/>
                <a:gd name="T1" fmla="*/ 0 h 2980"/>
                <a:gd name="T2" fmla="*/ 574 w 724"/>
                <a:gd name="T3" fmla="*/ 0 h 2980"/>
                <a:gd name="T4" fmla="*/ 609 w 724"/>
                <a:gd name="T5" fmla="*/ 3 h 2980"/>
                <a:gd name="T6" fmla="*/ 640 w 724"/>
                <a:gd name="T7" fmla="*/ 15 h 2980"/>
                <a:gd name="T8" fmla="*/ 668 w 724"/>
                <a:gd name="T9" fmla="*/ 33 h 2980"/>
                <a:gd name="T10" fmla="*/ 691 w 724"/>
                <a:gd name="T11" fmla="*/ 56 h 2980"/>
                <a:gd name="T12" fmla="*/ 709 w 724"/>
                <a:gd name="T13" fmla="*/ 84 h 2980"/>
                <a:gd name="T14" fmla="*/ 720 w 724"/>
                <a:gd name="T15" fmla="*/ 116 h 2980"/>
                <a:gd name="T16" fmla="*/ 724 w 724"/>
                <a:gd name="T17" fmla="*/ 150 h 2980"/>
                <a:gd name="T18" fmla="*/ 724 w 724"/>
                <a:gd name="T19" fmla="*/ 2830 h 2980"/>
                <a:gd name="T20" fmla="*/ 720 w 724"/>
                <a:gd name="T21" fmla="*/ 2865 h 2980"/>
                <a:gd name="T22" fmla="*/ 709 w 724"/>
                <a:gd name="T23" fmla="*/ 2897 h 2980"/>
                <a:gd name="T24" fmla="*/ 691 w 724"/>
                <a:gd name="T25" fmla="*/ 2924 h 2980"/>
                <a:gd name="T26" fmla="*/ 668 w 724"/>
                <a:gd name="T27" fmla="*/ 2948 h 2980"/>
                <a:gd name="T28" fmla="*/ 640 w 724"/>
                <a:gd name="T29" fmla="*/ 2966 h 2980"/>
                <a:gd name="T30" fmla="*/ 609 w 724"/>
                <a:gd name="T31" fmla="*/ 2976 h 2980"/>
                <a:gd name="T32" fmla="*/ 574 w 724"/>
                <a:gd name="T33" fmla="*/ 2980 h 2980"/>
                <a:gd name="T34" fmla="*/ 150 w 724"/>
                <a:gd name="T35" fmla="*/ 2980 h 2980"/>
                <a:gd name="T36" fmla="*/ 116 w 724"/>
                <a:gd name="T37" fmla="*/ 2976 h 2980"/>
                <a:gd name="T38" fmla="*/ 84 w 724"/>
                <a:gd name="T39" fmla="*/ 2966 h 2980"/>
                <a:gd name="T40" fmla="*/ 56 w 724"/>
                <a:gd name="T41" fmla="*/ 2948 h 2980"/>
                <a:gd name="T42" fmla="*/ 33 w 724"/>
                <a:gd name="T43" fmla="*/ 2924 h 2980"/>
                <a:gd name="T44" fmla="*/ 15 w 724"/>
                <a:gd name="T45" fmla="*/ 2897 h 2980"/>
                <a:gd name="T46" fmla="*/ 3 w 724"/>
                <a:gd name="T47" fmla="*/ 2865 h 2980"/>
                <a:gd name="T48" fmla="*/ 0 w 724"/>
                <a:gd name="T49" fmla="*/ 2830 h 2980"/>
                <a:gd name="T50" fmla="*/ 0 w 724"/>
                <a:gd name="T51" fmla="*/ 150 h 2980"/>
                <a:gd name="T52" fmla="*/ 3 w 724"/>
                <a:gd name="T53" fmla="*/ 116 h 2980"/>
                <a:gd name="T54" fmla="*/ 15 w 724"/>
                <a:gd name="T55" fmla="*/ 84 h 2980"/>
                <a:gd name="T56" fmla="*/ 33 w 724"/>
                <a:gd name="T57" fmla="*/ 56 h 2980"/>
                <a:gd name="T58" fmla="*/ 56 w 724"/>
                <a:gd name="T59" fmla="*/ 33 h 2980"/>
                <a:gd name="T60" fmla="*/ 84 w 724"/>
                <a:gd name="T61" fmla="*/ 15 h 2980"/>
                <a:gd name="T62" fmla="*/ 116 w 724"/>
                <a:gd name="T63" fmla="*/ 3 h 2980"/>
                <a:gd name="T64" fmla="*/ 150 w 724"/>
                <a:gd name="T65" fmla="*/ 0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" h="2980">
                  <a:moveTo>
                    <a:pt x="150" y="0"/>
                  </a:moveTo>
                  <a:lnTo>
                    <a:pt x="574" y="0"/>
                  </a:lnTo>
                  <a:lnTo>
                    <a:pt x="609" y="3"/>
                  </a:lnTo>
                  <a:lnTo>
                    <a:pt x="640" y="15"/>
                  </a:lnTo>
                  <a:lnTo>
                    <a:pt x="668" y="33"/>
                  </a:lnTo>
                  <a:lnTo>
                    <a:pt x="691" y="56"/>
                  </a:lnTo>
                  <a:lnTo>
                    <a:pt x="709" y="84"/>
                  </a:lnTo>
                  <a:lnTo>
                    <a:pt x="720" y="116"/>
                  </a:lnTo>
                  <a:lnTo>
                    <a:pt x="724" y="150"/>
                  </a:lnTo>
                  <a:lnTo>
                    <a:pt x="724" y="2830"/>
                  </a:lnTo>
                  <a:lnTo>
                    <a:pt x="720" y="2865"/>
                  </a:lnTo>
                  <a:lnTo>
                    <a:pt x="709" y="2897"/>
                  </a:lnTo>
                  <a:lnTo>
                    <a:pt x="691" y="2924"/>
                  </a:lnTo>
                  <a:lnTo>
                    <a:pt x="668" y="2948"/>
                  </a:lnTo>
                  <a:lnTo>
                    <a:pt x="640" y="2966"/>
                  </a:lnTo>
                  <a:lnTo>
                    <a:pt x="609" y="2976"/>
                  </a:lnTo>
                  <a:lnTo>
                    <a:pt x="574" y="2980"/>
                  </a:lnTo>
                  <a:lnTo>
                    <a:pt x="150" y="2980"/>
                  </a:lnTo>
                  <a:lnTo>
                    <a:pt x="116" y="2976"/>
                  </a:lnTo>
                  <a:lnTo>
                    <a:pt x="84" y="2966"/>
                  </a:lnTo>
                  <a:lnTo>
                    <a:pt x="56" y="2948"/>
                  </a:lnTo>
                  <a:lnTo>
                    <a:pt x="33" y="2924"/>
                  </a:lnTo>
                  <a:lnTo>
                    <a:pt x="15" y="2897"/>
                  </a:lnTo>
                  <a:lnTo>
                    <a:pt x="3" y="2865"/>
                  </a:lnTo>
                  <a:lnTo>
                    <a:pt x="0" y="2830"/>
                  </a:lnTo>
                  <a:lnTo>
                    <a:pt x="0" y="150"/>
                  </a:lnTo>
                  <a:lnTo>
                    <a:pt x="3" y="116"/>
                  </a:lnTo>
                  <a:lnTo>
                    <a:pt x="15" y="84"/>
                  </a:lnTo>
                  <a:lnTo>
                    <a:pt x="33" y="56"/>
                  </a:lnTo>
                  <a:lnTo>
                    <a:pt x="56" y="33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5520942" y="2568433"/>
              <a:ext cx="117461" cy="404534"/>
            </a:xfrm>
            <a:custGeom>
              <a:avLst/>
              <a:gdLst>
                <a:gd name="T0" fmla="*/ 181 w 724"/>
                <a:gd name="T1" fmla="*/ 180 h 2317"/>
                <a:gd name="T2" fmla="*/ 181 w 724"/>
                <a:gd name="T3" fmla="*/ 2137 h 2317"/>
                <a:gd name="T4" fmla="*/ 544 w 724"/>
                <a:gd name="T5" fmla="*/ 2137 h 2317"/>
                <a:gd name="T6" fmla="*/ 544 w 724"/>
                <a:gd name="T7" fmla="*/ 180 h 2317"/>
                <a:gd name="T8" fmla="*/ 181 w 724"/>
                <a:gd name="T9" fmla="*/ 180 h 2317"/>
                <a:gd name="T10" fmla="*/ 151 w 724"/>
                <a:gd name="T11" fmla="*/ 0 h 2317"/>
                <a:gd name="T12" fmla="*/ 575 w 724"/>
                <a:gd name="T13" fmla="*/ 0 h 2317"/>
                <a:gd name="T14" fmla="*/ 609 w 724"/>
                <a:gd name="T15" fmla="*/ 3 h 2317"/>
                <a:gd name="T16" fmla="*/ 640 w 724"/>
                <a:gd name="T17" fmla="*/ 15 h 2317"/>
                <a:gd name="T18" fmla="*/ 668 w 724"/>
                <a:gd name="T19" fmla="*/ 31 h 2317"/>
                <a:gd name="T20" fmla="*/ 692 w 724"/>
                <a:gd name="T21" fmla="*/ 56 h 2317"/>
                <a:gd name="T22" fmla="*/ 709 w 724"/>
                <a:gd name="T23" fmla="*/ 84 h 2317"/>
                <a:gd name="T24" fmla="*/ 720 w 724"/>
                <a:gd name="T25" fmla="*/ 115 h 2317"/>
                <a:gd name="T26" fmla="*/ 724 w 724"/>
                <a:gd name="T27" fmla="*/ 149 h 2317"/>
                <a:gd name="T28" fmla="*/ 724 w 724"/>
                <a:gd name="T29" fmla="*/ 2167 h 2317"/>
                <a:gd name="T30" fmla="*/ 720 w 724"/>
                <a:gd name="T31" fmla="*/ 2202 h 2317"/>
                <a:gd name="T32" fmla="*/ 709 w 724"/>
                <a:gd name="T33" fmla="*/ 2234 h 2317"/>
                <a:gd name="T34" fmla="*/ 692 w 724"/>
                <a:gd name="T35" fmla="*/ 2261 h 2317"/>
                <a:gd name="T36" fmla="*/ 668 w 724"/>
                <a:gd name="T37" fmla="*/ 2285 h 2317"/>
                <a:gd name="T38" fmla="*/ 640 w 724"/>
                <a:gd name="T39" fmla="*/ 2303 h 2317"/>
                <a:gd name="T40" fmla="*/ 609 w 724"/>
                <a:gd name="T41" fmla="*/ 2313 h 2317"/>
                <a:gd name="T42" fmla="*/ 575 w 724"/>
                <a:gd name="T43" fmla="*/ 2317 h 2317"/>
                <a:gd name="T44" fmla="*/ 151 w 724"/>
                <a:gd name="T45" fmla="*/ 2317 h 2317"/>
                <a:gd name="T46" fmla="*/ 116 w 724"/>
                <a:gd name="T47" fmla="*/ 2313 h 2317"/>
                <a:gd name="T48" fmla="*/ 84 w 724"/>
                <a:gd name="T49" fmla="*/ 2303 h 2317"/>
                <a:gd name="T50" fmla="*/ 56 w 724"/>
                <a:gd name="T51" fmla="*/ 2285 h 2317"/>
                <a:gd name="T52" fmla="*/ 33 w 724"/>
                <a:gd name="T53" fmla="*/ 2261 h 2317"/>
                <a:gd name="T54" fmla="*/ 15 w 724"/>
                <a:gd name="T55" fmla="*/ 2234 h 2317"/>
                <a:gd name="T56" fmla="*/ 5 w 724"/>
                <a:gd name="T57" fmla="*/ 2202 h 2317"/>
                <a:gd name="T58" fmla="*/ 0 w 724"/>
                <a:gd name="T59" fmla="*/ 2167 h 2317"/>
                <a:gd name="T60" fmla="*/ 0 w 724"/>
                <a:gd name="T61" fmla="*/ 149 h 2317"/>
                <a:gd name="T62" fmla="*/ 5 w 724"/>
                <a:gd name="T63" fmla="*/ 115 h 2317"/>
                <a:gd name="T64" fmla="*/ 15 w 724"/>
                <a:gd name="T65" fmla="*/ 84 h 2317"/>
                <a:gd name="T66" fmla="*/ 33 w 724"/>
                <a:gd name="T67" fmla="*/ 56 h 2317"/>
                <a:gd name="T68" fmla="*/ 56 w 724"/>
                <a:gd name="T69" fmla="*/ 31 h 2317"/>
                <a:gd name="T70" fmla="*/ 84 w 724"/>
                <a:gd name="T71" fmla="*/ 15 h 2317"/>
                <a:gd name="T72" fmla="*/ 116 w 724"/>
                <a:gd name="T73" fmla="*/ 3 h 2317"/>
                <a:gd name="T74" fmla="*/ 151 w 724"/>
                <a:gd name="T75" fmla="*/ 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4" h="2317">
                  <a:moveTo>
                    <a:pt x="181" y="180"/>
                  </a:moveTo>
                  <a:lnTo>
                    <a:pt x="181" y="2137"/>
                  </a:lnTo>
                  <a:lnTo>
                    <a:pt x="544" y="2137"/>
                  </a:lnTo>
                  <a:lnTo>
                    <a:pt x="544" y="180"/>
                  </a:lnTo>
                  <a:lnTo>
                    <a:pt x="181" y="180"/>
                  </a:lnTo>
                  <a:close/>
                  <a:moveTo>
                    <a:pt x="151" y="0"/>
                  </a:moveTo>
                  <a:lnTo>
                    <a:pt x="575" y="0"/>
                  </a:lnTo>
                  <a:lnTo>
                    <a:pt x="609" y="3"/>
                  </a:lnTo>
                  <a:lnTo>
                    <a:pt x="640" y="15"/>
                  </a:lnTo>
                  <a:lnTo>
                    <a:pt x="668" y="31"/>
                  </a:lnTo>
                  <a:lnTo>
                    <a:pt x="692" y="56"/>
                  </a:lnTo>
                  <a:lnTo>
                    <a:pt x="709" y="84"/>
                  </a:lnTo>
                  <a:lnTo>
                    <a:pt x="720" y="115"/>
                  </a:lnTo>
                  <a:lnTo>
                    <a:pt x="724" y="149"/>
                  </a:lnTo>
                  <a:lnTo>
                    <a:pt x="724" y="2167"/>
                  </a:lnTo>
                  <a:lnTo>
                    <a:pt x="720" y="2202"/>
                  </a:lnTo>
                  <a:lnTo>
                    <a:pt x="709" y="2234"/>
                  </a:lnTo>
                  <a:lnTo>
                    <a:pt x="692" y="2261"/>
                  </a:lnTo>
                  <a:lnTo>
                    <a:pt x="668" y="2285"/>
                  </a:lnTo>
                  <a:lnTo>
                    <a:pt x="640" y="2303"/>
                  </a:lnTo>
                  <a:lnTo>
                    <a:pt x="609" y="2313"/>
                  </a:lnTo>
                  <a:lnTo>
                    <a:pt x="575" y="2317"/>
                  </a:lnTo>
                  <a:lnTo>
                    <a:pt x="151" y="2317"/>
                  </a:lnTo>
                  <a:lnTo>
                    <a:pt x="116" y="2313"/>
                  </a:lnTo>
                  <a:lnTo>
                    <a:pt x="84" y="2303"/>
                  </a:lnTo>
                  <a:lnTo>
                    <a:pt x="56" y="2285"/>
                  </a:lnTo>
                  <a:lnTo>
                    <a:pt x="33" y="2261"/>
                  </a:lnTo>
                  <a:lnTo>
                    <a:pt x="15" y="2234"/>
                  </a:lnTo>
                  <a:lnTo>
                    <a:pt x="5" y="2202"/>
                  </a:lnTo>
                  <a:lnTo>
                    <a:pt x="0" y="2167"/>
                  </a:lnTo>
                  <a:lnTo>
                    <a:pt x="0" y="149"/>
                  </a:lnTo>
                  <a:lnTo>
                    <a:pt x="5" y="115"/>
                  </a:lnTo>
                  <a:lnTo>
                    <a:pt x="15" y="84"/>
                  </a:lnTo>
                  <a:lnTo>
                    <a:pt x="33" y="56"/>
                  </a:lnTo>
                  <a:lnTo>
                    <a:pt x="56" y="31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5679287" y="2757447"/>
              <a:ext cx="117461" cy="215519"/>
            </a:xfrm>
            <a:custGeom>
              <a:avLst/>
              <a:gdLst>
                <a:gd name="T0" fmla="*/ 151 w 725"/>
                <a:gd name="T1" fmla="*/ 0 h 1234"/>
                <a:gd name="T2" fmla="*/ 575 w 725"/>
                <a:gd name="T3" fmla="*/ 0 h 1234"/>
                <a:gd name="T4" fmla="*/ 610 w 725"/>
                <a:gd name="T5" fmla="*/ 4 h 1234"/>
                <a:gd name="T6" fmla="*/ 641 w 725"/>
                <a:gd name="T7" fmla="*/ 15 h 1234"/>
                <a:gd name="T8" fmla="*/ 669 w 725"/>
                <a:gd name="T9" fmla="*/ 33 h 1234"/>
                <a:gd name="T10" fmla="*/ 693 w 725"/>
                <a:gd name="T11" fmla="*/ 56 h 1234"/>
                <a:gd name="T12" fmla="*/ 709 w 725"/>
                <a:gd name="T13" fmla="*/ 84 h 1234"/>
                <a:gd name="T14" fmla="*/ 721 w 725"/>
                <a:gd name="T15" fmla="*/ 116 h 1234"/>
                <a:gd name="T16" fmla="*/ 725 w 725"/>
                <a:gd name="T17" fmla="*/ 151 h 1234"/>
                <a:gd name="T18" fmla="*/ 725 w 725"/>
                <a:gd name="T19" fmla="*/ 1084 h 1234"/>
                <a:gd name="T20" fmla="*/ 721 w 725"/>
                <a:gd name="T21" fmla="*/ 1119 h 1234"/>
                <a:gd name="T22" fmla="*/ 709 w 725"/>
                <a:gd name="T23" fmla="*/ 1151 h 1234"/>
                <a:gd name="T24" fmla="*/ 693 w 725"/>
                <a:gd name="T25" fmla="*/ 1178 h 1234"/>
                <a:gd name="T26" fmla="*/ 669 w 725"/>
                <a:gd name="T27" fmla="*/ 1202 h 1234"/>
                <a:gd name="T28" fmla="*/ 641 w 725"/>
                <a:gd name="T29" fmla="*/ 1220 h 1234"/>
                <a:gd name="T30" fmla="*/ 610 w 725"/>
                <a:gd name="T31" fmla="*/ 1230 h 1234"/>
                <a:gd name="T32" fmla="*/ 575 w 725"/>
                <a:gd name="T33" fmla="*/ 1234 h 1234"/>
                <a:gd name="T34" fmla="*/ 151 w 725"/>
                <a:gd name="T35" fmla="*/ 1234 h 1234"/>
                <a:gd name="T36" fmla="*/ 117 w 725"/>
                <a:gd name="T37" fmla="*/ 1230 h 1234"/>
                <a:gd name="T38" fmla="*/ 85 w 725"/>
                <a:gd name="T39" fmla="*/ 1220 h 1234"/>
                <a:gd name="T40" fmla="*/ 58 w 725"/>
                <a:gd name="T41" fmla="*/ 1202 h 1234"/>
                <a:gd name="T42" fmla="*/ 34 w 725"/>
                <a:gd name="T43" fmla="*/ 1178 h 1234"/>
                <a:gd name="T44" fmla="*/ 16 w 725"/>
                <a:gd name="T45" fmla="*/ 1151 h 1234"/>
                <a:gd name="T46" fmla="*/ 6 w 725"/>
                <a:gd name="T47" fmla="*/ 1119 h 1234"/>
                <a:gd name="T48" fmla="*/ 0 w 725"/>
                <a:gd name="T49" fmla="*/ 1084 h 1234"/>
                <a:gd name="T50" fmla="*/ 0 w 725"/>
                <a:gd name="T51" fmla="*/ 151 h 1234"/>
                <a:gd name="T52" fmla="*/ 6 w 725"/>
                <a:gd name="T53" fmla="*/ 116 h 1234"/>
                <a:gd name="T54" fmla="*/ 16 w 725"/>
                <a:gd name="T55" fmla="*/ 84 h 1234"/>
                <a:gd name="T56" fmla="*/ 34 w 725"/>
                <a:gd name="T57" fmla="*/ 56 h 1234"/>
                <a:gd name="T58" fmla="*/ 58 w 725"/>
                <a:gd name="T59" fmla="*/ 33 h 1234"/>
                <a:gd name="T60" fmla="*/ 85 w 725"/>
                <a:gd name="T61" fmla="*/ 15 h 1234"/>
                <a:gd name="T62" fmla="*/ 117 w 725"/>
                <a:gd name="T63" fmla="*/ 4 h 1234"/>
                <a:gd name="T64" fmla="*/ 151 w 725"/>
                <a:gd name="T65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5" h="1234">
                  <a:moveTo>
                    <a:pt x="151" y="0"/>
                  </a:moveTo>
                  <a:lnTo>
                    <a:pt x="575" y="0"/>
                  </a:lnTo>
                  <a:lnTo>
                    <a:pt x="610" y="4"/>
                  </a:lnTo>
                  <a:lnTo>
                    <a:pt x="641" y="15"/>
                  </a:lnTo>
                  <a:lnTo>
                    <a:pt x="669" y="33"/>
                  </a:lnTo>
                  <a:lnTo>
                    <a:pt x="693" y="56"/>
                  </a:lnTo>
                  <a:lnTo>
                    <a:pt x="709" y="84"/>
                  </a:lnTo>
                  <a:lnTo>
                    <a:pt x="721" y="116"/>
                  </a:lnTo>
                  <a:lnTo>
                    <a:pt x="725" y="151"/>
                  </a:lnTo>
                  <a:lnTo>
                    <a:pt x="725" y="1084"/>
                  </a:lnTo>
                  <a:lnTo>
                    <a:pt x="721" y="1119"/>
                  </a:lnTo>
                  <a:lnTo>
                    <a:pt x="709" y="1151"/>
                  </a:lnTo>
                  <a:lnTo>
                    <a:pt x="693" y="1178"/>
                  </a:lnTo>
                  <a:lnTo>
                    <a:pt x="669" y="1202"/>
                  </a:lnTo>
                  <a:lnTo>
                    <a:pt x="641" y="1220"/>
                  </a:lnTo>
                  <a:lnTo>
                    <a:pt x="610" y="1230"/>
                  </a:lnTo>
                  <a:lnTo>
                    <a:pt x="575" y="1234"/>
                  </a:lnTo>
                  <a:lnTo>
                    <a:pt x="151" y="1234"/>
                  </a:lnTo>
                  <a:lnTo>
                    <a:pt x="117" y="1230"/>
                  </a:lnTo>
                  <a:lnTo>
                    <a:pt x="85" y="1220"/>
                  </a:lnTo>
                  <a:lnTo>
                    <a:pt x="58" y="1202"/>
                  </a:lnTo>
                  <a:lnTo>
                    <a:pt x="34" y="1178"/>
                  </a:lnTo>
                  <a:lnTo>
                    <a:pt x="16" y="1151"/>
                  </a:lnTo>
                  <a:lnTo>
                    <a:pt x="6" y="1119"/>
                  </a:lnTo>
                  <a:lnTo>
                    <a:pt x="0" y="1084"/>
                  </a:lnTo>
                  <a:lnTo>
                    <a:pt x="0" y="151"/>
                  </a:lnTo>
                  <a:lnTo>
                    <a:pt x="6" y="116"/>
                  </a:lnTo>
                  <a:lnTo>
                    <a:pt x="16" y="84"/>
                  </a:lnTo>
                  <a:lnTo>
                    <a:pt x="34" y="56"/>
                  </a:lnTo>
                  <a:lnTo>
                    <a:pt x="58" y="33"/>
                  </a:lnTo>
                  <a:lnTo>
                    <a:pt x="85" y="15"/>
                  </a:lnTo>
                  <a:lnTo>
                    <a:pt x="117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5159473" y="3004353"/>
              <a:ext cx="684000" cy="62773"/>
            </a:xfrm>
            <a:custGeom>
              <a:avLst/>
              <a:gdLst>
                <a:gd name="T0" fmla="*/ 180 w 4216"/>
                <a:gd name="T1" fmla="*/ 0 h 362"/>
                <a:gd name="T2" fmla="*/ 4035 w 4216"/>
                <a:gd name="T3" fmla="*/ 0 h 362"/>
                <a:gd name="T4" fmla="*/ 4072 w 4216"/>
                <a:gd name="T5" fmla="*/ 4 h 362"/>
                <a:gd name="T6" fmla="*/ 4105 w 4216"/>
                <a:gd name="T7" fmla="*/ 14 h 362"/>
                <a:gd name="T8" fmla="*/ 4136 w 4216"/>
                <a:gd name="T9" fmla="*/ 31 h 362"/>
                <a:gd name="T10" fmla="*/ 4162 w 4216"/>
                <a:gd name="T11" fmla="*/ 53 h 362"/>
                <a:gd name="T12" fmla="*/ 4185 w 4216"/>
                <a:gd name="T13" fmla="*/ 79 h 362"/>
                <a:gd name="T14" fmla="*/ 4202 w 4216"/>
                <a:gd name="T15" fmla="*/ 110 h 362"/>
                <a:gd name="T16" fmla="*/ 4212 w 4216"/>
                <a:gd name="T17" fmla="*/ 145 h 362"/>
                <a:gd name="T18" fmla="*/ 4216 w 4216"/>
                <a:gd name="T19" fmla="*/ 180 h 362"/>
                <a:gd name="T20" fmla="*/ 4212 w 4216"/>
                <a:gd name="T21" fmla="*/ 217 h 362"/>
                <a:gd name="T22" fmla="*/ 4202 w 4216"/>
                <a:gd name="T23" fmla="*/ 251 h 362"/>
                <a:gd name="T24" fmla="*/ 4185 w 4216"/>
                <a:gd name="T25" fmla="*/ 281 h 362"/>
                <a:gd name="T26" fmla="*/ 4162 w 4216"/>
                <a:gd name="T27" fmla="*/ 308 h 362"/>
                <a:gd name="T28" fmla="*/ 4136 w 4216"/>
                <a:gd name="T29" fmla="*/ 331 h 362"/>
                <a:gd name="T30" fmla="*/ 4105 w 4216"/>
                <a:gd name="T31" fmla="*/ 348 h 362"/>
                <a:gd name="T32" fmla="*/ 4072 w 4216"/>
                <a:gd name="T33" fmla="*/ 358 h 362"/>
                <a:gd name="T34" fmla="*/ 4035 w 4216"/>
                <a:gd name="T35" fmla="*/ 362 h 362"/>
                <a:gd name="T36" fmla="*/ 180 w 4216"/>
                <a:gd name="T37" fmla="*/ 362 h 362"/>
                <a:gd name="T38" fmla="*/ 144 w 4216"/>
                <a:gd name="T39" fmla="*/ 358 h 362"/>
                <a:gd name="T40" fmla="*/ 110 w 4216"/>
                <a:gd name="T41" fmla="*/ 348 h 362"/>
                <a:gd name="T42" fmla="*/ 79 w 4216"/>
                <a:gd name="T43" fmla="*/ 331 h 362"/>
                <a:gd name="T44" fmla="*/ 52 w 4216"/>
                <a:gd name="T45" fmla="*/ 308 h 362"/>
                <a:gd name="T46" fmla="*/ 31 w 4216"/>
                <a:gd name="T47" fmla="*/ 281 h 362"/>
                <a:gd name="T48" fmla="*/ 14 w 4216"/>
                <a:gd name="T49" fmla="*/ 251 h 362"/>
                <a:gd name="T50" fmla="*/ 4 w 4216"/>
                <a:gd name="T51" fmla="*/ 217 h 362"/>
                <a:gd name="T52" fmla="*/ 0 w 4216"/>
                <a:gd name="T53" fmla="*/ 180 h 362"/>
                <a:gd name="T54" fmla="*/ 4 w 4216"/>
                <a:gd name="T55" fmla="*/ 145 h 362"/>
                <a:gd name="T56" fmla="*/ 14 w 4216"/>
                <a:gd name="T57" fmla="*/ 110 h 362"/>
                <a:gd name="T58" fmla="*/ 31 w 4216"/>
                <a:gd name="T59" fmla="*/ 79 h 362"/>
                <a:gd name="T60" fmla="*/ 52 w 4216"/>
                <a:gd name="T61" fmla="*/ 53 h 362"/>
                <a:gd name="T62" fmla="*/ 79 w 4216"/>
                <a:gd name="T63" fmla="*/ 31 h 362"/>
                <a:gd name="T64" fmla="*/ 110 w 4216"/>
                <a:gd name="T65" fmla="*/ 14 h 362"/>
                <a:gd name="T66" fmla="*/ 144 w 4216"/>
                <a:gd name="T67" fmla="*/ 4 h 362"/>
                <a:gd name="T68" fmla="*/ 180 w 4216"/>
                <a:gd name="T6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16" h="362">
                  <a:moveTo>
                    <a:pt x="180" y="0"/>
                  </a:moveTo>
                  <a:lnTo>
                    <a:pt x="4035" y="0"/>
                  </a:lnTo>
                  <a:lnTo>
                    <a:pt x="4072" y="4"/>
                  </a:lnTo>
                  <a:lnTo>
                    <a:pt x="4105" y="14"/>
                  </a:lnTo>
                  <a:lnTo>
                    <a:pt x="4136" y="31"/>
                  </a:lnTo>
                  <a:lnTo>
                    <a:pt x="4162" y="53"/>
                  </a:lnTo>
                  <a:lnTo>
                    <a:pt x="4185" y="79"/>
                  </a:lnTo>
                  <a:lnTo>
                    <a:pt x="4202" y="110"/>
                  </a:lnTo>
                  <a:lnTo>
                    <a:pt x="4212" y="145"/>
                  </a:lnTo>
                  <a:lnTo>
                    <a:pt x="4216" y="180"/>
                  </a:lnTo>
                  <a:lnTo>
                    <a:pt x="4212" y="217"/>
                  </a:lnTo>
                  <a:lnTo>
                    <a:pt x="4202" y="251"/>
                  </a:lnTo>
                  <a:lnTo>
                    <a:pt x="4185" y="281"/>
                  </a:lnTo>
                  <a:lnTo>
                    <a:pt x="4162" y="308"/>
                  </a:lnTo>
                  <a:lnTo>
                    <a:pt x="4136" y="331"/>
                  </a:lnTo>
                  <a:lnTo>
                    <a:pt x="4105" y="348"/>
                  </a:lnTo>
                  <a:lnTo>
                    <a:pt x="4072" y="358"/>
                  </a:lnTo>
                  <a:lnTo>
                    <a:pt x="4035" y="362"/>
                  </a:lnTo>
                  <a:lnTo>
                    <a:pt x="180" y="362"/>
                  </a:lnTo>
                  <a:lnTo>
                    <a:pt x="144" y="358"/>
                  </a:lnTo>
                  <a:lnTo>
                    <a:pt x="110" y="348"/>
                  </a:lnTo>
                  <a:lnTo>
                    <a:pt x="79" y="331"/>
                  </a:lnTo>
                  <a:lnTo>
                    <a:pt x="52" y="308"/>
                  </a:lnTo>
                  <a:lnTo>
                    <a:pt x="31" y="281"/>
                  </a:lnTo>
                  <a:lnTo>
                    <a:pt x="14" y="251"/>
                  </a:lnTo>
                  <a:lnTo>
                    <a:pt x="4" y="217"/>
                  </a:lnTo>
                  <a:lnTo>
                    <a:pt x="0" y="180"/>
                  </a:lnTo>
                  <a:lnTo>
                    <a:pt x="4" y="145"/>
                  </a:lnTo>
                  <a:lnTo>
                    <a:pt x="14" y="110"/>
                  </a:lnTo>
                  <a:lnTo>
                    <a:pt x="31" y="79"/>
                  </a:lnTo>
                  <a:lnTo>
                    <a:pt x="52" y="53"/>
                  </a:lnTo>
                  <a:lnTo>
                    <a:pt x="79" y="31"/>
                  </a:lnTo>
                  <a:lnTo>
                    <a:pt x="110" y="14"/>
                  </a:lnTo>
                  <a:lnTo>
                    <a:pt x="144" y="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07072" y="1685416"/>
            <a:ext cx="519515" cy="466177"/>
            <a:chOff x="7970838" y="1109663"/>
            <a:chExt cx="1103313" cy="965201"/>
          </a:xfrm>
          <a:solidFill>
            <a:schemeClr val="accent3"/>
          </a:solidFill>
        </p:grpSpPr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7970838" y="1133476"/>
              <a:ext cx="860425" cy="941388"/>
            </a:xfrm>
            <a:custGeom>
              <a:avLst/>
              <a:gdLst>
                <a:gd name="T0" fmla="*/ 1613 w 2709"/>
                <a:gd name="T1" fmla="*/ 24 h 2965"/>
                <a:gd name="T2" fmla="*/ 1569 w 2709"/>
                <a:gd name="T3" fmla="*/ 71 h 2965"/>
                <a:gd name="T4" fmla="*/ 1590 w 2709"/>
                <a:gd name="T5" fmla="*/ 116 h 2965"/>
                <a:gd name="T6" fmla="*/ 1812 w 2709"/>
                <a:gd name="T7" fmla="*/ 322 h 2965"/>
                <a:gd name="T8" fmla="*/ 1841 w 2709"/>
                <a:gd name="T9" fmla="*/ 447 h 2965"/>
                <a:gd name="T10" fmla="*/ 1841 w 2709"/>
                <a:gd name="T11" fmla="*/ 562 h 2965"/>
                <a:gd name="T12" fmla="*/ 1841 w 2709"/>
                <a:gd name="T13" fmla="*/ 663 h 2965"/>
                <a:gd name="T14" fmla="*/ 1844 w 2709"/>
                <a:gd name="T15" fmla="*/ 733 h 2965"/>
                <a:gd name="T16" fmla="*/ 1874 w 2709"/>
                <a:gd name="T17" fmla="*/ 762 h 2965"/>
                <a:gd name="T18" fmla="*/ 1874 w 2709"/>
                <a:gd name="T19" fmla="*/ 871 h 2965"/>
                <a:gd name="T20" fmla="*/ 1862 w 2709"/>
                <a:gd name="T21" fmla="*/ 968 h 2965"/>
                <a:gd name="T22" fmla="*/ 1801 w 2709"/>
                <a:gd name="T23" fmla="*/ 1115 h 2965"/>
                <a:gd name="T24" fmla="*/ 1761 w 2709"/>
                <a:gd name="T25" fmla="*/ 1231 h 2965"/>
                <a:gd name="T26" fmla="*/ 1723 w 2709"/>
                <a:gd name="T27" fmla="*/ 1297 h 2965"/>
                <a:gd name="T28" fmla="*/ 1705 w 2709"/>
                <a:gd name="T29" fmla="*/ 1423 h 2965"/>
                <a:gd name="T30" fmla="*/ 1708 w 2709"/>
                <a:gd name="T31" fmla="*/ 1530 h 2965"/>
                <a:gd name="T32" fmla="*/ 1737 w 2709"/>
                <a:gd name="T33" fmla="*/ 1559 h 2965"/>
                <a:gd name="T34" fmla="*/ 1766 w 2709"/>
                <a:gd name="T35" fmla="*/ 1615 h 2965"/>
                <a:gd name="T36" fmla="*/ 1817 w 2709"/>
                <a:gd name="T37" fmla="*/ 1749 h 2965"/>
                <a:gd name="T38" fmla="*/ 1984 w 2709"/>
                <a:gd name="T39" fmla="*/ 1823 h 2965"/>
                <a:gd name="T40" fmla="*/ 2500 w 2709"/>
                <a:gd name="T41" fmla="*/ 2054 h 2965"/>
                <a:gd name="T42" fmla="*/ 2709 w 2709"/>
                <a:gd name="T43" fmla="*/ 2567 h 2965"/>
                <a:gd name="T44" fmla="*/ 2526 w 2709"/>
                <a:gd name="T45" fmla="*/ 2597 h 2965"/>
                <a:gd name="T46" fmla="*/ 2301 w 2709"/>
                <a:gd name="T47" fmla="*/ 2670 h 2965"/>
                <a:gd name="T48" fmla="*/ 2054 w 2709"/>
                <a:gd name="T49" fmla="*/ 2765 h 2965"/>
                <a:gd name="T50" fmla="*/ 1803 w 2709"/>
                <a:gd name="T51" fmla="*/ 2860 h 2965"/>
                <a:gd name="T52" fmla="*/ 1568 w 2709"/>
                <a:gd name="T53" fmla="*/ 2936 h 2965"/>
                <a:gd name="T54" fmla="*/ 1354 w 2709"/>
                <a:gd name="T55" fmla="*/ 1910 h 2965"/>
                <a:gd name="T56" fmla="*/ 1064 w 2709"/>
                <a:gd name="T57" fmla="*/ 2707 h 2965"/>
                <a:gd name="T58" fmla="*/ 1047 w 2709"/>
                <a:gd name="T59" fmla="*/ 2930 h 2965"/>
                <a:gd name="T60" fmla="*/ 810 w 2709"/>
                <a:gd name="T61" fmla="*/ 2843 h 2965"/>
                <a:gd name="T62" fmla="*/ 592 w 2709"/>
                <a:gd name="T63" fmla="*/ 2736 h 2965"/>
                <a:gd name="T64" fmla="*/ 372 w 2709"/>
                <a:gd name="T65" fmla="*/ 2639 h 2965"/>
                <a:gd name="T66" fmla="*/ 134 w 2709"/>
                <a:gd name="T67" fmla="*/ 2576 h 2965"/>
                <a:gd name="T68" fmla="*/ 135 w 2709"/>
                <a:gd name="T69" fmla="*/ 2110 h 2965"/>
                <a:gd name="T70" fmla="*/ 360 w 2709"/>
                <a:gd name="T71" fmla="*/ 1983 h 2965"/>
                <a:gd name="T72" fmla="*/ 651 w 2709"/>
                <a:gd name="T73" fmla="*/ 1852 h 2965"/>
                <a:gd name="T74" fmla="*/ 878 w 2709"/>
                <a:gd name="T75" fmla="*/ 1748 h 2965"/>
                <a:gd name="T76" fmla="*/ 929 w 2709"/>
                <a:gd name="T77" fmla="*/ 1606 h 2965"/>
                <a:gd name="T78" fmla="*/ 953 w 2709"/>
                <a:gd name="T79" fmla="*/ 1563 h 2965"/>
                <a:gd name="T80" fmla="*/ 993 w 2709"/>
                <a:gd name="T81" fmla="*/ 1539 h 2965"/>
                <a:gd name="T82" fmla="*/ 1020 w 2709"/>
                <a:gd name="T83" fmla="*/ 1348 h 2965"/>
                <a:gd name="T84" fmla="*/ 978 w 2709"/>
                <a:gd name="T85" fmla="*/ 1275 h 2965"/>
                <a:gd name="T86" fmla="*/ 915 w 2709"/>
                <a:gd name="T87" fmla="*/ 1113 h 2965"/>
                <a:gd name="T88" fmla="*/ 878 w 2709"/>
                <a:gd name="T89" fmla="*/ 1003 h 2965"/>
                <a:gd name="T90" fmla="*/ 837 w 2709"/>
                <a:gd name="T91" fmla="*/ 814 h 2965"/>
                <a:gd name="T92" fmla="*/ 836 w 2709"/>
                <a:gd name="T93" fmla="*/ 759 h 2965"/>
                <a:gd name="T94" fmla="*/ 871 w 2709"/>
                <a:gd name="T95" fmla="*/ 732 h 2965"/>
                <a:gd name="T96" fmla="*/ 882 w 2709"/>
                <a:gd name="T97" fmla="*/ 676 h 2965"/>
                <a:gd name="T98" fmla="*/ 883 w 2709"/>
                <a:gd name="T99" fmla="*/ 623 h 2965"/>
                <a:gd name="T100" fmla="*/ 883 w 2709"/>
                <a:gd name="T101" fmla="*/ 557 h 2965"/>
                <a:gd name="T102" fmla="*/ 900 w 2709"/>
                <a:gd name="T103" fmla="*/ 343 h 2965"/>
                <a:gd name="T104" fmla="*/ 969 w 2709"/>
                <a:gd name="T105" fmla="*/ 235 h 2965"/>
                <a:gd name="T106" fmla="*/ 1109 w 2709"/>
                <a:gd name="T107" fmla="*/ 128 h 2965"/>
                <a:gd name="T108" fmla="*/ 1312 w 2709"/>
                <a:gd name="T109" fmla="*/ 49 h 2965"/>
                <a:gd name="T110" fmla="*/ 1565 w 2709"/>
                <a:gd name="T111" fmla="*/ 1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09" h="2965">
                  <a:moveTo>
                    <a:pt x="1591" y="0"/>
                  </a:moveTo>
                  <a:lnTo>
                    <a:pt x="1619" y="1"/>
                  </a:lnTo>
                  <a:lnTo>
                    <a:pt x="1628" y="14"/>
                  </a:lnTo>
                  <a:lnTo>
                    <a:pt x="1613" y="24"/>
                  </a:lnTo>
                  <a:lnTo>
                    <a:pt x="1600" y="35"/>
                  </a:lnTo>
                  <a:lnTo>
                    <a:pt x="1586" y="45"/>
                  </a:lnTo>
                  <a:lnTo>
                    <a:pt x="1575" y="58"/>
                  </a:lnTo>
                  <a:lnTo>
                    <a:pt x="1569" y="71"/>
                  </a:lnTo>
                  <a:lnTo>
                    <a:pt x="1567" y="81"/>
                  </a:lnTo>
                  <a:lnTo>
                    <a:pt x="1570" y="93"/>
                  </a:lnTo>
                  <a:lnTo>
                    <a:pt x="1579" y="104"/>
                  </a:lnTo>
                  <a:lnTo>
                    <a:pt x="1590" y="116"/>
                  </a:lnTo>
                  <a:lnTo>
                    <a:pt x="1681" y="193"/>
                  </a:lnTo>
                  <a:lnTo>
                    <a:pt x="1770" y="272"/>
                  </a:lnTo>
                  <a:lnTo>
                    <a:pt x="1793" y="296"/>
                  </a:lnTo>
                  <a:lnTo>
                    <a:pt x="1812" y="322"/>
                  </a:lnTo>
                  <a:lnTo>
                    <a:pt x="1825" y="351"/>
                  </a:lnTo>
                  <a:lnTo>
                    <a:pt x="1835" y="382"/>
                  </a:lnTo>
                  <a:lnTo>
                    <a:pt x="1840" y="413"/>
                  </a:lnTo>
                  <a:lnTo>
                    <a:pt x="1841" y="447"/>
                  </a:lnTo>
                  <a:lnTo>
                    <a:pt x="1841" y="482"/>
                  </a:lnTo>
                  <a:lnTo>
                    <a:pt x="1841" y="513"/>
                  </a:lnTo>
                  <a:lnTo>
                    <a:pt x="1841" y="538"/>
                  </a:lnTo>
                  <a:lnTo>
                    <a:pt x="1841" y="562"/>
                  </a:lnTo>
                  <a:lnTo>
                    <a:pt x="1841" y="585"/>
                  </a:lnTo>
                  <a:lnTo>
                    <a:pt x="1841" y="608"/>
                  </a:lnTo>
                  <a:lnTo>
                    <a:pt x="1841" y="634"/>
                  </a:lnTo>
                  <a:lnTo>
                    <a:pt x="1841" y="663"/>
                  </a:lnTo>
                  <a:lnTo>
                    <a:pt x="1841" y="699"/>
                  </a:lnTo>
                  <a:lnTo>
                    <a:pt x="1841" y="711"/>
                  </a:lnTo>
                  <a:lnTo>
                    <a:pt x="1842" y="722"/>
                  </a:lnTo>
                  <a:lnTo>
                    <a:pt x="1844" y="733"/>
                  </a:lnTo>
                  <a:lnTo>
                    <a:pt x="1850" y="744"/>
                  </a:lnTo>
                  <a:lnTo>
                    <a:pt x="1857" y="751"/>
                  </a:lnTo>
                  <a:lnTo>
                    <a:pt x="1870" y="757"/>
                  </a:lnTo>
                  <a:lnTo>
                    <a:pt x="1874" y="762"/>
                  </a:lnTo>
                  <a:lnTo>
                    <a:pt x="1878" y="767"/>
                  </a:lnTo>
                  <a:lnTo>
                    <a:pt x="1881" y="774"/>
                  </a:lnTo>
                  <a:lnTo>
                    <a:pt x="1882" y="781"/>
                  </a:lnTo>
                  <a:lnTo>
                    <a:pt x="1874" y="871"/>
                  </a:lnTo>
                  <a:lnTo>
                    <a:pt x="1864" y="962"/>
                  </a:lnTo>
                  <a:lnTo>
                    <a:pt x="1863" y="964"/>
                  </a:lnTo>
                  <a:lnTo>
                    <a:pt x="1863" y="966"/>
                  </a:lnTo>
                  <a:lnTo>
                    <a:pt x="1862" y="968"/>
                  </a:lnTo>
                  <a:lnTo>
                    <a:pt x="1841" y="1003"/>
                  </a:lnTo>
                  <a:lnTo>
                    <a:pt x="1825" y="1039"/>
                  </a:lnTo>
                  <a:lnTo>
                    <a:pt x="1813" y="1077"/>
                  </a:lnTo>
                  <a:lnTo>
                    <a:pt x="1801" y="1115"/>
                  </a:lnTo>
                  <a:lnTo>
                    <a:pt x="1790" y="1154"/>
                  </a:lnTo>
                  <a:lnTo>
                    <a:pt x="1778" y="1191"/>
                  </a:lnTo>
                  <a:lnTo>
                    <a:pt x="1763" y="1228"/>
                  </a:lnTo>
                  <a:lnTo>
                    <a:pt x="1761" y="1231"/>
                  </a:lnTo>
                  <a:lnTo>
                    <a:pt x="1760" y="1236"/>
                  </a:lnTo>
                  <a:lnTo>
                    <a:pt x="1758" y="1238"/>
                  </a:lnTo>
                  <a:lnTo>
                    <a:pt x="1738" y="1267"/>
                  </a:lnTo>
                  <a:lnTo>
                    <a:pt x="1723" y="1297"/>
                  </a:lnTo>
                  <a:lnTo>
                    <a:pt x="1714" y="1328"/>
                  </a:lnTo>
                  <a:lnTo>
                    <a:pt x="1708" y="1359"/>
                  </a:lnTo>
                  <a:lnTo>
                    <a:pt x="1705" y="1391"/>
                  </a:lnTo>
                  <a:lnTo>
                    <a:pt x="1705" y="1423"/>
                  </a:lnTo>
                  <a:lnTo>
                    <a:pt x="1706" y="1456"/>
                  </a:lnTo>
                  <a:lnTo>
                    <a:pt x="1707" y="1489"/>
                  </a:lnTo>
                  <a:lnTo>
                    <a:pt x="1707" y="1521"/>
                  </a:lnTo>
                  <a:lnTo>
                    <a:pt x="1708" y="1530"/>
                  </a:lnTo>
                  <a:lnTo>
                    <a:pt x="1712" y="1538"/>
                  </a:lnTo>
                  <a:lnTo>
                    <a:pt x="1717" y="1546"/>
                  </a:lnTo>
                  <a:lnTo>
                    <a:pt x="1722" y="1550"/>
                  </a:lnTo>
                  <a:lnTo>
                    <a:pt x="1737" y="1559"/>
                  </a:lnTo>
                  <a:lnTo>
                    <a:pt x="1748" y="1570"/>
                  </a:lnTo>
                  <a:lnTo>
                    <a:pt x="1756" y="1584"/>
                  </a:lnTo>
                  <a:lnTo>
                    <a:pt x="1761" y="1599"/>
                  </a:lnTo>
                  <a:lnTo>
                    <a:pt x="1766" y="1615"/>
                  </a:lnTo>
                  <a:lnTo>
                    <a:pt x="1779" y="1657"/>
                  </a:lnTo>
                  <a:lnTo>
                    <a:pt x="1794" y="1698"/>
                  </a:lnTo>
                  <a:lnTo>
                    <a:pt x="1810" y="1738"/>
                  </a:lnTo>
                  <a:lnTo>
                    <a:pt x="1817" y="1749"/>
                  </a:lnTo>
                  <a:lnTo>
                    <a:pt x="1828" y="1758"/>
                  </a:lnTo>
                  <a:lnTo>
                    <a:pt x="1840" y="1766"/>
                  </a:lnTo>
                  <a:lnTo>
                    <a:pt x="1853" y="1771"/>
                  </a:lnTo>
                  <a:lnTo>
                    <a:pt x="1984" y="1823"/>
                  </a:lnTo>
                  <a:lnTo>
                    <a:pt x="2114" y="1877"/>
                  </a:lnTo>
                  <a:lnTo>
                    <a:pt x="2244" y="1932"/>
                  </a:lnTo>
                  <a:lnTo>
                    <a:pt x="2373" y="1991"/>
                  </a:lnTo>
                  <a:lnTo>
                    <a:pt x="2500" y="2054"/>
                  </a:lnTo>
                  <a:lnTo>
                    <a:pt x="2539" y="2077"/>
                  </a:lnTo>
                  <a:lnTo>
                    <a:pt x="2576" y="2103"/>
                  </a:lnTo>
                  <a:lnTo>
                    <a:pt x="2609" y="2134"/>
                  </a:lnTo>
                  <a:lnTo>
                    <a:pt x="2709" y="2567"/>
                  </a:lnTo>
                  <a:lnTo>
                    <a:pt x="2668" y="2569"/>
                  </a:lnTo>
                  <a:lnTo>
                    <a:pt x="2624" y="2575"/>
                  </a:lnTo>
                  <a:lnTo>
                    <a:pt x="2576" y="2584"/>
                  </a:lnTo>
                  <a:lnTo>
                    <a:pt x="2526" y="2597"/>
                  </a:lnTo>
                  <a:lnTo>
                    <a:pt x="2473" y="2611"/>
                  </a:lnTo>
                  <a:lnTo>
                    <a:pt x="2417" y="2628"/>
                  </a:lnTo>
                  <a:lnTo>
                    <a:pt x="2360" y="2648"/>
                  </a:lnTo>
                  <a:lnTo>
                    <a:pt x="2301" y="2670"/>
                  </a:lnTo>
                  <a:lnTo>
                    <a:pt x="2241" y="2692"/>
                  </a:lnTo>
                  <a:lnTo>
                    <a:pt x="2179" y="2715"/>
                  </a:lnTo>
                  <a:lnTo>
                    <a:pt x="2116" y="2739"/>
                  </a:lnTo>
                  <a:lnTo>
                    <a:pt x="2054" y="2765"/>
                  </a:lnTo>
                  <a:lnTo>
                    <a:pt x="1991" y="2789"/>
                  </a:lnTo>
                  <a:lnTo>
                    <a:pt x="1928" y="2813"/>
                  </a:lnTo>
                  <a:lnTo>
                    <a:pt x="1865" y="2838"/>
                  </a:lnTo>
                  <a:lnTo>
                    <a:pt x="1803" y="2860"/>
                  </a:lnTo>
                  <a:lnTo>
                    <a:pt x="1742" y="2882"/>
                  </a:lnTo>
                  <a:lnTo>
                    <a:pt x="1683" y="2902"/>
                  </a:lnTo>
                  <a:lnTo>
                    <a:pt x="1624" y="2920"/>
                  </a:lnTo>
                  <a:lnTo>
                    <a:pt x="1568" y="2936"/>
                  </a:lnTo>
                  <a:lnTo>
                    <a:pt x="1514" y="2949"/>
                  </a:lnTo>
                  <a:lnTo>
                    <a:pt x="1463" y="2958"/>
                  </a:lnTo>
                  <a:lnTo>
                    <a:pt x="1644" y="2707"/>
                  </a:lnTo>
                  <a:lnTo>
                    <a:pt x="1354" y="1910"/>
                  </a:lnTo>
                  <a:lnTo>
                    <a:pt x="1445" y="1716"/>
                  </a:lnTo>
                  <a:lnTo>
                    <a:pt x="1264" y="1716"/>
                  </a:lnTo>
                  <a:lnTo>
                    <a:pt x="1354" y="1910"/>
                  </a:lnTo>
                  <a:lnTo>
                    <a:pt x="1064" y="2707"/>
                  </a:lnTo>
                  <a:lnTo>
                    <a:pt x="1251" y="2965"/>
                  </a:lnTo>
                  <a:lnTo>
                    <a:pt x="1180" y="2957"/>
                  </a:lnTo>
                  <a:lnTo>
                    <a:pt x="1113" y="2945"/>
                  </a:lnTo>
                  <a:lnTo>
                    <a:pt x="1047" y="2930"/>
                  </a:lnTo>
                  <a:lnTo>
                    <a:pt x="985" y="2911"/>
                  </a:lnTo>
                  <a:lnTo>
                    <a:pt x="925" y="2891"/>
                  </a:lnTo>
                  <a:lnTo>
                    <a:pt x="866" y="2867"/>
                  </a:lnTo>
                  <a:lnTo>
                    <a:pt x="810" y="2843"/>
                  </a:lnTo>
                  <a:lnTo>
                    <a:pt x="754" y="2817"/>
                  </a:lnTo>
                  <a:lnTo>
                    <a:pt x="699" y="2790"/>
                  </a:lnTo>
                  <a:lnTo>
                    <a:pt x="645" y="2764"/>
                  </a:lnTo>
                  <a:lnTo>
                    <a:pt x="592" y="2736"/>
                  </a:lnTo>
                  <a:lnTo>
                    <a:pt x="538" y="2710"/>
                  </a:lnTo>
                  <a:lnTo>
                    <a:pt x="483" y="2684"/>
                  </a:lnTo>
                  <a:lnTo>
                    <a:pt x="428" y="2661"/>
                  </a:lnTo>
                  <a:lnTo>
                    <a:pt x="372" y="2639"/>
                  </a:lnTo>
                  <a:lnTo>
                    <a:pt x="315" y="2619"/>
                  </a:lnTo>
                  <a:lnTo>
                    <a:pt x="257" y="2601"/>
                  </a:lnTo>
                  <a:lnTo>
                    <a:pt x="196" y="2587"/>
                  </a:lnTo>
                  <a:lnTo>
                    <a:pt x="134" y="2576"/>
                  </a:lnTo>
                  <a:lnTo>
                    <a:pt x="69" y="2570"/>
                  </a:lnTo>
                  <a:lnTo>
                    <a:pt x="0" y="2567"/>
                  </a:lnTo>
                  <a:lnTo>
                    <a:pt x="100" y="2139"/>
                  </a:lnTo>
                  <a:lnTo>
                    <a:pt x="135" y="2110"/>
                  </a:lnTo>
                  <a:lnTo>
                    <a:pt x="174" y="2083"/>
                  </a:lnTo>
                  <a:lnTo>
                    <a:pt x="215" y="2060"/>
                  </a:lnTo>
                  <a:lnTo>
                    <a:pt x="287" y="2021"/>
                  </a:lnTo>
                  <a:lnTo>
                    <a:pt x="360" y="1983"/>
                  </a:lnTo>
                  <a:lnTo>
                    <a:pt x="432" y="1946"/>
                  </a:lnTo>
                  <a:lnTo>
                    <a:pt x="504" y="1913"/>
                  </a:lnTo>
                  <a:lnTo>
                    <a:pt x="578" y="1882"/>
                  </a:lnTo>
                  <a:lnTo>
                    <a:pt x="651" y="1852"/>
                  </a:lnTo>
                  <a:lnTo>
                    <a:pt x="754" y="1809"/>
                  </a:lnTo>
                  <a:lnTo>
                    <a:pt x="856" y="1766"/>
                  </a:lnTo>
                  <a:lnTo>
                    <a:pt x="868" y="1758"/>
                  </a:lnTo>
                  <a:lnTo>
                    <a:pt x="878" y="1748"/>
                  </a:lnTo>
                  <a:lnTo>
                    <a:pt x="885" y="1736"/>
                  </a:lnTo>
                  <a:lnTo>
                    <a:pt x="907" y="1678"/>
                  </a:lnTo>
                  <a:lnTo>
                    <a:pt x="925" y="1619"/>
                  </a:lnTo>
                  <a:lnTo>
                    <a:pt x="929" y="1606"/>
                  </a:lnTo>
                  <a:lnTo>
                    <a:pt x="933" y="1593"/>
                  </a:lnTo>
                  <a:lnTo>
                    <a:pt x="939" y="1582"/>
                  </a:lnTo>
                  <a:lnTo>
                    <a:pt x="945" y="1571"/>
                  </a:lnTo>
                  <a:lnTo>
                    <a:pt x="953" y="1563"/>
                  </a:lnTo>
                  <a:lnTo>
                    <a:pt x="964" y="1555"/>
                  </a:lnTo>
                  <a:lnTo>
                    <a:pt x="979" y="1551"/>
                  </a:lnTo>
                  <a:lnTo>
                    <a:pt x="986" y="1547"/>
                  </a:lnTo>
                  <a:lnTo>
                    <a:pt x="993" y="1539"/>
                  </a:lnTo>
                  <a:lnTo>
                    <a:pt x="999" y="1530"/>
                  </a:lnTo>
                  <a:lnTo>
                    <a:pt x="1002" y="1521"/>
                  </a:lnTo>
                  <a:lnTo>
                    <a:pt x="1012" y="1435"/>
                  </a:lnTo>
                  <a:lnTo>
                    <a:pt x="1020" y="1348"/>
                  </a:lnTo>
                  <a:lnTo>
                    <a:pt x="1018" y="1334"/>
                  </a:lnTo>
                  <a:lnTo>
                    <a:pt x="1013" y="1321"/>
                  </a:lnTo>
                  <a:lnTo>
                    <a:pt x="1006" y="1310"/>
                  </a:lnTo>
                  <a:lnTo>
                    <a:pt x="978" y="1275"/>
                  </a:lnTo>
                  <a:lnTo>
                    <a:pt x="955" y="1238"/>
                  </a:lnTo>
                  <a:lnTo>
                    <a:pt x="937" y="1199"/>
                  </a:lnTo>
                  <a:lnTo>
                    <a:pt x="925" y="1156"/>
                  </a:lnTo>
                  <a:lnTo>
                    <a:pt x="915" y="1113"/>
                  </a:lnTo>
                  <a:lnTo>
                    <a:pt x="909" y="1084"/>
                  </a:lnTo>
                  <a:lnTo>
                    <a:pt x="898" y="1058"/>
                  </a:lnTo>
                  <a:lnTo>
                    <a:pt x="888" y="1030"/>
                  </a:lnTo>
                  <a:lnTo>
                    <a:pt x="878" y="1003"/>
                  </a:lnTo>
                  <a:lnTo>
                    <a:pt x="858" y="928"/>
                  </a:lnTo>
                  <a:lnTo>
                    <a:pt x="840" y="852"/>
                  </a:lnTo>
                  <a:lnTo>
                    <a:pt x="838" y="834"/>
                  </a:lnTo>
                  <a:lnTo>
                    <a:pt x="837" y="814"/>
                  </a:lnTo>
                  <a:lnTo>
                    <a:pt x="835" y="795"/>
                  </a:lnTo>
                  <a:lnTo>
                    <a:pt x="834" y="783"/>
                  </a:lnTo>
                  <a:lnTo>
                    <a:pt x="834" y="770"/>
                  </a:lnTo>
                  <a:lnTo>
                    <a:pt x="836" y="759"/>
                  </a:lnTo>
                  <a:lnTo>
                    <a:pt x="842" y="751"/>
                  </a:lnTo>
                  <a:lnTo>
                    <a:pt x="851" y="743"/>
                  </a:lnTo>
                  <a:lnTo>
                    <a:pt x="865" y="737"/>
                  </a:lnTo>
                  <a:lnTo>
                    <a:pt x="871" y="732"/>
                  </a:lnTo>
                  <a:lnTo>
                    <a:pt x="876" y="721"/>
                  </a:lnTo>
                  <a:lnTo>
                    <a:pt x="879" y="710"/>
                  </a:lnTo>
                  <a:lnTo>
                    <a:pt x="882" y="699"/>
                  </a:lnTo>
                  <a:lnTo>
                    <a:pt x="882" y="676"/>
                  </a:lnTo>
                  <a:lnTo>
                    <a:pt x="883" y="658"/>
                  </a:lnTo>
                  <a:lnTo>
                    <a:pt x="883" y="644"/>
                  </a:lnTo>
                  <a:lnTo>
                    <a:pt x="883" y="634"/>
                  </a:lnTo>
                  <a:lnTo>
                    <a:pt x="883" y="623"/>
                  </a:lnTo>
                  <a:lnTo>
                    <a:pt x="883" y="612"/>
                  </a:lnTo>
                  <a:lnTo>
                    <a:pt x="883" y="599"/>
                  </a:lnTo>
                  <a:lnTo>
                    <a:pt x="883" y="581"/>
                  </a:lnTo>
                  <a:lnTo>
                    <a:pt x="883" y="557"/>
                  </a:lnTo>
                  <a:lnTo>
                    <a:pt x="883" y="482"/>
                  </a:lnTo>
                  <a:lnTo>
                    <a:pt x="886" y="408"/>
                  </a:lnTo>
                  <a:lnTo>
                    <a:pt x="891" y="374"/>
                  </a:lnTo>
                  <a:lnTo>
                    <a:pt x="900" y="343"/>
                  </a:lnTo>
                  <a:lnTo>
                    <a:pt x="912" y="313"/>
                  </a:lnTo>
                  <a:lnTo>
                    <a:pt x="928" y="284"/>
                  </a:lnTo>
                  <a:lnTo>
                    <a:pt x="947" y="259"/>
                  </a:lnTo>
                  <a:lnTo>
                    <a:pt x="969" y="235"/>
                  </a:lnTo>
                  <a:lnTo>
                    <a:pt x="992" y="211"/>
                  </a:lnTo>
                  <a:lnTo>
                    <a:pt x="1018" y="189"/>
                  </a:lnTo>
                  <a:lnTo>
                    <a:pt x="1062" y="156"/>
                  </a:lnTo>
                  <a:lnTo>
                    <a:pt x="1109" y="128"/>
                  </a:lnTo>
                  <a:lnTo>
                    <a:pt x="1158" y="103"/>
                  </a:lnTo>
                  <a:lnTo>
                    <a:pt x="1207" y="82"/>
                  </a:lnTo>
                  <a:lnTo>
                    <a:pt x="1259" y="65"/>
                  </a:lnTo>
                  <a:lnTo>
                    <a:pt x="1312" y="49"/>
                  </a:lnTo>
                  <a:lnTo>
                    <a:pt x="1366" y="37"/>
                  </a:lnTo>
                  <a:lnTo>
                    <a:pt x="1431" y="23"/>
                  </a:lnTo>
                  <a:lnTo>
                    <a:pt x="1497" y="11"/>
                  </a:lnTo>
                  <a:lnTo>
                    <a:pt x="1565" y="1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8588376" y="1109663"/>
              <a:ext cx="485775" cy="390525"/>
            </a:xfrm>
            <a:custGeom>
              <a:avLst/>
              <a:gdLst>
                <a:gd name="T0" fmla="*/ 806 w 1531"/>
                <a:gd name="T1" fmla="*/ 112 h 1231"/>
                <a:gd name="T2" fmla="*/ 658 w 1531"/>
                <a:gd name="T3" fmla="*/ 171 h 1231"/>
                <a:gd name="T4" fmla="*/ 535 w 1531"/>
                <a:gd name="T5" fmla="*/ 270 h 1231"/>
                <a:gd name="T6" fmla="*/ 449 w 1531"/>
                <a:gd name="T7" fmla="*/ 403 h 1231"/>
                <a:gd name="T8" fmla="*/ 407 w 1531"/>
                <a:gd name="T9" fmla="*/ 559 h 1231"/>
                <a:gd name="T10" fmla="*/ 407 w 1531"/>
                <a:gd name="T11" fmla="*/ 676 h 1231"/>
                <a:gd name="T12" fmla="*/ 395 w 1531"/>
                <a:gd name="T13" fmla="*/ 715 h 1231"/>
                <a:gd name="T14" fmla="*/ 507 w 1531"/>
                <a:gd name="T15" fmla="*/ 941 h 1231"/>
                <a:gd name="T16" fmla="*/ 571 w 1531"/>
                <a:gd name="T17" fmla="*/ 996 h 1231"/>
                <a:gd name="T18" fmla="*/ 706 w 1531"/>
                <a:gd name="T19" fmla="*/ 1085 h 1231"/>
                <a:gd name="T20" fmla="*/ 862 w 1531"/>
                <a:gd name="T21" fmla="*/ 1128 h 1231"/>
                <a:gd name="T22" fmla="*/ 1027 w 1531"/>
                <a:gd name="T23" fmla="*/ 1119 h 1231"/>
                <a:gd name="T24" fmla="*/ 1175 w 1531"/>
                <a:gd name="T25" fmla="*/ 1060 h 1231"/>
                <a:gd name="T26" fmla="*/ 1298 w 1531"/>
                <a:gd name="T27" fmla="*/ 960 h 1231"/>
                <a:gd name="T28" fmla="*/ 1384 w 1531"/>
                <a:gd name="T29" fmla="*/ 828 h 1231"/>
                <a:gd name="T30" fmla="*/ 1427 w 1531"/>
                <a:gd name="T31" fmla="*/ 672 h 1231"/>
                <a:gd name="T32" fmla="*/ 1418 w 1531"/>
                <a:gd name="T33" fmla="*/ 505 h 1231"/>
                <a:gd name="T34" fmla="*/ 1360 w 1531"/>
                <a:gd name="T35" fmla="*/ 355 h 1231"/>
                <a:gd name="T36" fmla="*/ 1261 w 1531"/>
                <a:gd name="T37" fmla="*/ 233 h 1231"/>
                <a:gd name="T38" fmla="*/ 1128 w 1531"/>
                <a:gd name="T39" fmla="*/ 147 h 1231"/>
                <a:gd name="T40" fmla="*/ 973 w 1531"/>
                <a:gd name="T41" fmla="*/ 103 h 1231"/>
                <a:gd name="T42" fmla="*/ 979 w 1531"/>
                <a:gd name="T43" fmla="*/ 3 h 1231"/>
                <a:gd name="T44" fmla="*/ 1155 w 1531"/>
                <a:gd name="T45" fmla="*/ 47 h 1231"/>
                <a:gd name="T46" fmla="*/ 1307 w 1531"/>
                <a:gd name="T47" fmla="*/ 140 h 1231"/>
                <a:gd name="T48" fmla="*/ 1425 w 1531"/>
                <a:gd name="T49" fmla="*/ 272 h 1231"/>
                <a:gd name="T50" fmla="*/ 1503 w 1531"/>
                <a:gd name="T51" fmla="*/ 432 h 1231"/>
                <a:gd name="T52" fmla="*/ 1531 w 1531"/>
                <a:gd name="T53" fmla="*/ 615 h 1231"/>
                <a:gd name="T54" fmla="*/ 1503 w 1531"/>
                <a:gd name="T55" fmla="*/ 799 h 1231"/>
                <a:gd name="T56" fmla="*/ 1425 w 1531"/>
                <a:gd name="T57" fmla="*/ 959 h 1231"/>
                <a:gd name="T58" fmla="*/ 1307 w 1531"/>
                <a:gd name="T59" fmla="*/ 1091 h 1231"/>
                <a:gd name="T60" fmla="*/ 1155 w 1531"/>
                <a:gd name="T61" fmla="*/ 1183 h 1231"/>
                <a:gd name="T62" fmla="*/ 979 w 1531"/>
                <a:gd name="T63" fmla="*/ 1228 h 1231"/>
                <a:gd name="T64" fmla="*/ 805 w 1531"/>
                <a:gd name="T65" fmla="*/ 1221 h 1231"/>
                <a:gd name="T66" fmla="*/ 647 w 1531"/>
                <a:gd name="T67" fmla="*/ 1169 h 1231"/>
                <a:gd name="T68" fmla="*/ 508 w 1531"/>
                <a:gd name="T69" fmla="*/ 1076 h 1231"/>
                <a:gd name="T70" fmla="*/ 24 w 1531"/>
                <a:gd name="T71" fmla="*/ 927 h 1231"/>
                <a:gd name="T72" fmla="*/ 0 w 1531"/>
                <a:gd name="T73" fmla="*/ 891 h 1231"/>
                <a:gd name="T74" fmla="*/ 11 w 1531"/>
                <a:gd name="T75" fmla="*/ 850 h 1231"/>
                <a:gd name="T76" fmla="*/ 302 w 1531"/>
                <a:gd name="T77" fmla="*/ 615 h 1231"/>
                <a:gd name="T78" fmla="*/ 330 w 1531"/>
                <a:gd name="T79" fmla="*/ 432 h 1231"/>
                <a:gd name="T80" fmla="*/ 408 w 1531"/>
                <a:gd name="T81" fmla="*/ 272 h 1231"/>
                <a:gd name="T82" fmla="*/ 526 w 1531"/>
                <a:gd name="T83" fmla="*/ 140 h 1231"/>
                <a:gd name="T84" fmla="*/ 678 w 1531"/>
                <a:gd name="T85" fmla="*/ 47 h 1231"/>
                <a:gd name="T86" fmla="*/ 854 w 1531"/>
                <a:gd name="T87" fmla="*/ 3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1" h="1231">
                  <a:moveTo>
                    <a:pt x="917" y="100"/>
                  </a:moveTo>
                  <a:lnTo>
                    <a:pt x="861" y="103"/>
                  </a:lnTo>
                  <a:lnTo>
                    <a:pt x="806" y="112"/>
                  </a:lnTo>
                  <a:lnTo>
                    <a:pt x="755" y="127"/>
                  </a:lnTo>
                  <a:lnTo>
                    <a:pt x="705" y="147"/>
                  </a:lnTo>
                  <a:lnTo>
                    <a:pt x="658" y="171"/>
                  </a:lnTo>
                  <a:lnTo>
                    <a:pt x="613" y="200"/>
                  </a:lnTo>
                  <a:lnTo>
                    <a:pt x="573" y="233"/>
                  </a:lnTo>
                  <a:lnTo>
                    <a:pt x="535" y="270"/>
                  </a:lnTo>
                  <a:lnTo>
                    <a:pt x="503" y="312"/>
                  </a:lnTo>
                  <a:lnTo>
                    <a:pt x="473" y="355"/>
                  </a:lnTo>
                  <a:lnTo>
                    <a:pt x="449" y="403"/>
                  </a:lnTo>
                  <a:lnTo>
                    <a:pt x="430" y="453"/>
                  </a:lnTo>
                  <a:lnTo>
                    <a:pt x="415" y="505"/>
                  </a:lnTo>
                  <a:lnTo>
                    <a:pt x="407" y="559"/>
                  </a:lnTo>
                  <a:lnTo>
                    <a:pt x="403" y="615"/>
                  </a:lnTo>
                  <a:lnTo>
                    <a:pt x="404" y="645"/>
                  </a:lnTo>
                  <a:lnTo>
                    <a:pt x="407" y="676"/>
                  </a:lnTo>
                  <a:lnTo>
                    <a:pt x="407" y="691"/>
                  </a:lnTo>
                  <a:lnTo>
                    <a:pt x="402" y="703"/>
                  </a:lnTo>
                  <a:lnTo>
                    <a:pt x="395" y="715"/>
                  </a:lnTo>
                  <a:lnTo>
                    <a:pt x="384" y="724"/>
                  </a:lnTo>
                  <a:lnTo>
                    <a:pt x="175" y="861"/>
                  </a:lnTo>
                  <a:lnTo>
                    <a:pt x="507" y="941"/>
                  </a:lnTo>
                  <a:lnTo>
                    <a:pt x="520" y="947"/>
                  </a:lnTo>
                  <a:lnTo>
                    <a:pt x="532" y="957"/>
                  </a:lnTo>
                  <a:lnTo>
                    <a:pt x="571" y="996"/>
                  </a:lnTo>
                  <a:lnTo>
                    <a:pt x="613" y="1030"/>
                  </a:lnTo>
                  <a:lnTo>
                    <a:pt x="659" y="1060"/>
                  </a:lnTo>
                  <a:lnTo>
                    <a:pt x="706" y="1085"/>
                  </a:lnTo>
                  <a:lnTo>
                    <a:pt x="757" y="1104"/>
                  </a:lnTo>
                  <a:lnTo>
                    <a:pt x="808" y="1119"/>
                  </a:lnTo>
                  <a:lnTo>
                    <a:pt x="862" y="1128"/>
                  </a:lnTo>
                  <a:lnTo>
                    <a:pt x="917" y="1131"/>
                  </a:lnTo>
                  <a:lnTo>
                    <a:pt x="973" y="1128"/>
                  </a:lnTo>
                  <a:lnTo>
                    <a:pt x="1027" y="1119"/>
                  </a:lnTo>
                  <a:lnTo>
                    <a:pt x="1078" y="1104"/>
                  </a:lnTo>
                  <a:lnTo>
                    <a:pt x="1128" y="1084"/>
                  </a:lnTo>
                  <a:lnTo>
                    <a:pt x="1175" y="1060"/>
                  </a:lnTo>
                  <a:lnTo>
                    <a:pt x="1220" y="1031"/>
                  </a:lnTo>
                  <a:lnTo>
                    <a:pt x="1261" y="997"/>
                  </a:lnTo>
                  <a:lnTo>
                    <a:pt x="1298" y="960"/>
                  </a:lnTo>
                  <a:lnTo>
                    <a:pt x="1330" y="919"/>
                  </a:lnTo>
                  <a:lnTo>
                    <a:pt x="1360" y="875"/>
                  </a:lnTo>
                  <a:lnTo>
                    <a:pt x="1384" y="828"/>
                  </a:lnTo>
                  <a:lnTo>
                    <a:pt x="1404" y="778"/>
                  </a:lnTo>
                  <a:lnTo>
                    <a:pt x="1418" y="726"/>
                  </a:lnTo>
                  <a:lnTo>
                    <a:pt x="1427" y="672"/>
                  </a:lnTo>
                  <a:lnTo>
                    <a:pt x="1429" y="615"/>
                  </a:lnTo>
                  <a:lnTo>
                    <a:pt x="1427" y="559"/>
                  </a:lnTo>
                  <a:lnTo>
                    <a:pt x="1418" y="505"/>
                  </a:lnTo>
                  <a:lnTo>
                    <a:pt x="1404" y="453"/>
                  </a:lnTo>
                  <a:lnTo>
                    <a:pt x="1384" y="403"/>
                  </a:lnTo>
                  <a:lnTo>
                    <a:pt x="1360" y="355"/>
                  </a:lnTo>
                  <a:lnTo>
                    <a:pt x="1330" y="312"/>
                  </a:lnTo>
                  <a:lnTo>
                    <a:pt x="1298" y="270"/>
                  </a:lnTo>
                  <a:lnTo>
                    <a:pt x="1261" y="233"/>
                  </a:lnTo>
                  <a:lnTo>
                    <a:pt x="1220" y="200"/>
                  </a:lnTo>
                  <a:lnTo>
                    <a:pt x="1175" y="171"/>
                  </a:lnTo>
                  <a:lnTo>
                    <a:pt x="1128" y="147"/>
                  </a:lnTo>
                  <a:lnTo>
                    <a:pt x="1078" y="127"/>
                  </a:lnTo>
                  <a:lnTo>
                    <a:pt x="1027" y="112"/>
                  </a:lnTo>
                  <a:lnTo>
                    <a:pt x="973" y="103"/>
                  </a:lnTo>
                  <a:lnTo>
                    <a:pt x="917" y="100"/>
                  </a:lnTo>
                  <a:close/>
                  <a:moveTo>
                    <a:pt x="917" y="0"/>
                  </a:moveTo>
                  <a:lnTo>
                    <a:pt x="979" y="3"/>
                  </a:lnTo>
                  <a:lnTo>
                    <a:pt x="1040" y="11"/>
                  </a:lnTo>
                  <a:lnTo>
                    <a:pt x="1099" y="27"/>
                  </a:lnTo>
                  <a:lnTo>
                    <a:pt x="1155" y="47"/>
                  </a:lnTo>
                  <a:lnTo>
                    <a:pt x="1209" y="74"/>
                  </a:lnTo>
                  <a:lnTo>
                    <a:pt x="1260" y="104"/>
                  </a:lnTo>
                  <a:lnTo>
                    <a:pt x="1307" y="140"/>
                  </a:lnTo>
                  <a:lnTo>
                    <a:pt x="1350" y="179"/>
                  </a:lnTo>
                  <a:lnTo>
                    <a:pt x="1390" y="224"/>
                  </a:lnTo>
                  <a:lnTo>
                    <a:pt x="1425" y="272"/>
                  </a:lnTo>
                  <a:lnTo>
                    <a:pt x="1457" y="322"/>
                  </a:lnTo>
                  <a:lnTo>
                    <a:pt x="1482" y="376"/>
                  </a:lnTo>
                  <a:lnTo>
                    <a:pt x="1503" y="432"/>
                  </a:lnTo>
                  <a:lnTo>
                    <a:pt x="1518" y="492"/>
                  </a:lnTo>
                  <a:lnTo>
                    <a:pt x="1528" y="553"/>
                  </a:lnTo>
                  <a:lnTo>
                    <a:pt x="1531" y="615"/>
                  </a:lnTo>
                  <a:lnTo>
                    <a:pt x="1528" y="679"/>
                  </a:lnTo>
                  <a:lnTo>
                    <a:pt x="1518" y="739"/>
                  </a:lnTo>
                  <a:lnTo>
                    <a:pt x="1503" y="799"/>
                  </a:lnTo>
                  <a:lnTo>
                    <a:pt x="1482" y="855"/>
                  </a:lnTo>
                  <a:lnTo>
                    <a:pt x="1457" y="909"/>
                  </a:lnTo>
                  <a:lnTo>
                    <a:pt x="1425" y="959"/>
                  </a:lnTo>
                  <a:lnTo>
                    <a:pt x="1390" y="1007"/>
                  </a:lnTo>
                  <a:lnTo>
                    <a:pt x="1350" y="1051"/>
                  </a:lnTo>
                  <a:lnTo>
                    <a:pt x="1307" y="1091"/>
                  </a:lnTo>
                  <a:lnTo>
                    <a:pt x="1260" y="1127"/>
                  </a:lnTo>
                  <a:lnTo>
                    <a:pt x="1209" y="1157"/>
                  </a:lnTo>
                  <a:lnTo>
                    <a:pt x="1155" y="1183"/>
                  </a:lnTo>
                  <a:lnTo>
                    <a:pt x="1099" y="1204"/>
                  </a:lnTo>
                  <a:lnTo>
                    <a:pt x="1040" y="1219"/>
                  </a:lnTo>
                  <a:lnTo>
                    <a:pt x="979" y="1228"/>
                  </a:lnTo>
                  <a:lnTo>
                    <a:pt x="917" y="1231"/>
                  </a:lnTo>
                  <a:lnTo>
                    <a:pt x="860" y="1229"/>
                  </a:lnTo>
                  <a:lnTo>
                    <a:pt x="805" y="1221"/>
                  </a:lnTo>
                  <a:lnTo>
                    <a:pt x="750" y="1208"/>
                  </a:lnTo>
                  <a:lnTo>
                    <a:pt x="698" y="1191"/>
                  </a:lnTo>
                  <a:lnTo>
                    <a:pt x="647" y="1169"/>
                  </a:lnTo>
                  <a:lnTo>
                    <a:pt x="599" y="1142"/>
                  </a:lnTo>
                  <a:lnTo>
                    <a:pt x="552" y="1111"/>
                  </a:lnTo>
                  <a:lnTo>
                    <a:pt x="508" y="1076"/>
                  </a:lnTo>
                  <a:lnTo>
                    <a:pt x="468" y="1036"/>
                  </a:lnTo>
                  <a:lnTo>
                    <a:pt x="37" y="932"/>
                  </a:lnTo>
                  <a:lnTo>
                    <a:pt x="24" y="927"/>
                  </a:lnTo>
                  <a:lnTo>
                    <a:pt x="12" y="917"/>
                  </a:lnTo>
                  <a:lnTo>
                    <a:pt x="5" y="905"/>
                  </a:lnTo>
                  <a:lnTo>
                    <a:pt x="0" y="891"/>
                  </a:lnTo>
                  <a:lnTo>
                    <a:pt x="0" y="876"/>
                  </a:lnTo>
                  <a:lnTo>
                    <a:pt x="4" y="862"/>
                  </a:lnTo>
                  <a:lnTo>
                    <a:pt x="11" y="850"/>
                  </a:lnTo>
                  <a:lnTo>
                    <a:pt x="22" y="840"/>
                  </a:lnTo>
                  <a:lnTo>
                    <a:pt x="304" y="657"/>
                  </a:lnTo>
                  <a:lnTo>
                    <a:pt x="302" y="615"/>
                  </a:lnTo>
                  <a:lnTo>
                    <a:pt x="305" y="552"/>
                  </a:lnTo>
                  <a:lnTo>
                    <a:pt x="315" y="492"/>
                  </a:lnTo>
                  <a:lnTo>
                    <a:pt x="330" y="432"/>
                  </a:lnTo>
                  <a:lnTo>
                    <a:pt x="351" y="375"/>
                  </a:lnTo>
                  <a:lnTo>
                    <a:pt x="377" y="322"/>
                  </a:lnTo>
                  <a:lnTo>
                    <a:pt x="408" y="272"/>
                  </a:lnTo>
                  <a:lnTo>
                    <a:pt x="442" y="224"/>
                  </a:lnTo>
                  <a:lnTo>
                    <a:pt x="483" y="179"/>
                  </a:lnTo>
                  <a:lnTo>
                    <a:pt x="526" y="140"/>
                  </a:lnTo>
                  <a:lnTo>
                    <a:pt x="573" y="104"/>
                  </a:lnTo>
                  <a:lnTo>
                    <a:pt x="624" y="74"/>
                  </a:lnTo>
                  <a:lnTo>
                    <a:pt x="678" y="47"/>
                  </a:lnTo>
                  <a:lnTo>
                    <a:pt x="735" y="27"/>
                  </a:lnTo>
                  <a:lnTo>
                    <a:pt x="793" y="11"/>
                  </a:lnTo>
                  <a:lnTo>
                    <a:pt x="854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789988" y="1300163"/>
              <a:ext cx="33338" cy="96838"/>
            </a:xfrm>
            <a:custGeom>
              <a:avLst/>
              <a:gdLst>
                <a:gd name="T0" fmla="*/ 11 w 107"/>
                <a:gd name="T1" fmla="*/ 0 h 307"/>
                <a:gd name="T2" fmla="*/ 96 w 107"/>
                <a:gd name="T3" fmla="*/ 0 h 307"/>
                <a:gd name="T4" fmla="*/ 99 w 107"/>
                <a:gd name="T5" fmla="*/ 2 h 307"/>
                <a:gd name="T6" fmla="*/ 103 w 107"/>
                <a:gd name="T7" fmla="*/ 3 h 307"/>
                <a:gd name="T8" fmla="*/ 105 w 107"/>
                <a:gd name="T9" fmla="*/ 6 h 307"/>
                <a:gd name="T10" fmla="*/ 106 w 107"/>
                <a:gd name="T11" fmla="*/ 8 h 307"/>
                <a:gd name="T12" fmla="*/ 107 w 107"/>
                <a:gd name="T13" fmla="*/ 12 h 307"/>
                <a:gd name="T14" fmla="*/ 107 w 107"/>
                <a:gd name="T15" fmla="*/ 297 h 307"/>
                <a:gd name="T16" fmla="*/ 106 w 107"/>
                <a:gd name="T17" fmla="*/ 300 h 307"/>
                <a:gd name="T18" fmla="*/ 105 w 107"/>
                <a:gd name="T19" fmla="*/ 303 h 307"/>
                <a:gd name="T20" fmla="*/ 103 w 107"/>
                <a:gd name="T21" fmla="*/ 305 h 307"/>
                <a:gd name="T22" fmla="*/ 99 w 107"/>
                <a:gd name="T23" fmla="*/ 307 h 307"/>
                <a:gd name="T24" fmla="*/ 96 w 107"/>
                <a:gd name="T25" fmla="*/ 307 h 307"/>
                <a:gd name="T26" fmla="*/ 11 w 107"/>
                <a:gd name="T27" fmla="*/ 307 h 307"/>
                <a:gd name="T28" fmla="*/ 8 w 107"/>
                <a:gd name="T29" fmla="*/ 307 h 307"/>
                <a:gd name="T30" fmla="*/ 5 w 107"/>
                <a:gd name="T31" fmla="*/ 305 h 307"/>
                <a:gd name="T32" fmla="*/ 2 w 107"/>
                <a:gd name="T33" fmla="*/ 303 h 307"/>
                <a:gd name="T34" fmla="*/ 0 w 107"/>
                <a:gd name="T35" fmla="*/ 300 h 307"/>
                <a:gd name="T36" fmla="*/ 0 w 107"/>
                <a:gd name="T37" fmla="*/ 297 h 307"/>
                <a:gd name="T38" fmla="*/ 0 w 107"/>
                <a:gd name="T39" fmla="*/ 12 h 307"/>
                <a:gd name="T40" fmla="*/ 0 w 107"/>
                <a:gd name="T41" fmla="*/ 8 h 307"/>
                <a:gd name="T42" fmla="*/ 2 w 107"/>
                <a:gd name="T43" fmla="*/ 6 h 307"/>
                <a:gd name="T44" fmla="*/ 5 w 107"/>
                <a:gd name="T45" fmla="*/ 3 h 307"/>
                <a:gd name="T46" fmla="*/ 8 w 107"/>
                <a:gd name="T47" fmla="*/ 2 h 307"/>
                <a:gd name="T48" fmla="*/ 11 w 107"/>
                <a:gd name="T4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307">
                  <a:moveTo>
                    <a:pt x="11" y="0"/>
                  </a:moveTo>
                  <a:lnTo>
                    <a:pt x="96" y="0"/>
                  </a:lnTo>
                  <a:lnTo>
                    <a:pt x="99" y="2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6" y="8"/>
                  </a:lnTo>
                  <a:lnTo>
                    <a:pt x="107" y="12"/>
                  </a:lnTo>
                  <a:lnTo>
                    <a:pt x="107" y="297"/>
                  </a:lnTo>
                  <a:lnTo>
                    <a:pt x="106" y="300"/>
                  </a:lnTo>
                  <a:lnTo>
                    <a:pt x="105" y="303"/>
                  </a:lnTo>
                  <a:lnTo>
                    <a:pt x="103" y="305"/>
                  </a:lnTo>
                  <a:lnTo>
                    <a:pt x="99" y="307"/>
                  </a:lnTo>
                  <a:lnTo>
                    <a:pt x="96" y="307"/>
                  </a:lnTo>
                  <a:lnTo>
                    <a:pt x="11" y="307"/>
                  </a:lnTo>
                  <a:lnTo>
                    <a:pt x="8" y="307"/>
                  </a:lnTo>
                  <a:lnTo>
                    <a:pt x="5" y="305"/>
                  </a:lnTo>
                  <a:lnTo>
                    <a:pt x="2" y="303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859838" y="1262063"/>
              <a:ext cx="33338" cy="134938"/>
            </a:xfrm>
            <a:custGeom>
              <a:avLst/>
              <a:gdLst>
                <a:gd name="T0" fmla="*/ 11 w 106"/>
                <a:gd name="T1" fmla="*/ 0 h 424"/>
                <a:gd name="T2" fmla="*/ 96 w 106"/>
                <a:gd name="T3" fmla="*/ 0 h 424"/>
                <a:gd name="T4" fmla="*/ 100 w 106"/>
                <a:gd name="T5" fmla="*/ 1 h 424"/>
                <a:gd name="T6" fmla="*/ 102 w 106"/>
                <a:gd name="T7" fmla="*/ 2 h 424"/>
                <a:gd name="T8" fmla="*/ 105 w 106"/>
                <a:gd name="T9" fmla="*/ 4 h 424"/>
                <a:gd name="T10" fmla="*/ 106 w 106"/>
                <a:gd name="T11" fmla="*/ 7 h 424"/>
                <a:gd name="T12" fmla="*/ 106 w 106"/>
                <a:gd name="T13" fmla="*/ 11 h 424"/>
                <a:gd name="T14" fmla="*/ 106 w 106"/>
                <a:gd name="T15" fmla="*/ 414 h 424"/>
                <a:gd name="T16" fmla="*/ 106 w 106"/>
                <a:gd name="T17" fmla="*/ 417 h 424"/>
                <a:gd name="T18" fmla="*/ 105 w 106"/>
                <a:gd name="T19" fmla="*/ 420 h 424"/>
                <a:gd name="T20" fmla="*/ 102 w 106"/>
                <a:gd name="T21" fmla="*/ 422 h 424"/>
                <a:gd name="T22" fmla="*/ 100 w 106"/>
                <a:gd name="T23" fmla="*/ 424 h 424"/>
                <a:gd name="T24" fmla="*/ 96 w 106"/>
                <a:gd name="T25" fmla="*/ 424 h 424"/>
                <a:gd name="T26" fmla="*/ 11 w 106"/>
                <a:gd name="T27" fmla="*/ 424 h 424"/>
                <a:gd name="T28" fmla="*/ 7 w 106"/>
                <a:gd name="T29" fmla="*/ 424 h 424"/>
                <a:gd name="T30" fmla="*/ 5 w 106"/>
                <a:gd name="T31" fmla="*/ 422 h 424"/>
                <a:gd name="T32" fmla="*/ 2 w 106"/>
                <a:gd name="T33" fmla="*/ 420 h 424"/>
                <a:gd name="T34" fmla="*/ 1 w 106"/>
                <a:gd name="T35" fmla="*/ 417 h 424"/>
                <a:gd name="T36" fmla="*/ 0 w 106"/>
                <a:gd name="T37" fmla="*/ 414 h 424"/>
                <a:gd name="T38" fmla="*/ 0 w 106"/>
                <a:gd name="T39" fmla="*/ 11 h 424"/>
                <a:gd name="T40" fmla="*/ 1 w 106"/>
                <a:gd name="T41" fmla="*/ 7 h 424"/>
                <a:gd name="T42" fmla="*/ 2 w 106"/>
                <a:gd name="T43" fmla="*/ 4 h 424"/>
                <a:gd name="T44" fmla="*/ 5 w 106"/>
                <a:gd name="T45" fmla="*/ 2 h 424"/>
                <a:gd name="T46" fmla="*/ 7 w 106"/>
                <a:gd name="T47" fmla="*/ 1 h 424"/>
                <a:gd name="T48" fmla="*/ 11 w 106"/>
                <a:gd name="T4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424">
                  <a:moveTo>
                    <a:pt x="11" y="0"/>
                  </a:moveTo>
                  <a:lnTo>
                    <a:pt x="96" y="0"/>
                  </a:lnTo>
                  <a:lnTo>
                    <a:pt x="100" y="1"/>
                  </a:lnTo>
                  <a:lnTo>
                    <a:pt x="102" y="2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6" y="11"/>
                  </a:lnTo>
                  <a:lnTo>
                    <a:pt x="106" y="414"/>
                  </a:lnTo>
                  <a:lnTo>
                    <a:pt x="106" y="417"/>
                  </a:lnTo>
                  <a:lnTo>
                    <a:pt x="105" y="420"/>
                  </a:lnTo>
                  <a:lnTo>
                    <a:pt x="102" y="422"/>
                  </a:lnTo>
                  <a:lnTo>
                    <a:pt x="100" y="424"/>
                  </a:lnTo>
                  <a:lnTo>
                    <a:pt x="96" y="424"/>
                  </a:lnTo>
                  <a:lnTo>
                    <a:pt x="11" y="424"/>
                  </a:lnTo>
                  <a:lnTo>
                    <a:pt x="7" y="424"/>
                  </a:lnTo>
                  <a:lnTo>
                    <a:pt x="5" y="422"/>
                  </a:lnTo>
                  <a:lnTo>
                    <a:pt x="2" y="420"/>
                  </a:lnTo>
                  <a:lnTo>
                    <a:pt x="1" y="417"/>
                  </a:lnTo>
                  <a:lnTo>
                    <a:pt x="0" y="4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926513" y="1189038"/>
              <a:ext cx="33338" cy="207963"/>
            </a:xfrm>
            <a:custGeom>
              <a:avLst/>
              <a:gdLst>
                <a:gd name="T0" fmla="*/ 10 w 106"/>
                <a:gd name="T1" fmla="*/ 0 h 653"/>
                <a:gd name="T2" fmla="*/ 96 w 106"/>
                <a:gd name="T3" fmla="*/ 0 h 653"/>
                <a:gd name="T4" fmla="*/ 99 w 106"/>
                <a:gd name="T5" fmla="*/ 1 h 653"/>
                <a:gd name="T6" fmla="*/ 102 w 106"/>
                <a:gd name="T7" fmla="*/ 3 h 653"/>
                <a:gd name="T8" fmla="*/ 104 w 106"/>
                <a:gd name="T9" fmla="*/ 5 h 653"/>
                <a:gd name="T10" fmla="*/ 105 w 106"/>
                <a:gd name="T11" fmla="*/ 8 h 653"/>
                <a:gd name="T12" fmla="*/ 106 w 106"/>
                <a:gd name="T13" fmla="*/ 11 h 653"/>
                <a:gd name="T14" fmla="*/ 106 w 106"/>
                <a:gd name="T15" fmla="*/ 643 h 653"/>
                <a:gd name="T16" fmla="*/ 105 w 106"/>
                <a:gd name="T17" fmla="*/ 646 h 653"/>
                <a:gd name="T18" fmla="*/ 104 w 106"/>
                <a:gd name="T19" fmla="*/ 649 h 653"/>
                <a:gd name="T20" fmla="*/ 102 w 106"/>
                <a:gd name="T21" fmla="*/ 651 h 653"/>
                <a:gd name="T22" fmla="*/ 99 w 106"/>
                <a:gd name="T23" fmla="*/ 653 h 653"/>
                <a:gd name="T24" fmla="*/ 96 w 106"/>
                <a:gd name="T25" fmla="*/ 653 h 653"/>
                <a:gd name="T26" fmla="*/ 10 w 106"/>
                <a:gd name="T27" fmla="*/ 653 h 653"/>
                <a:gd name="T28" fmla="*/ 7 w 106"/>
                <a:gd name="T29" fmla="*/ 653 h 653"/>
                <a:gd name="T30" fmla="*/ 4 w 106"/>
                <a:gd name="T31" fmla="*/ 651 h 653"/>
                <a:gd name="T32" fmla="*/ 2 w 106"/>
                <a:gd name="T33" fmla="*/ 649 h 653"/>
                <a:gd name="T34" fmla="*/ 0 w 106"/>
                <a:gd name="T35" fmla="*/ 646 h 653"/>
                <a:gd name="T36" fmla="*/ 0 w 106"/>
                <a:gd name="T37" fmla="*/ 643 h 653"/>
                <a:gd name="T38" fmla="*/ 0 w 106"/>
                <a:gd name="T39" fmla="*/ 11 h 653"/>
                <a:gd name="T40" fmla="*/ 0 w 106"/>
                <a:gd name="T41" fmla="*/ 8 h 653"/>
                <a:gd name="T42" fmla="*/ 2 w 106"/>
                <a:gd name="T43" fmla="*/ 5 h 653"/>
                <a:gd name="T44" fmla="*/ 4 w 106"/>
                <a:gd name="T45" fmla="*/ 3 h 653"/>
                <a:gd name="T46" fmla="*/ 7 w 106"/>
                <a:gd name="T47" fmla="*/ 1 h 653"/>
                <a:gd name="T48" fmla="*/ 10 w 106"/>
                <a:gd name="T4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653">
                  <a:moveTo>
                    <a:pt x="10" y="0"/>
                  </a:moveTo>
                  <a:lnTo>
                    <a:pt x="96" y="0"/>
                  </a:lnTo>
                  <a:lnTo>
                    <a:pt x="99" y="1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5" y="8"/>
                  </a:lnTo>
                  <a:lnTo>
                    <a:pt x="106" y="11"/>
                  </a:lnTo>
                  <a:lnTo>
                    <a:pt x="106" y="643"/>
                  </a:lnTo>
                  <a:lnTo>
                    <a:pt x="105" y="646"/>
                  </a:lnTo>
                  <a:lnTo>
                    <a:pt x="104" y="649"/>
                  </a:lnTo>
                  <a:lnTo>
                    <a:pt x="102" y="651"/>
                  </a:lnTo>
                  <a:lnTo>
                    <a:pt x="99" y="653"/>
                  </a:lnTo>
                  <a:lnTo>
                    <a:pt x="96" y="653"/>
                  </a:lnTo>
                  <a:lnTo>
                    <a:pt x="10" y="653"/>
                  </a:lnTo>
                  <a:lnTo>
                    <a:pt x="7" y="653"/>
                  </a:lnTo>
                  <a:lnTo>
                    <a:pt x="4" y="651"/>
                  </a:lnTo>
                  <a:lnTo>
                    <a:pt x="2" y="649"/>
                  </a:lnTo>
                  <a:lnTo>
                    <a:pt x="0" y="646"/>
                  </a:lnTo>
                  <a:lnTo>
                    <a:pt x="0" y="64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8" name="Freeform 47"/>
          <p:cNvSpPr>
            <a:spLocks/>
          </p:cNvSpPr>
          <p:nvPr/>
        </p:nvSpPr>
        <p:spPr bwMode="auto">
          <a:xfrm>
            <a:off x="2905619" y="3633633"/>
            <a:ext cx="522422" cy="469634"/>
          </a:xfrm>
          <a:custGeom>
            <a:avLst/>
            <a:gdLst>
              <a:gd name="connsiteX0" fmla="*/ 86232 w 455613"/>
              <a:gd name="connsiteY0" fmla="*/ 350838 h 409576"/>
              <a:gd name="connsiteX1" fmla="*/ 87433 w 455613"/>
              <a:gd name="connsiteY1" fmla="*/ 351240 h 409576"/>
              <a:gd name="connsiteX2" fmla="*/ 88233 w 455613"/>
              <a:gd name="connsiteY2" fmla="*/ 352313 h 409576"/>
              <a:gd name="connsiteX3" fmla="*/ 88767 w 455613"/>
              <a:gd name="connsiteY3" fmla="*/ 353788 h 409576"/>
              <a:gd name="connsiteX4" fmla="*/ 88900 w 455613"/>
              <a:gd name="connsiteY4" fmla="*/ 356068 h 409576"/>
              <a:gd name="connsiteX5" fmla="*/ 88900 w 455613"/>
              <a:gd name="connsiteY5" fmla="*/ 409576 h 409576"/>
              <a:gd name="connsiteX6" fmla="*/ 41275 w 455613"/>
              <a:gd name="connsiteY6" fmla="*/ 409576 h 409576"/>
              <a:gd name="connsiteX7" fmla="*/ 41275 w 455613"/>
              <a:gd name="connsiteY7" fmla="*/ 401530 h 409576"/>
              <a:gd name="connsiteX8" fmla="*/ 41542 w 455613"/>
              <a:gd name="connsiteY8" fmla="*/ 399116 h 409576"/>
              <a:gd name="connsiteX9" fmla="*/ 42342 w 455613"/>
              <a:gd name="connsiteY9" fmla="*/ 396568 h 409576"/>
              <a:gd name="connsiteX10" fmla="*/ 43410 w 455613"/>
              <a:gd name="connsiteY10" fmla="*/ 393752 h 409576"/>
              <a:gd name="connsiteX11" fmla="*/ 44744 w 455613"/>
              <a:gd name="connsiteY11" fmla="*/ 391070 h 409576"/>
              <a:gd name="connsiteX12" fmla="*/ 46611 w 455613"/>
              <a:gd name="connsiteY12" fmla="*/ 388388 h 409576"/>
              <a:gd name="connsiteX13" fmla="*/ 48479 w 455613"/>
              <a:gd name="connsiteY13" fmla="*/ 386376 h 409576"/>
              <a:gd name="connsiteX14" fmla="*/ 62219 w 455613"/>
              <a:gd name="connsiteY14" fmla="*/ 372563 h 409576"/>
              <a:gd name="connsiteX15" fmla="*/ 81696 w 455613"/>
              <a:gd name="connsiteY15" fmla="*/ 352984 h 409576"/>
              <a:gd name="connsiteX16" fmla="*/ 83297 w 455613"/>
              <a:gd name="connsiteY16" fmla="*/ 351643 h 409576"/>
              <a:gd name="connsiteX17" fmla="*/ 84898 w 455613"/>
              <a:gd name="connsiteY17" fmla="*/ 350972 h 409576"/>
              <a:gd name="connsiteX18" fmla="*/ 148113 w 455613"/>
              <a:gd name="connsiteY18" fmla="*/ 290513 h 409576"/>
              <a:gd name="connsiteX19" fmla="*/ 149142 w 455613"/>
              <a:gd name="connsiteY19" fmla="*/ 291039 h 409576"/>
              <a:gd name="connsiteX20" fmla="*/ 149913 w 455613"/>
              <a:gd name="connsiteY20" fmla="*/ 291960 h 409576"/>
              <a:gd name="connsiteX21" fmla="*/ 150427 w 455613"/>
              <a:gd name="connsiteY21" fmla="*/ 293671 h 409576"/>
              <a:gd name="connsiteX22" fmla="*/ 150813 w 455613"/>
              <a:gd name="connsiteY22" fmla="*/ 295644 h 409576"/>
              <a:gd name="connsiteX23" fmla="*/ 150813 w 455613"/>
              <a:gd name="connsiteY23" fmla="*/ 409576 h 409576"/>
              <a:gd name="connsiteX24" fmla="*/ 109538 w 455613"/>
              <a:gd name="connsiteY24" fmla="*/ 409576 h 409576"/>
              <a:gd name="connsiteX25" fmla="*/ 109538 w 455613"/>
              <a:gd name="connsiteY25" fmla="*/ 337481 h 409576"/>
              <a:gd name="connsiteX26" fmla="*/ 109667 w 455613"/>
              <a:gd name="connsiteY26" fmla="*/ 334718 h 409576"/>
              <a:gd name="connsiteX27" fmla="*/ 110438 w 455613"/>
              <a:gd name="connsiteY27" fmla="*/ 331560 h 409576"/>
              <a:gd name="connsiteX28" fmla="*/ 111595 w 455613"/>
              <a:gd name="connsiteY28" fmla="*/ 328403 h 409576"/>
              <a:gd name="connsiteX29" fmla="*/ 112881 w 455613"/>
              <a:gd name="connsiteY29" fmla="*/ 325377 h 409576"/>
              <a:gd name="connsiteX30" fmla="*/ 114681 w 455613"/>
              <a:gd name="connsiteY30" fmla="*/ 322614 h 409576"/>
              <a:gd name="connsiteX31" fmla="*/ 116482 w 455613"/>
              <a:gd name="connsiteY31" fmla="*/ 320378 h 409576"/>
              <a:gd name="connsiteX32" fmla="*/ 143741 w 455613"/>
              <a:gd name="connsiteY32" fmla="*/ 292750 h 409576"/>
              <a:gd name="connsiteX33" fmla="*/ 145413 w 455613"/>
              <a:gd name="connsiteY33" fmla="*/ 291434 h 409576"/>
              <a:gd name="connsiteX34" fmla="*/ 146827 w 455613"/>
              <a:gd name="connsiteY34" fmla="*/ 290645 h 409576"/>
              <a:gd name="connsiteX35" fmla="*/ 174022 w 455613"/>
              <a:gd name="connsiteY35" fmla="*/ 287338 h 409576"/>
              <a:gd name="connsiteX36" fmla="*/ 175436 w 455613"/>
              <a:gd name="connsiteY36" fmla="*/ 287471 h 409576"/>
              <a:gd name="connsiteX37" fmla="*/ 176851 w 455613"/>
              <a:gd name="connsiteY37" fmla="*/ 288136 h 409576"/>
              <a:gd name="connsiteX38" fmla="*/ 178522 w 455613"/>
              <a:gd name="connsiteY38" fmla="*/ 289599 h 409576"/>
              <a:gd name="connsiteX39" fmla="*/ 199481 w 455613"/>
              <a:gd name="connsiteY39" fmla="*/ 311147 h 409576"/>
              <a:gd name="connsiteX40" fmla="*/ 206039 w 455613"/>
              <a:gd name="connsiteY40" fmla="*/ 317931 h 409576"/>
              <a:gd name="connsiteX41" fmla="*/ 207839 w 455613"/>
              <a:gd name="connsiteY41" fmla="*/ 320059 h 409576"/>
              <a:gd name="connsiteX42" fmla="*/ 209382 w 455613"/>
              <a:gd name="connsiteY42" fmla="*/ 322719 h 409576"/>
              <a:gd name="connsiteX43" fmla="*/ 210668 w 455613"/>
              <a:gd name="connsiteY43" fmla="*/ 325646 h 409576"/>
              <a:gd name="connsiteX44" fmla="*/ 211696 w 455613"/>
              <a:gd name="connsiteY44" fmla="*/ 328705 h 409576"/>
              <a:gd name="connsiteX45" fmla="*/ 212468 w 455613"/>
              <a:gd name="connsiteY45" fmla="*/ 331897 h 409576"/>
              <a:gd name="connsiteX46" fmla="*/ 212725 w 455613"/>
              <a:gd name="connsiteY46" fmla="*/ 334823 h 409576"/>
              <a:gd name="connsiteX47" fmla="*/ 212725 w 455613"/>
              <a:gd name="connsiteY47" fmla="*/ 409576 h 409576"/>
              <a:gd name="connsiteX48" fmla="*/ 171450 w 455613"/>
              <a:gd name="connsiteY48" fmla="*/ 409576 h 409576"/>
              <a:gd name="connsiteX49" fmla="*/ 171450 w 455613"/>
              <a:gd name="connsiteY49" fmla="*/ 292659 h 409576"/>
              <a:gd name="connsiteX50" fmla="*/ 171579 w 455613"/>
              <a:gd name="connsiteY50" fmla="*/ 290397 h 409576"/>
              <a:gd name="connsiteX51" fmla="*/ 172222 w 455613"/>
              <a:gd name="connsiteY51" fmla="*/ 288934 h 409576"/>
              <a:gd name="connsiteX52" fmla="*/ 172993 w 455613"/>
              <a:gd name="connsiteY52" fmla="*/ 287737 h 409576"/>
              <a:gd name="connsiteX53" fmla="*/ 271938 w 455613"/>
              <a:gd name="connsiteY53" fmla="*/ 282575 h 409576"/>
              <a:gd name="connsiteX54" fmla="*/ 273095 w 455613"/>
              <a:gd name="connsiteY54" fmla="*/ 283105 h 409576"/>
              <a:gd name="connsiteX55" fmla="*/ 273995 w 455613"/>
              <a:gd name="connsiteY55" fmla="*/ 284033 h 409576"/>
              <a:gd name="connsiteX56" fmla="*/ 274510 w 455613"/>
              <a:gd name="connsiteY56" fmla="*/ 285757 h 409576"/>
              <a:gd name="connsiteX57" fmla="*/ 274638 w 455613"/>
              <a:gd name="connsiteY57" fmla="*/ 287745 h 409576"/>
              <a:gd name="connsiteX58" fmla="*/ 274638 w 455613"/>
              <a:gd name="connsiteY58" fmla="*/ 409575 h 409576"/>
              <a:gd name="connsiteX59" fmla="*/ 233363 w 455613"/>
              <a:gd name="connsiteY59" fmla="*/ 409575 h 409576"/>
              <a:gd name="connsiteX60" fmla="*/ 233363 w 455613"/>
              <a:gd name="connsiteY60" fmla="*/ 329902 h 409576"/>
              <a:gd name="connsiteX61" fmla="*/ 233620 w 455613"/>
              <a:gd name="connsiteY61" fmla="*/ 326588 h 409576"/>
              <a:gd name="connsiteX62" fmla="*/ 234263 w 455613"/>
              <a:gd name="connsiteY62" fmla="*/ 323141 h 409576"/>
              <a:gd name="connsiteX63" fmla="*/ 235035 w 455613"/>
              <a:gd name="connsiteY63" fmla="*/ 320224 h 409576"/>
              <a:gd name="connsiteX64" fmla="*/ 236192 w 455613"/>
              <a:gd name="connsiteY64" fmla="*/ 317573 h 409576"/>
              <a:gd name="connsiteX65" fmla="*/ 237478 w 455613"/>
              <a:gd name="connsiteY65" fmla="*/ 315585 h 409576"/>
              <a:gd name="connsiteX66" fmla="*/ 238764 w 455613"/>
              <a:gd name="connsiteY66" fmla="*/ 314391 h 409576"/>
              <a:gd name="connsiteX67" fmla="*/ 239921 w 455613"/>
              <a:gd name="connsiteY67" fmla="*/ 313066 h 409576"/>
              <a:gd name="connsiteX68" fmla="*/ 240821 w 455613"/>
              <a:gd name="connsiteY68" fmla="*/ 312138 h 409576"/>
              <a:gd name="connsiteX69" fmla="*/ 241335 w 455613"/>
              <a:gd name="connsiteY69" fmla="*/ 311607 h 409576"/>
              <a:gd name="connsiteX70" fmla="*/ 241592 w 455613"/>
              <a:gd name="connsiteY70" fmla="*/ 311475 h 409576"/>
              <a:gd name="connsiteX71" fmla="*/ 267566 w 455613"/>
              <a:gd name="connsiteY71" fmla="*/ 284829 h 409576"/>
              <a:gd name="connsiteX72" fmla="*/ 269238 w 455613"/>
              <a:gd name="connsiteY72" fmla="*/ 283503 h 409576"/>
              <a:gd name="connsiteX73" fmla="*/ 270781 w 455613"/>
              <a:gd name="connsiteY73" fmla="*/ 282708 h 409576"/>
              <a:gd name="connsiteX74" fmla="*/ 335459 w 455613"/>
              <a:gd name="connsiteY74" fmla="*/ 220663 h 409576"/>
              <a:gd name="connsiteX75" fmla="*/ 336665 w 455613"/>
              <a:gd name="connsiteY75" fmla="*/ 221061 h 409576"/>
              <a:gd name="connsiteX76" fmla="*/ 337468 w 455613"/>
              <a:gd name="connsiteY76" fmla="*/ 221990 h 409576"/>
              <a:gd name="connsiteX77" fmla="*/ 338004 w 455613"/>
              <a:gd name="connsiteY77" fmla="*/ 223714 h 409576"/>
              <a:gd name="connsiteX78" fmla="*/ 338138 w 455613"/>
              <a:gd name="connsiteY78" fmla="*/ 225704 h 409576"/>
              <a:gd name="connsiteX79" fmla="*/ 338138 w 455613"/>
              <a:gd name="connsiteY79" fmla="*/ 409576 h 409576"/>
              <a:gd name="connsiteX80" fmla="*/ 295275 w 455613"/>
              <a:gd name="connsiteY80" fmla="*/ 409576 h 409576"/>
              <a:gd name="connsiteX81" fmla="*/ 295275 w 455613"/>
              <a:gd name="connsiteY81" fmla="*/ 268157 h 409576"/>
              <a:gd name="connsiteX82" fmla="*/ 295543 w 455613"/>
              <a:gd name="connsiteY82" fmla="*/ 265238 h 409576"/>
              <a:gd name="connsiteX83" fmla="*/ 296213 w 455613"/>
              <a:gd name="connsiteY83" fmla="*/ 262054 h 409576"/>
              <a:gd name="connsiteX84" fmla="*/ 297284 w 455613"/>
              <a:gd name="connsiteY84" fmla="*/ 258870 h 409576"/>
              <a:gd name="connsiteX85" fmla="*/ 298892 w 455613"/>
              <a:gd name="connsiteY85" fmla="*/ 255819 h 409576"/>
              <a:gd name="connsiteX86" fmla="*/ 300499 w 455613"/>
              <a:gd name="connsiteY86" fmla="*/ 253033 h 409576"/>
              <a:gd name="connsiteX87" fmla="*/ 302508 w 455613"/>
              <a:gd name="connsiteY87" fmla="*/ 250910 h 409576"/>
              <a:gd name="connsiteX88" fmla="*/ 330905 w 455613"/>
              <a:gd name="connsiteY88" fmla="*/ 222786 h 409576"/>
              <a:gd name="connsiteX89" fmla="*/ 332512 w 455613"/>
              <a:gd name="connsiteY89" fmla="*/ 221459 h 409576"/>
              <a:gd name="connsiteX90" fmla="*/ 334120 w 455613"/>
              <a:gd name="connsiteY90" fmla="*/ 220796 h 409576"/>
              <a:gd name="connsiteX91" fmla="*/ 394079 w 455613"/>
              <a:gd name="connsiteY91" fmla="*/ 161925 h 409576"/>
              <a:gd name="connsiteX92" fmla="*/ 395278 w 455613"/>
              <a:gd name="connsiteY92" fmla="*/ 162323 h 409576"/>
              <a:gd name="connsiteX93" fmla="*/ 396077 w 455613"/>
              <a:gd name="connsiteY93" fmla="*/ 163383 h 409576"/>
              <a:gd name="connsiteX94" fmla="*/ 396610 w 455613"/>
              <a:gd name="connsiteY94" fmla="*/ 164974 h 409576"/>
              <a:gd name="connsiteX95" fmla="*/ 396876 w 455613"/>
              <a:gd name="connsiteY95" fmla="*/ 167096 h 409576"/>
              <a:gd name="connsiteX96" fmla="*/ 396876 w 455613"/>
              <a:gd name="connsiteY96" fmla="*/ 409575 h 409576"/>
              <a:gd name="connsiteX97" fmla="*/ 357188 w 455613"/>
              <a:gd name="connsiteY97" fmla="*/ 409575 h 409576"/>
              <a:gd name="connsiteX98" fmla="*/ 357188 w 455613"/>
              <a:gd name="connsiteY98" fmla="*/ 206338 h 409576"/>
              <a:gd name="connsiteX99" fmla="*/ 357454 w 455613"/>
              <a:gd name="connsiteY99" fmla="*/ 203421 h 409576"/>
              <a:gd name="connsiteX100" fmla="*/ 358120 w 455613"/>
              <a:gd name="connsiteY100" fmla="*/ 200239 h 409576"/>
              <a:gd name="connsiteX101" fmla="*/ 359319 w 455613"/>
              <a:gd name="connsiteY101" fmla="*/ 197057 h 409576"/>
              <a:gd name="connsiteX102" fmla="*/ 360784 w 455613"/>
              <a:gd name="connsiteY102" fmla="*/ 194008 h 409576"/>
              <a:gd name="connsiteX103" fmla="*/ 362515 w 455613"/>
              <a:gd name="connsiteY103" fmla="*/ 191224 h 409576"/>
              <a:gd name="connsiteX104" fmla="*/ 364380 w 455613"/>
              <a:gd name="connsiteY104" fmla="*/ 189103 h 409576"/>
              <a:gd name="connsiteX105" fmla="*/ 389684 w 455613"/>
              <a:gd name="connsiteY105" fmla="*/ 164046 h 409576"/>
              <a:gd name="connsiteX106" fmla="*/ 391283 w 455613"/>
              <a:gd name="connsiteY106" fmla="*/ 162721 h 409576"/>
              <a:gd name="connsiteX107" fmla="*/ 392881 w 455613"/>
              <a:gd name="connsiteY107" fmla="*/ 162058 h 409576"/>
              <a:gd name="connsiteX108" fmla="*/ 290622 w 455613"/>
              <a:gd name="connsiteY108" fmla="*/ 0 h 409576"/>
              <a:gd name="connsiteX109" fmla="*/ 435205 w 455613"/>
              <a:gd name="connsiteY109" fmla="*/ 0 h 409576"/>
              <a:gd name="connsiteX110" fmla="*/ 439180 w 455613"/>
              <a:gd name="connsiteY110" fmla="*/ 395 h 409576"/>
              <a:gd name="connsiteX111" fmla="*/ 442891 w 455613"/>
              <a:gd name="connsiteY111" fmla="*/ 1581 h 409576"/>
              <a:gd name="connsiteX112" fmla="*/ 446204 w 455613"/>
              <a:gd name="connsiteY112" fmla="*/ 3426 h 409576"/>
              <a:gd name="connsiteX113" fmla="*/ 449252 w 455613"/>
              <a:gd name="connsiteY113" fmla="*/ 5798 h 409576"/>
              <a:gd name="connsiteX114" fmla="*/ 451903 w 455613"/>
              <a:gd name="connsiteY114" fmla="*/ 8697 h 409576"/>
              <a:gd name="connsiteX115" fmla="*/ 453890 w 455613"/>
              <a:gd name="connsiteY115" fmla="*/ 11991 h 409576"/>
              <a:gd name="connsiteX116" fmla="*/ 455216 w 455613"/>
              <a:gd name="connsiteY116" fmla="*/ 15549 h 409576"/>
              <a:gd name="connsiteX117" fmla="*/ 455613 w 455613"/>
              <a:gd name="connsiteY117" fmla="*/ 19239 h 409576"/>
              <a:gd name="connsiteX118" fmla="*/ 455613 w 455613"/>
              <a:gd name="connsiteY118" fmla="*/ 162870 h 409576"/>
              <a:gd name="connsiteX119" fmla="*/ 455348 w 455613"/>
              <a:gd name="connsiteY119" fmla="*/ 164978 h 409576"/>
              <a:gd name="connsiteX120" fmla="*/ 454818 w 455613"/>
              <a:gd name="connsiteY120" fmla="*/ 166559 h 409576"/>
              <a:gd name="connsiteX121" fmla="*/ 454023 w 455613"/>
              <a:gd name="connsiteY121" fmla="*/ 167482 h 409576"/>
              <a:gd name="connsiteX122" fmla="*/ 452830 w 455613"/>
              <a:gd name="connsiteY122" fmla="*/ 168009 h 409576"/>
              <a:gd name="connsiteX123" fmla="*/ 451637 w 455613"/>
              <a:gd name="connsiteY123" fmla="*/ 167877 h 409576"/>
              <a:gd name="connsiteX124" fmla="*/ 450047 w 455613"/>
              <a:gd name="connsiteY124" fmla="*/ 167086 h 409576"/>
              <a:gd name="connsiteX125" fmla="*/ 448457 w 455613"/>
              <a:gd name="connsiteY125" fmla="*/ 165769 h 409576"/>
              <a:gd name="connsiteX126" fmla="*/ 397701 w 455613"/>
              <a:gd name="connsiteY126" fmla="*/ 115695 h 409576"/>
              <a:gd name="connsiteX127" fmla="*/ 228072 w 455613"/>
              <a:gd name="connsiteY127" fmla="*/ 283309 h 409576"/>
              <a:gd name="connsiteX128" fmla="*/ 225951 w 455613"/>
              <a:gd name="connsiteY128" fmla="*/ 284890 h 409576"/>
              <a:gd name="connsiteX129" fmla="*/ 223433 w 455613"/>
              <a:gd name="connsiteY129" fmla="*/ 285944 h 409576"/>
              <a:gd name="connsiteX130" fmla="*/ 220783 w 455613"/>
              <a:gd name="connsiteY130" fmla="*/ 286208 h 409576"/>
              <a:gd name="connsiteX131" fmla="*/ 218265 w 455613"/>
              <a:gd name="connsiteY131" fmla="*/ 285944 h 409576"/>
              <a:gd name="connsiteX132" fmla="*/ 215880 w 455613"/>
              <a:gd name="connsiteY132" fmla="*/ 284890 h 409576"/>
              <a:gd name="connsiteX133" fmla="*/ 213627 w 455613"/>
              <a:gd name="connsiteY133" fmla="*/ 283309 h 409576"/>
              <a:gd name="connsiteX134" fmla="*/ 162208 w 455613"/>
              <a:gd name="connsiteY134" fmla="*/ 232445 h 409576"/>
              <a:gd name="connsiteX135" fmla="*/ 70502 w 455613"/>
              <a:gd name="connsiteY135" fmla="*/ 323235 h 409576"/>
              <a:gd name="connsiteX136" fmla="*/ 66394 w 455613"/>
              <a:gd name="connsiteY136" fmla="*/ 326793 h 409576"/>
              <a:gd name="connsiteX137" fmla="*/ 61756 w 455613"/>
              <a:gd name="connsiteY137" fmla="*/ 329561 h 409576"/>
              <a:gd name="connsiteX138" fmla="*/ 56985 w 455613"/>
              <a:gd name="connsiteY138" fmla="*/ 331932 h 409576"/>
              <a:gd name="connsiteX139" fmla="*/ 52082 w 455613"/>
              <a:gd name="connsiteY139" fmla="*/ 333645 h 409576"/>
              <a:gd name="connsiteX140" fmla="*/ 46913 w 455613"/>
              <a:gd name="connsiteY140" fmla="*/ 334568 h 409576"/>
              <a:gd name="connsiteX141" fmla="*/ 41745 w 455613"/>
              <a:gd name="connsiteY141" fmla="*/ 334963 h 409576"/>
              <a:gd name="connsiteX142" fmla="*/ 36444 w 455613"/>
              <a:gd name="connsiteY142" fmla="*/ 334568 h 409576"/>
              <a:gd name="connsiteX143" fmla="*/ 31408 w 455613"/>
              <a:gd name="connsiteY143" fmla="*/ 333645 h 409576"/>
              <a:gd name="connsiteX144" fmla="*/ 26372 w 455613"/>
              <a:gd name="connsiteY144" fmla="*/ 331932 h 409576"/>
              <a:gd name="connsiteX145" fmla="*/ 21601 w 455613"/>
              <a:gd name="connsiteY145" fmla="*/ 329561 h 409576"/>
              <a:gd name="connsiteX146" fmla="*/ 17096 w 455613"/>
              <a:gd name="connsiteY146" fmla="*/ 326793 h 409576"/>
              <a:gd name="connsiteX147" fmla="*/ 12855 w 455613"/>
              <a:gd name="connsiteY147" fmla="*/ 323235 h 409576"/>
              <a:gd name="connsiteX148" fmla="*/ 11927 w 455613"/>
              <a:gd name="connsiteY148" fmla="*/ 322050 h 409576"/>
              <a:gd name="connsiteX149" fmla="*/ 8349 w 455613"/>
              <a:gd name="connsiteY149" fmla="*/ 317965 h 409576"/>
              <a:gd name="connsiteX150" fmla="*/ 5301 w 455613"/>
              <a:gd name="connsiteY150" fmla="*/ 313616 h 409576"/>
              <a:gd name="connsiteX151" fmla="*/ 3048 w 455613"/>
              <a:gd name="connsiteY151" fmla="*/ 308741 h 409576"/>
              <a:gd name="connsiteX152" fmla="*/ 1325 w 455613"/>
              <a:gd name="connsiteY152" fmla="*/ 303865 h 409576"/>
              <a:gd name="connsiteX153" fmla="*/ 265 w 455613"/>
              <a:gd name="connsiteY153" fmla="*/ 298726 h 409576"/>
              <a:gd name="connsiteX154" fmla="*/ 0 w 455613"/>
              <a:gd name="connsiteY154" fmla="*/ 293719 h 409576"/>
              <a:gd name="connsiteX155" fmla="*/ 265 w 455613"/>
              <a:gd name="connsiteY155" fmla="*/ 288448 h 409576"/>
              <a:gd name="connsiteX156" fmla="*/ 1325 w 455613"/>
              <a:gd name="connsiteY156" fmla="*/ 283572 h 409576"/>
              <a:gd name="connsiteX157" fmla="*/ 3048 w 455613"/>
              <a:gd name="connsiteY157" fmla="*/ 278697 h 409576"/>
              <a:gd name="connsiteX158" fmla="*/ 5301 w 455613"/>
              <a:gd name="connsiteY158" fmla="*/ 273821 h 409576"/>
              <a:gd name="connsiteX159" fmla="*/ 8349 w 455613"/>
              <a:gd name="connsiteY159" fmla="*/ 269473 h 409576"/>
              <a:gd name="connsiteX160" fmla="*/ 11927 w 455613"/>
              <a:gd name="connsiteY160" fmla="*/ 265256 h 409576"/>
              <a:gd name="connsiteX161" fmla="*/ 155052 w 455613"/>
              <a:gd name="connsiteY161" fmla="*/ 123865 h 409576"/>
              <a:gd name="connsiteX162" fmla="*/ 157172 w 455613"/>
              <a:gd name="connsiteY162" fmla="*/ 122284 h 409576"/>
              <a:gd name="connsiteX163" fmla="*/ 159557 w 455613"/>
              <a:gd name="connsiteY163" fmla="*/ 121230 h 409576"/>
              <a:gd name="connsiteX164" fmla="*/ 162208 w 455613"/>
              <a:gd name="connsiteY164" fmla="*/ 120966 h 409576"/>
              <a:gd name="connsiteX165" fmla="*/ 164726 w 455613"/>
              <a:gd name="connsiteY165" fmla="*/ 121230 h 409576"/>
              <a:gd name="connsiteX166" fmla="*/ 167244 w 455613"/>
              <a:gd name="connsiteY166" fmla="*/ 122284 h 409576"/>
              <a:gd name="connsiteX167" fmla="*/ 169497 w 455613"/>
              <a:gd name="connsiteY167" fmla="*/ 123865 h 409576"/>
              <a:gd name="connsiteX168" fmla="*/ 220783 w 455613"/>
              <a:gd name="connsiteY168" fmla="*/ 174597 h 409576"/>
              <a:gd name="connsiteX169" fmla="*/ 318055 w 455613"/>
              <a:gd name="connsiteY169" fmla="*/ 78536 h 409576"/>
              <a:gd name="connsiteX170" fmla="*/ 338993 w 455613"/>
              <a:gd name="connsiteY170" fmla="*/ 57848 h 409576"/>
              <a:gd name="connsiteX171" fmla="*/ 287707 w 455613"/>
              <a:gd name="connsiteY171" fmla="*/ 7116 h 409576"/>
              <a:gd name="connsiteX172" fmla="*/ 286382 w 455613"/>
              <a:gd name="connsiteY172" fmla="*/ 5403 h 409576"/>
              <a:gd name="connsiteX173" fmla="*/ 285587 w 455613"/>
              <a:gd name="connsiteY173" fmla="*/ 3953 h 409576"/>
              <a:gd name="connsiteX174" fmla="*/ 285454 w 455613"/>
              <a:gd name="connsiteY174" fmla="*/ 2636 h 409576"/>
              <a:gd name="connsiteX175" fmla="*/ 285852 w 455613"/>
              <a:gd name="connsiteY175" fmla="*/ 1581 h 409576"/>
              <a:gd name="connsiteX176" fmla="*/ 286912 w 455613"/>
              <a:gd name="connsiteY176" fmla="*/ 791 h 409576"/>
              <a:gd name="connsiteX177" fmla="*/ 288502 w 455613"/>
              <a:gd name="connsiteY177" fmla="*/ 264 h 4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455613" h="409576">
                <a:moveTo>
                  <a:pt x="86232" y="350838"/>
                </a:moveTo>
                <a:lnTo>
                  <a:pt x="87433" y="351240"/>
                </a:lnTo>
                <a:lnTo>
                  <a:pt x="88233" y="352313"/>
                </a:lnTo>
                <a:lnTo>
                  <a:pt x="88767" y="353788"/>
                </a:lnTo>
                <a:lnTo>
                  <a:pt x="88900" y="356068"/>
                </a:lnTo>
                <a:lnTo>
                  <a:pt x="88900" y="409576"/>
                </a:lnTo>
                <a:lnTo>
                  <a:pt x="41275" y="409576"/>
                </a:lnTo>
                <a:lnTo>
                  <a:pt x="41275" y="401530"/>
                </a:lnTo>
                <a:lnTo>
                  <a:pt x="41542" y="399116"/>
                </a:lnTo>
                <a:lnTo>
                  <a:pt x="42342" y="396568"/>
                </a:lnTo>
                <a:lnTo>
                  <a:pt x="43410" y="393752"/>
                </a:lnTo>
                <a:lnTo>
                  <a:pt x="44744" y="391070"/>
                </a:lnTo>
                <a:lnTo>
                  <a:pt x="46611" y="388388"/>
                </a:lnTo>
                <a:lnTo>
                  <a:pt x="48479" y="386376"/>
                </a:lnTo>
                <a:lnTo>
                  <a:pt x="62219" y="372563"/>
                </a:lnTo>
                <a:lnTo>
                  <a:pt x="81696" y="352984"/>
                </a:lnTo>
                <a:lnTo>
                  <a:pt x="83297" y="351643"/>
                </a:lnTo>
                <a:lnTo>
                  <a:pt x="84898" y="350972"/>
                </a:lnTo>
                <a:close/>
                <a:moveTo>
                  <a:pt x="148113" y="290513"/>
                </a:moveTo>
                <a:lnTo>
                  <a:pt x="149142" y="291039"/>
                </a:lnTo>
                <a:lnTo>
                  <a:pt x="149913" y="291960"/>
                </a:lnTo>
                <a:lnTo>
                  <a:pt x="150427" y="293671"/>
                </a:lnTo>
                <a:lnTo>
                  <a:pt x="150813" y="295644"/>
                </a:lnTo>
                <a:lnTo>
                  <a:pt x="150813" y="409576"/>
                </a:lnTo>
                <a:lnTo>
                  <a:pt x="109538" y="409576"/>
                </a:lnTo>
                <a:lnTo>
                  <a:pt x="109538" y="337481"/>
                </a:lnTo>
                <a:lnTo>
                  <a:pt x="109667" y="334718"/>
                </a:lnTo>
                <a:lnTo>
                  <a:pt x="110438" y="331560"/>
                </a:lnTo>
                <a:lnTo>
                  <a:pt x="111595" y="328403"/>
                </a:lnTo>
                <a:lnTo>
                  <a:pt x="112881" y="325377"/>
                </a:lnTo>
                <a:lnTo>
                  <a:pt x="114681" y="322614"/>
                </a:lnTo>
                <a:lnTo>
                  <a:pt x="116482" y="320378"/>
                </a:lnTo>
                <a:lnTo>
                  <a:pt x="143741" y="292750"/>
                </a:lnTo>
                <a:lnTo>
                  <a:pt x="145413" y="291434"/>
                </a:lnTo>
                <a:lnTo>
                  <a:pt x="146827" y="290645"/>
                </a:lnTo>
                <a:close/>
                <a:moveTo>
                  <a:pt x="174022" y="287338"/>
                </a:moveTo>
                <a:lnTo>
                  <a:pt x="175436" y="287471"/>
                </a:lnTo>
                <a:lnTo>
                  <a:pt x="176851" y="288136"/>
                </a:lnTo>
                <a:lnTo>
                  <a:pt x="178522" y="289599"/>
                </a:lnTo>
                <a:lnTo>
                  <a:pt x="199481" y="311147"/>
                </a:lnTo>
                <a:lnTo>
                  <a:pt x="206039" y="317931"/>
                </a:lnTo>
                <a:lnTo>
                  <a:pt x="207839" y="320059"/>
                </a:lnTo>
                <a:lnTo>
                  <a:pt x="209382" y="322719"/>
                </a:lnTo>
                <a:lnTo>
                  <a:pt x="210668" y="325646"/>
                </a:lnTo>
                <a:lnTo>
                  <a:pt x="211696" y="328705"/>
                </a:lnTo>
                <a:lnTo>
                  <a:pt x="212468" y="331897"/>
                </a:lnTo>
                <a:lnTo>
                  <a:pt x="212725" y="334823"/>
                </a:lnTo>
                <a:lnTo>
                  <a:pt x="212725" y="409576"/>
                </a:lnTo>
                <a:lnTo>
                  <a:pt x="171450" y="409576"/>
                </a:lnTo>
                <a:lnTo>
                  <a:pt x="171450" y="292659"/>
                </a:lnTo>
                <a:lnTo>
                  <a:pt x="171579" y="290397"/>
                </a:lnTo>
                <a:lnTo>
                  <a:pt x="172222" y="288934"/>
                </a:lnTo>
                <a:lnTo>
                  <a:pt x="172993" y="287737"/>
                </a:lnTo>
                <a:close/>
                <a:moveTo>
                  <a:pt x="271938" y="282575"/>
                </a:moveTo>
                <a:lnTo>
                  <a:pt x="273095" y="283105"/>
                </a:lnTo>
                <a:lnTo>
                  <a:pt x="273995" y="284033"/>
                </a:lnTo>
                <a:lnTo>
                  <a:pt x="274510" y="285757"/>
                </a:lnTo>
                <a:lnTo>
                  <a:pt x="274638" y="287745"/>
                </a:lnTo>
                <a:lnTo>
                  <a:pt x="274638" y="409575"/>
                </a:lnTo>
                <a:lnTo>
                  <a:pt x="233363" y="409575"/>
                </a:lnTo>
                <a:lnTo>
                  <a:pt x="233363" y="329902"/>
                </a:lnTo>
                <a:lnTo>
                  <a:pt x="233620" y="326588"/>
                </a:lnTo>
                <a:lnTo>
                  <a:pt x="234263" y="323141"/>
                </a:lnTo>
                <a:lnTo>
                  <a:pt x="235035" y="320224"/>
                </a:lnTo>
                <a:lnTo>
                  <a:pt x="236192" y="317573"/>
                </a:lnTo>
                <a:lnTo>
                  <a:pt x="237478" y="315585"/>
                </a:lnTo>
                <a:lnTo>
                  <a:pt x="238764" y="314391"/>
                </a:lnTo>
                <a:lnTo>
                  <a:pt x="239921" y="313066"/>
                </a:lnTo>
                <a:lnTo>
                  <a:pt x="240821" y="312138"/>
                </a:lnTo>
                <a:lnTo>
                  <a:pt x="241335" y="311607"/>
                </a:lnTo>
                <a:lnTo>
                  <a:pt x="241592" y="311475"/>
                </a:lnTo>
                <a:lnTo>
                  <a:pt x="267566" y="284829"/>
                </a:lnTo>
                <a:lnTo>
                  <a:pt x="269238" y="283503"/>
                </a:lnTo>
                <a:lnTo>
                  <a:pt x="270781" y="282708"/>
                </a:lnTo>
                <a:close/>
                <a:moveTo>
                  <a:pt x="335459" y="220663"/>
                </a:moveTo>
                <a:lnTo>
                  <a:pt x="336665" y="221061"/>
                </a:lnTo>
                <a:lnTo>
                  <a:pt x="337468" y="221990"/>
                </a:lnTo>
                <a:lnTo>
                  <a:pt x="338004" y="223714"/>
                </a:lnTo>
                <a:lnTo>
                  <a:pt x="338138" y="225704"/>
                </a:lnTo>
                <a:lnTo>
                  <a:pt x="338138" y="409576"/>
                </a:lnTo>
                <a:lnTo>
                  <a:pt x="295275" y="409576"/>
                </a:lnTo>
                <a:lnTo>
                  <a:pt x="295275" y="268157"/>
                </a:lnTo>
                <a:lnTo>
                  <a:pt x="295543" y="265238"/>
                </a:lnTo>
                <a:lnTo>
                  <a:pt x="296213" y="262054"/>
                </a:lnTo>
                <a:lnTo>
                  <a:pt x="297284" y="258870"/>
                </a:lnTo>
                <a:lnTo>
                  <a:pt x="298892" y="255819"/>
                </a:lnTo>
                <a:lnTo>
                  <a:pt x="300499" y="253033"/>
                </a:lnTo>
                <a:lnTo>
                  <a:pt x="302508" y="250910"/>
                </a:lnTo>
                <a:lnTo>
                  <a:pt x="330905" y="222786"/>
                </a:lnTo>
                <a:lnTo>
                  <a:pt x="332512" y="221459"/>
                </a:lnTo>
                <a:lnTo>
                  <a:pt x="334120" y="220796"/>
                </a:lnTo>
                <a:close/>
                <a:moveTo>
                  <a:pt x="394079" y="161925"/>
                </a:moveTo>
                <a:lnTo>
                  <a:pt x="395278" y="162323"/>
                </a:lnTo>
                <a:lnTo>
                  <a:pt x="396077" y="163383"/>
                </a:lnTo>
                <a:lnTo>
                  <a:pt x="396610" y="164974"/>
                </a:lnTo>
                <a:lnTo>
                  <a:pt x="396876" y="167096"/>
                </a:lnTo>
                <a:lnTo>
                  <a:pt x="396876" y="409575"/>
                </a:lnTo>
                <a:lnTo>
                  <a:pt x="357188" y="409575"/>
                </a:lnTo>
                <a:lnTo>
                  <a:pt x="357188" y="206338"/>
                </a:lnTo>
                <a:lnTo>
                  <a:pt x="357454" y="203421"/>
                </a:lnTo>
                <a:lnTo>
                  <a:pt x="358120" y="200239"/>
                </a:lnTo>
                <a:lnTo>
                  <a:pt x="359319" y="197057"/>
                </a:lnTo>
                <a:lnTo>
                  <a:pt x="360784" y="194008"/>
                </a:lnTo>
                <a:lnTo>
                  <a:pt x="362515" y="191224"/>
                </a:lnTo>
                <a:lnTo>
                  <a:pt x="364380" y="189103"/>
                </a:lnTo>
                <a:lnTo>
                  <a:pt x="389684" y="164046"/>
                </a:lnTo>
                <a:lnTo>
                  <a:pt x="391283" y="162721"/>
                </a:lnTo>
                <a:lnTo>
                  <a:pt x="392881" y="162058"/>
                </a:lnTo>
                <a:close/>
                <a:moveTo>
                  <a:pt x="290622" y="0"/>
                </a:moveTo>
                <a:lnTo>
                  <a:pt x="435205" y="0"/>
                </a:lnTo>
                <a:lnTo>
                  <a:pt x="439180" y="395"/>
                </a:lnTo>
                <a:lnTo>
                  <a:pt x="442891" y="1581"/>
                </a:lnTo>
                <a:lnTo>
                  <a:pt x="446204" y="3426"/>
                </a:lnTo>
                <a:lnTo>
                  <a:pt x="449252" y="5798"/>
                </a:lnTo>
                <a:lnTo>
                  <a:pt x="451903" y="8697"/>
                </a:lnTo>
                <a:lnTo>
                  <a:pt x="453890" y="11991"/>
                </a:lnTo>
                <a:lnTo>
                  <a:pt x="455216" y="15549"/>
                </a:lnTo>
                <a:lnTo>
                  <a:pt x="455613" y="19239"/>
                </a:lnTo>
                <a:lnTo>
                  <a:pt x="455613" y="162870"/>
                </a:lnTo>
                <a:lnTo>
                  <a:pt x="455348" y="164978"/>
                </a:lnTo>
                <a:lnTo>
                  <a:pt x="454818" y="166559"/>
                </a:lnTo>
                <a:lnTo>
                  <a:pt x="454023" y="167482"/>
                </a:lnTo>
                <a:lnTo>
                  <a:pt x="452830" y="168009"/>
                </a:lnTo>
                <a:lnTo>
                  <a:pt x="451637" y="167877"/>
                </a:lnTo>
                <a:lnTo>
                  <a:pt x="450047" y="167086"/>
                </a:lnTo>
                <a:lnTo>
                  <a:pt x="448457" y="165769"/>
                </a:lnTo>
                <a:lnTo>
                  <a:pt x="397701" y="115695"/>
                </a:lnTo>
                <a:lnTo>
                  <a:pt x="228072" y="283309"/>
                </a:lnTo>
                <a:lnTo>
                  <a:pt x="225951" y="284890"/>
                </a:lnTo>
                <a:lnTo>
                  <a:pt x="223433" y="285944"/>
                </a:lnTo>
                <a:lnTo>
                  <a:pt x="220783" y="286208"/>
                </a:lnTo>
                <a:lnTo>
                  <a:pt x="218265" y="285944"/>
                </a:lnTo>
                <a:lnTo>
                  <a:pt x="215880" y="284890"/>
                </a:lnTo>
                <a:lnTo>
                  <a:pt x="213627" y="283309"/>
                </a:lnTo>
                <a:lnTo>
                  <a:pt x="162208" y="232445"/>
                </a:lnTo>
                <a:lnTo>
                  <a:pt x="70502" y="323235"/>
                </a:lnTo>
                <a:lnTo>
                  <a:pt x="66394" y="326793"/>
                </a:lnTo>
                <a:lnTo>
                  <a:pt x="61756" y="329561"/>
                </a:lnTo>
                <a:lnTo>
                  <a:pt x="56985" y="331932"/>
                </a:lnTo>
                <a:lnTo>
                  <a:pt x="52082" y="333645"/>
                </a:lnTo>
                <a:lnTo>
                  <a:pt x="46913" y="334568"/>
                </a:lnTo>
                <a:lnTo>
                  <a:pt x="41745" y="334963"/>
                </a:lnTo>
                <a:lnTo>
                  <a:pt x="36444" y="334568"/>
                </a:lnTo>
                <a:lnTo>
                  <a:pt x="31408" y="333645"/>
                </a:lnTo>
                <a:lnTo>
                  <a:pt x="26372" y="331932"/>
                </a:lnTo>
                <a:lnTo>
                  <a:pt x="21601" y="329561"/>
                </a:lnTo>
                <a:lnTo>
                  <a:pt x="17096" y="326793"/>
                </a:lnTo>
                <a:lnTo>
                  <a:pt x="12855" y="323235"/>
                </a:lnTo>
                <a:lnTo>
                  <a:pt x="11927" y="322050"/>
                </a:lnTo>
                <a:lnTo>
                  <a:pt x="8349" y="317965"/>
                </a:lnTo>
                <a:lnTo>
                  <a:pt x="5301" y="313616"/>
                </a:lnTo>
                <a:lnTo>
                  <a:pt x="3048" y="308741"/>
                </a:lnTo>
                <a:lnTo>
                  <a:pt x="1325" y="303865"/>
                </a:lnTo>
                <a:lnTo>
                  <a:pt x="265" y="298726"/>
                </a:lnTo>
                <a:lnTo>
                  <a:pt x="0" y="293719"/>
                </a:lnTo>
                <a:lnTo>
                  <a:pt x="265" y="288448"/>
                </a:lnTo>
                <a:lnTo>
                  <a:pt x="1325" y="283572"/>
                </a:lnTo>
                <a:lnTo>
                  <a:pt x="3048" y="278697"/>
                </a:lnTo>
                <a:lnTo>
                  <a:pt x="5301" y="273821"/>
                </a:lnTo>
                <a:lnTo>
                  <a:pt x="8349" y="269473"/>
                </a:lnTo>
                <a:lnTo>
                  <a:pt x="11927" y="265256"/>
                </a:lnTo>
                <a:lnTo>
                  <a:pt x="155052" y="123865"/>
                </a:lnTo>
                <a:lnTo>
                  <a:pt x="157172" y="122284"/>
                </a:lnTo>
                <a:lnTo>
                  <a:pt x="159557" y="121230"/>
                </a:lnTo>
                <a:lnTo>
                  <a:pt x="162208" y="120966"/>
                </a:lnTo>
                <a:lnTo>
                  <a:pt x="164726" y="121230"/>
                </a:lnTo>
                <a:lnTo>
                  <a:pt x="167244" y="122284"/>
                </a:lnTo>
                <a:lnTo>
                  <a:pt x="169497" y="123865"/>
                </a:lnTo>
                <a:lnTo>
                  <a:pt x="220783" y="174597"/>
                </a:lnTo>
                <a:lnTo>
                  <a:pt x="318055" y="78536"/>
                </a:lnTo>
                <a:lnTo>
                  <a:pt x="338993" y="57848"/>
                </a:lnTo>
                <a:lnTo>
                  <a:pt x="287707" y="7116"/>
                </a:lnTo>
                <a:lnTo>
                  <a:pt x="286382" y="5403"/>
                </a:lnTo>
                <a:lnTo>
                  <a:pt x="285587" y="3953"/>
                </a:lnTo>
                <a:lnTo>
                  <a:pt x="285454" y="2636"/>
                </a:lnTo>
                <a:lnTo>
                  <a:pt x="285852" y="1581"/>
                </a:lnTo>
                <a:lnTo>
                  <a:pt x="286912" y="791"/>
                </a:lnTo>
                <a:lnTo>
                  <a:pt x="288502" y="264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grpSp>
        <p:nvGrpSpPr>
          <p:cNvPr id="49" name="Group 48"/>
          <p:cNvGrpSpPr/>
          <p:nvPr/>
        </p:nvGrpSpPr>
        <p:grpSpPr>
          <a:xfrm>
            <a:off x="2907072" y="2643965"/>
            <a:ext cx="519515" cy="466177"/>
            <a:chOff x="3270126" y="2762664"/>
            <a:chExt cx="684000" cy="613776"/>
          </a:xfrm>
          <a:solidFill>
            <a:schemeClr val="accent3"/>
          </a:solidFill>
        </p:grpSpPr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387901" y="2872777"/>
              <a:ext cx="294437" cy="5505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387901" y="2976771"/>
              <a:ext cx="294437" cy="5505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387901" y="3080767"/>
              <a:ext cx="178928" cy="57095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270126" y="2762664"/>
              <a:ext cx="529987" cy="613776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55"/>
            <p:cNvSpPr>
              <a:spLocks noEditPoints="1"/>
            </p:cNvSpPr>
            <p:nvPr/>
          </p:nvSpPr>
          <p:spPr bwMode="auto">
            <a:xfrm>
              <a:off x="3627980" y="2831994"/>
              <a:ext cx="326146" cy="438412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369782" y="3184761"/>
              <a:ext cx="237815" cy="108074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23082" y="1685416"/>
            <a:ext cx="519515" cy="466177"/>
            <a:chOff x="2419350" y="1689100"/>
            <a:chExt cx="1828800" cy="1601788"/>
          </a:xfrm>
          <a:solidFill>
            <a:schemeClr val="accent3"/>
          </a:solidFill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2419350" y="1778000"/>
              <a:ext cx="1828800" cy="1512888"/>
            </a:xfrm>
            <a:custGeom>
              <a:avLst/>
              <a:gdLst>
                <a:gd name="T0" fmla="*/ 568 w 3457"/>
                <a:gd name="T1" fmla="*/ 10 h 2861"/>
                <a:gd name="T2" fmla="*/ 706 w 3457"/>
                <a:gd name="T3" fmla="*/ 84 h 2861"/>
                <a:gd name="T4" fmla="*/ 796 w 3457"/>
                <a:gd name="T5" fmla="*/ 215 h 2861"/>
                <a:gd name="T6" fmla="*/ 2880 w 3457"/>
                <a:gd name="T7" fmla="*/ 1460 h 2861"/>
                <a:gd name="T8" fmla="*/ 3225 w 3457"/>
                <a:gd name="T9" fmla="*/ 580 h 2861"/>
                <a:gd name="T10" fmla="*/ 3211 w 3457"/>
                <a:gd name="T11" fmla="*/ 530 h 2861"/>
                <a:gd name="T12" fmla="*/ 2738 w 3457"/>
                <a:gd name="T13" fmla="*/ 493 h 2861"/>
                <a:gd name="T14" fmla="*/ 2671 w 3457"/>
                <a:gd name="T15" fmla="*/ 376 h 2861"/>
                <a:gd name="T16" fmla="*/ 2552 w 3457"/>
                <a:gd name="T17" fmla="*/ 302 h 2861"/>
                <a:gd name="T18" fmla="*/ 3259 w 3457"/>
                <a:gd name="T19" fmla="*/ 303 h 2861"/>
                <a:gd name="T20" fmla="*/ 3385 w 3457"/>
                <a:gd name="T21" fmla="*/ 380 h 2861"/>
                <a:gd name="T22" fmla="*/ 3452 w 3457"/>
                <a:gd name="T23" fmla="*/ 512 h 2861"/>
                <a:gd name="T24" fmla="*/ 3440 w 3457"/>
                <a:gd name="T25" fmla="*/ 660 h 2861"/>
                <a:gd name="T26" fmla="*/ 3065 w 3457"/>
                <a:gd name="T27" fmla="*/ 1607 h 2861"/>
                <a:gd name="T28" fmla="*/ 2941 w 3457"/>
                <a:gd name="T29" fmla="*/ 1681 h 2861"/>
                <a:gd name="T30" fmla="*/ 1189 w 3457"/>
                <a:gd name="T31" fmla="*/ 1880 h 2861"/>
                <a:gd name="T32" fmla="*/ 2902 w 3457"/>
                <a:gd name="T33" fmla="*/ 1905 h 2861"/>
                <a:gd name="T34" fmla="*/ 2977 w 3457"/>
                <a:gd name="T35" fmla="*/ 1993 h 2861"/>
                <a:gd name="T36" fmla="*/ 2977 w 3457"/>
                <a:gd name="T37" fmla="*/ 2112 h 2861"/>
                <a:gd name="T38" fmla="*/ 2902 w 3457"/>
                <a:gd name="T39" fmla="*/ 2200 h 2861"/>
                <a:gd name="T40" fmla="*/ 2656 w 3457"/>
                <a:gd name="T41" fmla="*/ 2224 h 2861"/>
                <a:gd name="T42" fmla="*/ 2762 w 3457"/>
                <a:gd name="T43" fmla="*/ 2346 h 2861"/>
                <a:gd name="T44" fmla="*/ 2802 w 3457"/>
                <a:gd name="T45" fmla="*/ 2508 h 2861"/>
                <a:gd name="T46" fmla="*/ 2754 w 3457"/>
                <a:gd name="T47" fmla="*/ 2686 h 2861"/>
                <a:gd name="T48" fmla="*/ 2627 w 3457"/>
                <a:gd name="T49" fmla="*/ 2812 h 2861"/>
                <a:gd name="T50" fmla="*/ 2449 w 3457"/>
                <a:gd name="T51" fmla="*/ 2861 h 2861"/>
                <a:gd name="T52" fmla="*/ 2270 w 3457"/>
                <a:gd name="T53" fmla="*/ 2812 h 2861"/>
                <a:gd name="T54" fmla="*/ 2145 w 3457"/>
                <a:gd name="T55" fmla="*/ 2686 h 2861"/>
                <a:gd name="T56" fmla="*/ 2096 w 3457"/>
                <a:gd name="T57" fmla="*/ 2508 h 2861"/>
                <a:gd name="T58" fmla="*/ 2136 w 3457"/>
                <a:gd name="T59" fmla="*/ 2346 h 2861"/>
                <a:gd name="T60" fmla="*/ 2241 w 3457"/>
                <a:gd name="T61" fmla="*/ 2224 h 2861"/>
                <a:gd name="T62" fmla="*/ 1668 w 3457"/>
                <a:gd name="T63" fmla="*/ 2311 h 2861"/>
                <a:gd name="T64" fmla="*/ 1726 w 3457"/>
                <a:gd name="T65" fmla="*/ 2465 h 2861"/>
                <a:gd name="T66" fmla="*/ 1701 w 3457"/>
                <a:gd name="T67" fmla="*/ 2646 h 2861"/>
                <a:gd name="T68" fmla="*/ 1592 w 3457"/>
                <a:gd name="T69" fmla="*/ 2787 h 2861"/>
                <a:gd name="T70" fmla="*/ 1424 w 3457"/>
                <a:gd name="T71" fmla="*/ 2857 h 2861"/>
                <a:gd name="T72" fmla="*/ 1239 w 3457"/>
                <a:gd name="T73" fmla="*/ 2833 h 2861"/>
                <a:gd name="T74" fmla="*/ 1097 w 3457"/>
                <a:gd name="T75" fmla="*/ 2723 h 2861"/>
                <a:gd name="T76" fmla="*/ 1027 w 3457"/>
                <a:gd name="T77" fmla="*/ 2556 h 2861"/>
                <a:gd name="T78" fmla="*/ 1047 w 3457"/>
                <a:gd name="T79" fmla="*/ 2384 h 2861"/>
                <a:gd name="T80" fmla="*/ 1138 w 3457"/>
                <a:gd name="T81" fmla="*/ 2249 h 2861"/>
                <a:gd name="T82" fmla="*/ 1043 w 3457"/>
                <a:gd name="T83" fmla="*/ 2195 h 2861"/>
                <a:gd name="T84" fmla="*/ 912 w 3457"/>
                <a:gd name="T85" fmla="*/ 2088 h 2861"/>
                <a:gd name="T86" fmla="*/ 476 w 3457"/>
                <a:gd name="T87" fmla="*/ 344 h 2861"/>
                <a:gd name="T88" fmla="*/ 85 w 3457"/>
                <a:gd name="T89" fmla="*/ 319 h 2861"/>
                <a:gd name="T90" fmla="*/ 10 w 3457"/>
                <a:gd name="T91" fmla="*/ 231 h 2861"/>
                <a:gd name="T92" fmla="*/ 10 w 3457"/>
                <a:gd name="T93" fmla="*/ 112 h 2861"/>
                <a:gd name="T94" fmla="*/ 85 w 3457"/>
                <a:gd name="T95" fmla="*/ 24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57" h="2861">
                  <a:moveTo>
                    <a:pt x="172" y="0"/>
                  </a:moveTo>
                  <a:lnTo>
                    <a:pt x="486" y="0"/>
                  </a:lnTo>
                  <a:lnTo>
                    <a:pt x="528" y="3"/>
                  </a:lnTo>
                  <a:lnTo>
                    <a:pt x="568" y="10"/>
                  </a:lnTo>
                  <a:lnTo>
                    <a:pt x="606" y="23"/>
                  </a:lnTo>
                  <a:lnTo>
                    <a:pt x="643" y="38"/>
                  </a:lnTo>
                  <a:lnTo>
                    <a:pt x="676" y="59"/>
                  </a:lnTo>
                  <a:lnTo>
                    <a:pt x="706" y="84"/>
                  </a:lnTo>
                  <a:lnTo>
                    <a:pt x="735" y="112"/>
                  </a:lnTo>
                  <a:lnTo>
                    <a:pt x="759" y="143"/>
                  </a:lnTo>
                  <a:lnTo>
                    <a:pt x="780" y="178"/>
                  </a:lnTo>
                  <a:lnTo>
                    <a:pt x="796" y="215"/>
                  </a:lnTo>
                  <a:lnTo>
                    <a:pt x="808" y="254"/>
                  </a:lnTo>
                  <a:lnTo>
                    <a:pt x="1091" y="1462"/>
                  </a:lnTo>
                  <a:lnTo>
                    <a:pt x="2868" y="1462"/>
                  </a:lnTo>
                  <a:lnTo>
                    <a:pt x="2880" y="1460"/>
                  </a:lnTo>
                  <a:lnTo>
                    <a:pt x="2893" y="1455"/>
                  </a:lnTo>
                  <a:lnTo>
                    <a:pt x="2902" y="1445"/>
                  </a:lnTo>
                  <a:lnTo>
                    <a:pt x="2909" y="1434"/>
                  </a:lnTo>
                  <a:lnTo>
                    <a:pt x="3225" y="580"/>
                  </a:lnTo>
                  <a:lnTo>
                    <a:pt x="3228" y="567"/>
                  </a:lnTo>
                  <a:lnTo>
                    <a:pt x="3226" y="553"/>
                  </a:lnTo>
                  <a:lnTo>
                    <a:pt x="3221" y="540"/>
                  </a:lnTo>
                  <a:lnTo>
                    <a:pt x="3211" y="530"/>
                  </a:lnTo>
                  <a:lnTo>
                    <a:pt x="3198" y="524"/>
                  </a:lnTo>
                  <a:lnTo>
                    <a:pt x="3184" y="521"/>
                  </a:lnTo>
                  <a:lnTo>
                    <a:pt x="2745" y="521"/>
                  </a:lnTo>
                  <a:lnTo>
                    <a:pt x="2738" y="493"/>
                  </a:lnTo>
                  <a:lnTo>
                    <a:pt x="2728" y="466"/>
                  </a:lnTo>
                  <a:lnTo>
                    <a:pt x="2713" y="433"/>
                  </a:lnTo>
                  <a:lnTo>
                    <a:pt x="2693" y="403"/>
                  </a:lnTo>
                  <a:lnTo>
                    <a:pt x="2671" y="376"/>
                  </a:lnTo>
                  <a:lnTo>
                    <a:pt x="2645" y="352"/>
                  </a:lnTo>
                  <a:lnTo>
                    <a:pt x="2616" y="332"/>
                  </a:lnTo>
                  <a:lnTo>
                    <a:pt x="2585" y="315"/>
                  </a:lnTo>
                  <a:lnTo>
                    <a:pt x="2552" y="302"/>
                  </a:lnTo>
                  <a:lnTo>
                    <a:pt x="2518" y="292"/>
                  </a:lnTo>
                  <a:lnTo>
                    <a:pt x="3184" y="292"/>
                  </a:lnTo>
                  <a:lnTo>
                    <a:pt x="3222" y="295"/>
                  </a:lnTo>
                  <a:lnTo>
                    <a:pt x="3259" y="303"/>
                  </a:lnTo>
                  <a:lnTo>
                    <a:pt x="3293" y="315"/>
                  </a:lnTo>
                  <a:lnTo>
                    <a:pt x="3327" y="333"/>
                  </a:lnTo>
                  <a:lnTo>
                    <a:pt x="3357" y="354"/>
                  </a:lnTo>
                  <a:lnTo>
                    <a:pt x="3385" y="380"/>
                  </a:lnTo>
                  <a:lnTo>
                    <a:pt x="3409" y="410"/>
                  </a:lnTo>
                  <a:lnTo>
                    <a:pt x="3428" y="442"/>
                  </a:lnTo>
                  <a:lnTo>
                    <a:pt x="3442" y="477"/>
                  </a:lnTo>
                  <a:lnTo>
                    <a:pt x="3452" y="512"/>
                  </a:lnTo>
                  <a:lnTo>
                    <a:pt x="3457" y="550"/>
                  </a:lnTo>
                  <a:lnTo>
                    <a:pt x="3457" y="587"/>
                  </a:lnTo>
                  <a:lnTo>
                    <a:pt x="3451" y="624"/>
                  </a:lnTo>
                  <a:lnTo>
                    <a:pt x="3440" y="660"/>
                  </a:lnTo>
                  <a:lnTo>
                    <a:pt x="3124" y="1513"/>
                  </a:lnTo>
                  <a:lnTo>
                    <a:pt x="3108" y="1547"/>
                  </a:lnTo>
                  <a:lnTo>
                    <a:pt x="3088" y="1578"/>
                  </a:lnTo>
                  <a:lnTo>
                    <a:pt x="3065" y="1607"/>
                  </a:lnTo>
                  <a:lnTo>
                    <a:pt x="3038" y="1631"/>
                  </a:lnTo>
                  <a:lnTo>
                    <a:pt x="3008" y="1652"/>
                  </a:lnTo>
                  <a:lnTo>
                    <a:pt x="2976" y="1669"/>
                  </a:lnTo>
                  <a:lnTo>
                    <a:pt x="2941" y="1681"/>
                  </a:lnTo>
                  <a:lnTo>
                    <a:pt x="2905" y="1689"/>
                  </a:lnTo>
                  <a:lnTo>
                    <a:pt x="2868" y="1692"/>
                  </a:lnTo>
                  <a:lnTo>
                    <a:pt x="1145" y="1692"/>
                  </a:lnTo>
                  <a:lnTo>
                    <a:pt x="1189" y="1880"/>
                  </a:lnTo>
                  <a:lnTo>
                    <a:pt x="2816" y="1880"/>
                  </a:lnTo>
                  <a:lnTo>
                    <a:pt x="2847" y="1884"/>
                  </a:lnTo>
                  <a:lnTo>
                    <a:pt x="2876" y="1892"/>
                  </a:lnTo>
                  <a:lnTo>
                    <a:pt x="2902" y="1905"/>
                  </a:lnTo>
                  <a:lnTo>
                    <a:pt x="2927" y="1921"/>
                  </a:lnTo>
                  <a:lnTo>
                    <a:pt x="2947" y="1942"/>
                  </a:lnTo>
                  <a:lnTo>
                    <a:pt x="2964" y="1966"/>
                  </a:lnTo>
                  <a:lnTo>
                    <a:pt x="2977" y="1993"/>
                  </a:lnTo>
                  <a:lnTo>
                    <a:pt x="2985" y="2022"/>
                  </a:lnTo>
                  <a:lnTo>
                    <a:pt x="2987" y="2052"/>
                  </a:lnTo>
                  <a:lnTo>
                    <a:pt x="2985" y="2084"/>
                  </a:lnTo>
                  <a:lnTo>
                    <a:pt x="2977" y="2112"/>
                  </a:lnTo>
                  <a:lnTo>
                    <a:pt x="2964" y="2139"/>
                  </a:lnTo>
                  <a:lnTo>
                    <a:pt x="2947" y="2163"/>
                  </a:lnTo>
                  <a:lnTo>
                    <a:pt x="2927" y="2183"/>
                  </a:lnTo>
                  <a:lnTo>
                    <a:pt x="2902" y="2200"/>
                  </a:lnTo>
                  <a:lnTo>
                    <a:pt x="2876" y="2214"/>
                  </a:lnTo>
                  <a:lnTo>
                    <a:pt x="2847" y="2221"/>
                  </a:lnTo>
                  <a:lnTo>
                    <a:pt x="2816" y="2224"/>
                  </a:lnTo>
                  <a:lnTo>
                    <a:pt x="2656" y="2224"/>
                  </a:lnTo>
                  <a:lnTo>
                    <a:pt x="2688" y="2249"/>
                  </a:lnTo>
                  <a:lnTo>
                    <a:pt x="2716" y="2279"/>
                  </a:lnTo>
                  <a:lnTo>
                    <a:pt x="2741" y="2311"/>
                  </a:lnTo>
                  <a:lnTo>
                    <a:pt x="2762" y="2346"/>
                  </a:lnTo>
                  <a:lnTo>
                    <a:pt x="2779" y="2384"/>
                  </a:lnTo>
                  <a:lnTo>
                    <a:pt x="2791" y="2423"/>
                  </a:lnTo>
                  <a:lnTo>
                    <a:pt x="2799" y="2465"/>
                  </a:lnTo>
                  <a:lnTo>
                    <a:pt x="2802" y="2508"/>
                  </a:lnTo>
                  <a:lnTo>
                    <a:pt x="2799" y="2556"/>
                  </a:lnTo>
                  <a:lnTo>
                    <a:pt x="2789" y="2602"/>
                  </a:lnTo>
                  <a:lnTo>
                    <a:pt x="2773" y="2646"/>
                  </a:lnTo>
                  <a:lnTo>
                    <a:pt x="2754" y="2686"/>
                  </a:lnTo>
                  <a:lnTo>
                    <a:pt x="2728" y="2723"/>
                  </a:lnTo>
                  <a:lnTo>
                    <a:pt x="2698" y="2758"/>
                  </a:lnTo>
                  <a:lnTo>
                    <a:pt x="2664" y="2787"/>
                  </a:lnTo>
                  <a:lnTo>
                    <a:pt x="2627" y="2812"/>
                  </a:lnTo>
                  <a:lnTo>
                    <a:pt x="2586" y="2833"/>
                  </a:lnTo>
                  <a:lnTo>
                    <a:pt x="2543" y="2848"/>
                  </a:lnTo>
                  <a:lnTo>
                    <a:pt x="2497" y="2857"/>
                  </a:lnTo>
                  <a:lnTo>
                    <a:pt x="2449" y="2861"/>
                  </a:lnTo>
                  <a:lnTo>
                    <a:pt x="2401" y="2857"/>
                  </a:lnTo>
                  <a:lnTo>
                    <a:pt x="2355" y="2848"/>
                  </a:lnTo>
                  <a:lnTo>
                    <a:pt x="2311" y="2833"/>
                  </a:lnTo>
                  <a:lnTo>
                    <a:pt x="2270" y="2812"/>
                  </a:lnTo>
                  <a:lnTo>
                    <a:pt x="2234" y="2787"/>
                  </a:lnTo>
                  <a:lnTo>
                    <a:pt x="2199" y="2758"/>
                  </a:lnTo>
                  <a:lnTo>
                    <a:pt x="2170" y="2723"/>
                  </a:lnTo>
                  <a:lnTo>
                    <a:pt x="2145" y="2686"/>
                  </a:lnTo>
                  <a:lnTo>
                    <a:pt x="2124" y="2646"/>
                  </a:lnTo>
                  <a:lnTo>
                    <a:pt x="2109" y="2602"/>
                  </a:lnTo>
                  <a:lnTo>
                    <a:pt x="2100" y="2556"/>
                  </a:lnTo>
                  <a:lnTo>
                    <a:pt x="2096" y="2508"/>
                  </a:lnTo>
                  <a:lnTo>
                    <a:pt x="2098" y="2465"/>
                  </a:lnTo>
                  <a:lnTo>
                    <a:pt x="2107" y="2423"/>
                  </a:lnTo>
                  <a:lnTo>
                    <a:pt x="2119" y="2384"/>
                  </a:lnTo>
                  <a:lnTo>
                    <a:pt x="2136" y="2346"/>
                  </a:lnTo>
                  <a:lnTo>
                    <a:pt x="2157" y="2311"/>
                  </a:lnTo>
                  <a:lnTo>
                    <a:pt x="2181" y="2279"/>
                  </a:lnTo>
                  <a:lnTo>
                    <a:pt x="2210" y="2249"/>
                  </a:lnTo>
                  <a:lnTo>
                    <a:pt x="2241" y="2224"/>
                  </a:lnTo>
                  <a:lnTo>
                    <a:pt x="1584" y="2224"/>
                  </a:lnTo>
                  <a:lnTo>
                    <a:pt x="1615" y="2249"/>
                  </a:lnTo>
                  <a:lnTo>
                    <a:pt x="1644" y="2279"/>
                  </a:lnTo>
                  <a:lnTo>
                    <a:pt x="1668" y="2311"/>
                  </a:lnTo>
                  <a:lnTo>
                    <a:pt x="1690" y="2346"/>
                  </a:lnTo>
                  <a:lnTo>
                    <a:pt x="1706" y="2384"/>
                  </a:lnTo>
                  <a:lnTo>
                    <a:pt x="1719" y="2423"/>
                  </a:lnTo>
                  <a:lnTo>
                    <a:pt x="1726" y="2465"/>
                  </a:lnTo>
                  <a:lnTo>
                    <a:pt x="1728" y="2508"/>
                  </a:lnTo>
                  <a:lnTo>
                    <a:pt x="1725" y="2556"/>
                  </a:lnTo>
                  <a:lnTo>
                    <a:pt x="1716" y="2602"/>
                  </a:lnTo>
                  <a:lnTo>
                    <a:pt x="1701" y="2646"/>
                  </a:lnTo>
                  <a:lnTo>
                    <a:pt x="1680" y="2686"/>
                  </a:lnTo>
                  <a:lnTo>
                    <a:pt x="1655" y="2723"/>
                  </a:lnTo>
                  <a:lnTo>
                    <a:pt x="1626" y="2758"/>
                  </a:lnTo>
                  <a:lnTo>
                    <a:pt x="1592" y="2787"/>
                  </a:lnTo>
                  <a:lnTo>
                    <a:pt x="1554" y="2812"/>
                  </a:lnTo>
                  <a:lnTo>
                    <a:pt x="1514" y="2833"/>
                  </a:lnTo>
                  <a:lnTo>
                    <a:pt x="1470" y="2848"/>
                  </a:lnTo>
                  <a:lnTo>
                    <a:pt x="1424" y="2857"/>
                  </a:lnTo>
                  <a:lnTo>
                    <a:pt x="1376" y="2861"/>
                  </a:lnTo>
                  <a:lnTo>
                    <a:pt x="1328" y="2857"/>
                  </a:lnTo>
                  <a:lnTo>
                    <a:pt x="1283" y="2848"/>
                  </a:lnTo>
                  <a:lnTo>
                    <a:pt x="1239" y="2833"/>
                  </a:lnTo>
                  <a:lnTo>
                    <a:pt x="1198" y="2812"/>
                  </a:lnTo>
                  <a:lnTo>
                    <a:pt x="1160" y="2787"/>
                  </a:lnTo>
                  <a:lnTo>
                    <a:pt x="1127" y="2758"/>
                  </a:lnTo>
                  <a:lnTo>
                    <a:pt x="1097" y="2723"/>
                  </a:lnTo>
                  <a:lnTo>
                    <a:pt x="1072" y="2686"/>
                  </a:lnTo>
                  <a:lnTo>
                    <a:pt x="1051" y="2646"/>
                  </a:lnTo>
                  <a:lnTo>
                    <a:pt x="1037" y="2602"/>
                  </a:lnTo>
                  <a:lnTo>
                    <a:pt x="1027" y="2556"/>
                  </a:lnTo>
                  <a:lnTo>
                    <a:pt x="1024" y="2508"/>
                  </a:lnTo>
                  <a:lnTo>
                    <a:pt x="1026" y="2464"/>
                  </a:lnTo>
                  <a:lnTo>
                    <a:pt x="1035" y="2423"/>
                  </a:lnTo>
                  <a:lnTo>
                    <a:pt x="1047" y="2384"/>
                  </a:lnTo>
                  <a:lnTo>
                    <a:pt x="1064" y="2346"/>
                  </a:lnTo>
                  <a:lnTo>
                    <a:pt x="1085" y="2310"/>
                  </a:lnTo>
                  <a:lnTo>
                    <a:pt x="1110" y="2279"/>
                  </a:lnTo>
                  <a:lnTo>
                    <a:pt x="1138" y="2249"/>
                  </a:lnTo>
                  <a:lnTo>
                    <a:pt x="1170" y="2223"/>
                  </a:lnTo>
                  <a:lnTo>
                    <a:pt x="1126" y="2219"/>
                  </a:lnTo>
                  <a:lnTo>
                    <a:pt x="1083" y="2210"/>
                  </a:lnTo>
                  <a:lnTo>
                    <a:pt x="1043" y="2195"/>
                  </a:lnTo>
                  <a:lnTo>
                    <a:pt x="1005" y="2175"/>
                  </a:lnTo>
                  <a:lnTo>
                    <a:pt x="971" y="2150"/>
                  </a:lnTo>
                  <a:lnTo>
                    <a:pt x="939" y="2122"/>
                  </a:lnTo>
                  <a:lnTo>
                    <a:pt x="912" y="2088"/>
                  </a:lnTo>
                  <a:lnTo>
                    <a:pt x="889" y="2052"/>
                  </a:lnTo>
                  <a:lnTo>
                    <a:pt x="871" y="2013"/>
                  </a:lnTo>
                  <a:lnTo>
                    <a:pt x="857" y="1970"/>
                  </a:lnTo>
                  <a:lnTo>
                    <a:pt x="476" y="344"/>
                  </a:lnTo>
                  <a:lnTo>
                    <a:pt x="172" y="344"/>
                  </a:lnTo>
                  <a:lnTo>
                    <a:pt x="140" y="340"/>
                  </a:lnTo>
                  <a:lnTo>
                    <a:pt x="112" y="332"/>
                  </a:lnTo>
                  <a:lnTo>
                    <a:pt x="85" y="319"/>
                  </a:lnTo>
                  <a:lnTo>
                    <a:pt x="61" y="303"/>
                  </a:lnTo>
                  <a:lnTo>
                    <a:pt x="40" y="283"/>
                  </a:lnTo>
                  <a:lnTo>
                    <a:pt x="23" y="259"/>
                  </a:lnTo>
                  <a:lnTo>
                    <a:pt x="10" y="231"/>
                  </a:lnTo>
                  <a:lnTo>
                    <a:pt x="3" y="202"/>
                  </a:lnTo>
                  <a:lnTo>
                    <a:pt x="0" y="172"/>
                  </a:lnTo>
                  <a:lnTo>
                    <a:pt x="3" y="141"/>
                  </a:lnTo>
                  <a:lnTo>
                    <a:pt x="10" y="112"/>
                  </a:lnTo>
                  <a:lnTo>
                    <a:pt x="23" y="85"/>
                  </a:lnTo>
                  <a:lnTo>
                    <a:pt x="40" y="62"/>
                  </a:lnTo>
                  <a:lnTo>
                    <a:pt x="61" y="41"/>
                  </a:lnTo>
                  <a:lnTo>
                    <a:pt x="85" y="24"/>
                  </a:lnTo>
                  <a:lnTo>
                    <a:pt x="112" y="11"/>
                  </a:lnTo>
                  <a:lnTo>
                    <a:pt x="140" y="3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3187700" y="1689100"/>
              <a:ext cx="566738" cy="677863"/>
            </a:xfrm>
            <a:custGeom>
              <a:avLst/>
              <a:gdLst>
                <a:gd name="T0" fmla="*/ 310 w 1071"/>
                <a:gd name="T1" fmla="*/ 0 h 1280"/>
                <a:gd name="T2" fmla="*/ 761 w 1071"/>
                <a:gd name="T3" fmla="*/ 0 h 1280"/>
                <a:gd name="T4" fmla="*/ 777 w 1071"/>
                <a:gd name="T5" fmla="*/ 3 h 1280"/>
                <a:gd name="T6" fmla="*/ 793 w 1071"/>
                <a:gd name="T7" fmla="*/ 9 h 1280"/>
                <a:gd name="T8" fmla="*/ 806 w 1071"/>
                <a:gd name="T9" fmla="*/ 19 h 1280"/>
                <a:gd name="T10" fmla="*/ 816 w 1071"/>
                <a:gd name="T11" fmla="*/ 33 h 1280"/>
                <a:gd name="T12" fmla="*/ 823 w 1071"/>
                <a:gd name="T13" fmla="*/ 47 h 1280"/>
                <a:gd name="T14" fmla="*/ 825 w 1071"/>
                <a:gd name="T15" fmla="*/ 65 h 1280"/>
                <a:gd name="T16" fmla="*/ 825 w 1071"/>
                <a:gd name="T17" fmla="*/ 679 h 1280"/>
                <a:gd name="T18" fmla="*/ 1007 w 1071"/>
                <a:gd name="T19" fmla="*/ 679 h 1280"/>
                <a:gd name="T20" fmla="*/ 1025 w 1071"/>
                <a:gd name="T21" fmla="*/ 683 h 1280"/>
                <a:gd name="T22" fmla="*/ 1039 w 1071"/>
                <a:gd name="T23" fmla="*/ 689 h 1280"/>
                <a:gd name="T24" fmla="*/ 1052 w 1071"/>
                <a:gd name="T25" fmla="*/ 698 h 1280"/>
                <a:gd name="T26" fmla="*/ 1061 w 1071"/>
                <a:gd name="T27" fmla="*/ 709 h 1280"/>
                <a:gd name="T28" fmla="*/ 1067 w 1071"/>
                <a:gd name="T29" fmla="*/ 719 h 1280"/>
                <a:gd name="T30" fmla="*/ 1071 w 1071"/>
                <a:gd name="T31" fmla="*/ 738 h 1280"/>
                <a:gd name="T32" fmla="*/ 1070 w 1071"/>
                <a:gd name="T33" fmla="*/ 756 h 1280"/>
                <a:gd name="T34" fmla="*/ 1064 w 1071"/>
                <a:gd name="T35" fmla="*/ 774 h 1280"/>
                <a:gd name="T36" fmla="*/ 1053 w 1071"/>
                <a:gd name="T37" fmla="*/ 789 h 1280"/>
                <a:gd name="T38" fmla="*/ 580 w 1071"/>
                <a:gd name="T39" fmla="*/ 1261 h 1280"/>
                <a:gd name="T40" fmla="*/ 567 w 1071"/>
                <a:gd name="T41" fmla="*/ 1272 h 1280"/>
                <a:gd name="T42" fmla="*/ 552 w 1071"/>
                <a:gd name="T43" fmla="*/ 1278 h 1280"/>
                <a:gd name="T44" fmla="*/ 535 w 1071"/>
                <a:gd name="T45" fmla="*/ 1280 h 1280"/>
                <a:gd name="T46" fmla="*/ 520 w 1071"/>
                <a:gd name="T47" fmla="*/ 1278 h 1280"/>
                <a:gd name="T48" fmla="*/ 504 w 1071"/>
                <a:gd name="T49" fmla="*/ 1272 h 1280"/>
                <a:gd name="T50" fmla="*/ 490 w 1071"/>
                <a:gd name="T51" fmla="*/ 1261 h 1280"/>
                <a:gd name="T52" fmla="*/ 19 w 1071"/>
                <a:gd name="T53" fmla="*/ 789 h 1280"/>
                <a:gd name="T54" fmla="*/ 7 w 1071"/>
                <a:gd name="T55" fmla="*/ 774 h 1280"/>
                <a:gd name="T56" fmla="*/ 1 w 1071"/>
                <a:gd name="T57" fmla="*/ 756 h 1280"/>
                <a:gd name="T58" fmla="*/ 0 w 1071"/>
                <a:gd name="T59" fmla="*/ 738 h 1280"/>
                <a:gd name="T60" fmla="*/ 5 w 1071"/>
                <a:gd name="T61" fmla="*/ 719 h 1280"/>
                <a:gd name="T62" fmla="*/ 10 w 1071"/>
                <a:gd name="T63" fmla="*/ 709 h 1280"/>
                <a:gd name="T64" fmla="*/ 20 w 1071"/>
                <a:gd name="T65" fmla="*/ 698 h 1280"/>
                <a:gd name="T66" fmla="*/ 32 w 1071"/>
                <a:gd name="T67" fmla="*/ 689 h 1280"/>
                <a:gd name="T68" fmla="*/ 47 w 1071"/>
                <a:gd name="T69" fmla="*/ 683 h 1280"/>
                <a:gd name="T70" fmla="*/ 64 w 1071"/>
                <a:gd name="T71" fmla="*/ 679 h 1280"/>
                <a:gd name="T72" fmla="*/ 246 w 1071"/>
                <a:gd name="T73" fmla="*/ 679 h 1280"/>
                <a:gd name="T74" fmla="*/ 246 w 1071"/>
                <a:gd name="T75" fmla="*/ 65 h 1280"/>
                <a:gd name="T76" fmla="*/ 248 w 1071"/>
                <a:gd name="T77" fmla="*/ 47 h 1280"/>
                <a:gd name="T78" fmla="*/ 254 w 1071"/>
                <a:gd name="T79" fmla="*/ 33 h 1280"/>
                <a:gd name="T80" fmla="*/ 265 w 1071"/>
                <a:gd name="T81" fmla="*/ 19 h 1280"/>
                <a:gd name="T82" fmla="*/ 277 w 1071"/>
                <a:gd name="T83" fmla="*/ 9 h 1280"/>
                <a:gd name="T84" fmla="*/ 293 w 1071"/>
                <a:gd name="T85" fmla="*/ 3 h 1280"/>
                <a:gd name="T86" fmla="*/ 310 w 1071"/>
                <a:gd name="T87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1" h="1280">
                  <a:moveTo>
                    <a:pt x="310" y="0"/>
                  </a:moveTo>
                  <a:lnTo>
                    <a:pt x="761" y="0"/>
                  </a:lnTo>
                  <a:lnTo>
                    <a:pt x="777" y="3"/>
                  </a:lnTo>
                  <a:lnTo>
                    <a:pt x="793" y="9"/>
                  </a:lnTo>
                  <a:lnTo>
                    <a:pt x="806" y="19"/>
                  </a:lnTo>
                  <a:lnTo>
                    <a:pt x="816" y="33"/>
                  </a:lnTo>
                  <a:lnTo>
                    <a:pt x="823" y="47"/>
                  </a:lnTo>
                  <a:lnTo>
                    <a:pt x="825" y="65"/>
                  </a:lnTo>
                  <a:lnTo>
                    <a:pt x="825" y="679"/>
                  </a:lnTo>
                  <a:lnTo>
                    <a:pt x="1007" y="679"/>
                  </a:lnTo>
                  <a:lnTo>
                    <a:pt x="1025" y="683"/>
                  </a:lnTo>
                  <a:lnTo>
                    <a:pt x="1039" y="689"/>
                  </a:lnTo>
                  <a:lnTo>
                    <a:pt x="1052" y="698"/>
                  </a:lnTo>
                  <a:lnTo>
                    <a:pt x="1061" y="709"/>
                  </a:lnTo>
                  <a:lnTo>
                    <a:pt x="1067" y="719"/>
                  </a:lnTo>
                  <a:lnTo>
                    <a:pt x="1071" y="738"/>
                  </a:lnTo>
                  <a:lnTo>
                    <a:pt x="1070" y="756"/>
                  </a:lnTo>
                  <a:lnTo>
                    <a:pt x="1064" y="774"/>
                  </a:lnTo>
                  <a:lnTo>
                    <a:pt x="1053" y="789"/>
                  </a:lnTo>
                  <a:lnTo>
                    <a:pt x="580" y="1261"/>
                  </a:lnTo>
                  <a:lnTo>
                    <a:pt x="567" y="1272"/>
                  </a:lnTo>
                  <a:lnTo>
                    <a:pt x="552" y="1278"/>
                  </a:lnTo>
                  <a:lnTo>
                    <a:pt x="535" y="1280"/>
                  </a:lnTo>
                  <a:lnTo>
                    <a:pt x="520" y="1278"/>
                  </a:lnTo>
                  <a:lnTo>
                    <a:pt x="504" y="1272"/>
                  </a:lnTo>
                  <a:lnTo>
                    <a:pt x="490" y="1261"/>
                  </a:lnTo>
                  <a:lnTo>
                    <a:pt x="19" y="789"/>
                  </a:lnTo>
                  <a:lnTo>
                    <a:pt x="7" y="774"/>
                  </a:lnTo>
                  <a:lnTo>
                    <a:pt x="1" y="756"/>
                  </a:lnTo>
                  <a:lnTo>
                    <a:pt x="0" y="738"/>
                  </a:lnTo>
                  <a:lnTo>
                    <a:pt x="5" y="719"/>
                  </a:lnTo>
                  <a:lnTo>
                    <a:pt x="10" y="709"/>
                  </a:lnTo>
                  <a:lnTo>
                    <a:pt x="20" y="698"/>
                  </a:lnTo>
                  <a:lnTo>
                    <a:pt x="32" y="689"/>
                  </a:lnTo>
                  <a:lnTo>
                    <a:pt x="47" y="683"/>
                  </a:lnTo>
                  <a:lnTo>
                    <a:pt x="64" y="679"/>
                  </a:lnTo>
                  <a:lnTo>
                    <a:pt x="246" y="679"/>
                  </a:lnTo>
                  <a:lnTo>
                    <a:pt x="246" y="65"/>
                  </a:lnTo>
                  <a:lnTo>
                    <a:pt x="248" y="47"/>
                  </a:lnTo>
                  <a:lnTo>
                    <a:pt x="254" y="33"/>
                  </a:lnTo>
                  <a:lnTo>
                    <a:pt x="265" y="19"/>
                  </a:lnTo>
                  <a:lnTo>
                    <a:pt x="277" y="9"/>
                  </a:lnTo>
                  <a:lnTo>
                    <a:pt x="293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9" name="Freeform 58"/>
          <p:cNvSpPr>
            <a:spLocks/>
          </p:cNvSpPr>
          <p:nvPr/>
        </p:nvSpPr>
        <p:spPr bwMode="auto">
          <a:xfrm>
            <a:off x="1301516" y="3569424"/>
            <a:ext cx="270350" cy="570611"/>
          </a:xfrm>
          <a:custGeom>
            <a:avLst/>
            <a:gdLst>
              <a:gd name="connsiteX0" fmla="*/ 77930 w 373063"/>
              <a:gd name="connsiteY0" fmla="*/ 158750 h 787400"/>
              <a:gd name="connsiteX1" fmla="*/ 295133 w 373063"/>
              <a:gd name="connsiteY1" fmla="*/ 158750 h 787400"/>
              <a:gd name="connsiteX2" fmla="*/ 302177 w 373063"/>
              <a:gd name="connsiteY2" fmla="*/ 159431 h 787400"/>
              <a:gd name="connsiteX3" fmla="*/ 308993 w 373063"/>
              <a:gd name="connsiteY3" fmla="*/ 161246 h 787400"/>
              <a:gd name="connsiteX4" fmla="*/ 315127 w 373063"/>
              <a:gd name="connsiteY4" fmla="*/ 164195 h 787400"/>
              <a:gd name="connsiteX5" fmla="*/ 320807 w 373063"/>
              <a:gd name="connsiteY5" fmla="*/ 168052 h 787400"/>
              <a:gd name="connsiteX6" fmla="*/ 325578 w 373063"/>
              <a:gd name="connsiteY6" fmla="*/ 173043 h 787400"/>
              <a:gd name="connsiteX7" fmla="*/ 329441 w 373063"/>
              <a:gd name="connsiteY7" fmla="*/ 178714 h 787400"/>
              <a:gd name="connsiteX8" fmla="*/ 332394 w 373063"/>
              <a:gd name="connsiteY8" fmla="*/ 185067 h 787400"/>
              <a:gd name="connsiteX9" fmla="*/ 334212 w 373063"/>
              <a:gd name="connsiteY9" fmla="*/ 191873 h 787400"/>
              <a:gd name="connsiteX10" fmla="*/ 372836 w 373063"/>
              <a:gd name="connsiteY10" fmla="*/ 396961 h 787400"/>
              <a:gd name="connsiteX11" fmla="*/ 373063 w 373063"/>
              <a:gd name="connsiteY11" fmla="*/ 399230 h 787400"/>
              <a:gd name="connsiteX12" fmla="*/ 372609 w 373063"/>
              <a:gd name="connsiteY12" fmla="*/ 401725 h 787400"/>
              <a:gd name="connsiteX13" fmla="*/ 373063 w 373063"/>
              <a:gd name="connsiteY13" fmla="*/ 407170 h 787400"/>
              <a:gd name="connsiteX14" fmla="*/ 372382 w 373063"/>
              <a:gd name="connsiteY14" fmla="*/ 414203 h 787400"/>
              <a:gd name="connsiteX15" fmla="*/ 370564 w 373063"/>
              <a:gd name="connsiteY15" fmla="*/ 421009 h 787400"/>
              <a:gd name="connsiteX16" fmla="*/ 367610 w 373063"/>
              <a:gd name="connsiteY16" fmla="*/ 427134 h 787400"/>
              <a:gd name="connsiteX17" fmla="*/ 363748 w 373063"/>
              <a:gd name="connsiteY17" fmla="*/ 432806 h 787400"/>
              <a:gd name="connsiteX18" fmla="*/ 358977 w 373063"/>
              <a:gd name="connsiteY18" fmla="*/ 437344 h 787400"/>
              <a:gd name="connsiteX19" fmla="*/ 353524 w 373063"/>
              <a:gd name="connsiteY19" fmla="*/ 441200 h 787400"/>
              <a:gd name="connsiteX20" fmla="*/ 347389 w 373063"/>
              <a:gd name="connsiteY20" fmla="*/ 444150 h 787400"/>
              <a:gd name="connsiteX21" fmla="*/ 340573 w 373063"/>
              <a:gd name="connsiteY21" fmla="*/ 445964 h 787400"/>
              <a:gd name="connsiteX22" fmla="*/ 333530 w 373063"/>
              <a:gd name="connsiteY22" fmla="*/ 446645 h 787400"/>
              <a:gd name="connsiteX23" fmla="*/ 326487 w 373063"/>
              <a:gd name="connsiteY23" fmla="*/ 445964 h 787400"/>
              <a:gd name="connsiteX24" fmla="*/ 319898 w 373063"/>
              <a:gd name="connsiteY24" fmla="*/ 444150 h 787400"/>
              <a:gd name="connsiteX25" fmla="*/ 313991 w 373063"/>
              <a:gd name="connsiteY25" fmla="*/ 441200 h 787400"/>
              <a:gd name="connsiteX26" fmla="*/ 308311 w 373063"/>
              <a:gd name="connsiteY26" fmla="*/ 437570 h 787400"/>
              <a:gd name="connsiteX27" fmla="*/ 303540 w 373063"/>
              <a:gd name="connsiteY27" fmla="*/ 432806 h 787400"/>
              <a:gd name="connsiteX28" fmla="*/ 299677 w 373063"/>
              <a:gd name="connsiteY28" fmla="*/ 427361 h 787400"/>
              <a:gd name="connsiteX29" fmla="*/ 296497 w 373063"/>
              <a:gd name="connsiteY29" fmla="*/ 421236 h 787400"/>
              <a:gd name="connsiteX30" fmla="*/ 294679 w 373063"/>
              <a:gd name="connsiteY30" fmla="*/ 414203 h 787400"/>
              <a:gd name="connsiteX31" fmla="*/ 270141 w 373063"/>
              <a:gd name="connsiteY31" fmla="*/ 261521 h 787400"/>
              <a:gd name="connsiteX32" fmla="*/ 270369 w 373063"/>
              <a:gd name="connsiteY32" fmla="*/ 748152 h 787400"/>
              <a:gd name="connsiteX33" fmla="*/ 269687 w 373063"/>
              <a:gd name="connsiteY33" fmla="*/ 755185 h 787400"/>
              <a:gd name="connsiteX34" fmla="*/ 267869 w 373063"/>
              <a:gd name="connsiteY34" fmla="*/ 761764 h 787400"/>
              <a:gd name="connsiteX35" fmla="*/ 264916 w 373063"/>
              <a:gd name="connsiteY35" fmla="*/ 767890 h 787400"/>
              <a:gd name="connsiteX36" fmla="*/ 261053 w 373063"/>
              <a:gd name="connsiteY36" fmla="*/ 773334 h 787400"/>
              <a:gd name="connsiteX37" fmla="*/ 256282 w 373063"/>
              <a:gd name="connsiteY37" fmla="*/ 778325 h 787400"/>
              <a:gd name="connsiteX38" fmla="*/ 250602 w 373063"/>
              <a:gd name="connsiteY38" fmla="*/ 782182 h 787400"/>
              <a:gd name="connsiteX39" fmla="*/ 244468 w 373063"/>
              <a:gd name="connsiteY39" fmla="*/ 784905 h 787400"/>
              <a:gd name="connsiteX40" fmla="*/ 237879 w 373063"/>
              <a:gd name="connsiteY40" fmla="*/ 786946 h 787400"/>
              <a:gd name="connsiteX41" fmla="*/ 231063 w 373063"/>
              <a:gd name="connsiteY41" fmla="*/ 787400 h 787400"/>
              <a:gd name="connsiteX42" fmla="*/ 223792 w 373063"/>
              <a:gd name="connsiteY42" fmla="*/ 786946 h 787400"/>
              <a:gd name="connsiteX43" fmla="*/ 217204 w 373063"/>
              <a:gd name="connsiteY43" fmla="*/ 784905 h 787400"/>
              <a:gd name="connsiteX44" fmla="*/ 211069 w 373063"/>
              <a:gd name="connsiteY44" fmla="*/ 782182 h 787400"/>
              <a:gd name="connsiteX45" fmla="*/ 205389 w 373063"/>
              <a:gd name="connsiteY45" fmla="*/ 778325 h 787400"/>
              <a:gd name="connsiteX46" fmla="*/ 200618 w 373063"/>
              <a:gd name="connsiteY46" fmla="*/ 773334 h 787400"/>
              <a:gd name="connsiteX47" fmla="*/ 196756 w 373063"/>
              <a:gd name="connsiteY47" fmla="*/ 767890 h 787400"/>
              <a:gd name="connsiteX48" fmla="*/ 193575 w 373063"/>
              <a:gd name="connsiteY48" fmla="*/ 761764 h 787400"/>
              <a:gd name="connsiteX49" fmla="*/ 191984 w 373063"/>
              <a:gd name="connsiteY49" fmla="*/ 755185 h 787400"/>
              <a:gd name="connsiteX50" fmla="*/ 191303 w 373063"/>
              <a:gd name="connsiteY50" fmla="*/ 748152 h 787400"/>
              <a:gd name="connsiteX51" fmla="*/ 191303 w 373063"/>
              <a:gd name="connsiteY51" fmla="*/ 507219 h 787400"/>
              <a:gd name="connsiteX52" fmla="*/ 181760 w 373063"/>
              <a:gd name="connsiteY52" fmla="*/ 507219 h 787400"/>
              <a:gd name="connsiteX53" fmla="*/ 181760 w 373063"/>
              <a:gd name="connsiteY53" fmla="*/ 748152 h 787400"/>
              <a:gd name="connsiteX54" fmla="*/ 181079 w 373063"/>
              <a:gd name="connsiteY54" fmla="*/ 755185 h 787400"/>
              <a:gd name="connsiteX55" fmla="*/ 179261 w 373063"/>
              <a:gd name="connsiteY55" fmla="*/ 761764 h 787400"/>
              <a:gd name="connsiteX56" fmla="*/ 176308 w 373063"/>
              <a:gd name="connsiteY56" fmla="*/ 767890 h 787400"/>
              <a:gd name="connsiteX57" fmla="*/ 172445 w 373063"/>
              <a:gd name="connsiteY57" fmla="*/ 773334 h 787400"/>
              <a:gd name="connsiteX58" fmla="*/ 167674 w 373063"/>
              <a:gd name="connsiteY58" fmla="*/ 778325 h 787400"/>
              <a:gd name="connsiteX59" fmla="*/ 161994 w 373063"/>
              <a:gd name="connsiteY59" fmla="*/ 782182 h 787400"/>
              <a:gd name="connsiteX60" fmla="*/ 155860 w 373063"/>
              <a:gd name="connsiteY60" fmla="*/ 784905 h 787400"/>
              <a:gd name="connsiteX61" fmla="*/ 149271 w 373063"/>
              <a:gd name="connsiteY61" fmla="*/ 786946 h 787400"/>
              <a:gd name="connsiteX62" fmla="*/ 142000 w 373063"/>
              <a:gd name="connsiteY62" fmla="*/ 787400 h 787400"/>
              <a:gd name="connsiteX63" fmla="*/ 135184 w 373063"/>
              <a:gd name="connsiteY63" fmla="*/ 786946 h 787400"/>
              <a:gd name="connsiteX64" fmla="*/ 128596 w 373063"/>
              <a:gd name="connsiteY64" fmla="*/ 784905 h 787400"/>
              <a:gd name="connsiteX65" fmla="*/ 122461 w 373063"/>
              <a:gd name="connsiteY65" fmla="*/ 782182 h 787400"/>
              <a:gd name="connsiteX66" fmla="*/ 116781 w 373063"/>
              <a:gd name="connsiteY66" fmla="*/ 778325 h 787400"/>
              <a:gd name="connsiteX67" fmla="*/ 112010 w 373063"/>
              <a:gd name="connsiteY67" fmla="*/ 773334 h 787400"/>
              <a:gd name="connsiteX68" fmla="*/ 108147 w 373063"/>
              <a:gd name="connsiteY68" fmla="*/ 767890 h 787400"/>
              <a:gd name="connsiteX69" fmla="*/ 104966 w 373063"/>
              <a:gd name="connsiteY69" fmla="*/ 761764 h 787400"/>
              <a:gd name="connsiteX70" fmla="*/ 103376 w 373063"/>
              <a:gd name="connsiteY70" fmla="*/ 755185 h 787400"/>
              <a:gd name="connsiteX71" fmla="*/ 102694 w 373063"/>
              <a:gd name="connsiteY71" fmla="*/ 748152 h 787400"/>
              <a:gd name="connsiteX72" fmla="*/ 103149 w 373063"/>
              <a:gd name="connsiteY72" fmla="*/ 261521 h 787400"/>
              <a:gd name="connsiteX73" fmla="*/ 78384 w 373063"/>
              <a:gd name="connsiteY73" fmla="*/ 413976 h 787400"/>
              <a:gd name="connsiteX74" fmla="*/ 76339 w 373063"/>
              <a:gd name="connsiteY74" fmla="*/ 421009 h 787400"/>
              <a:gd name="connsiteX75" fmla="*/ 73386 w 373063"/>
              <a:gd name="connsiteY75" fmla="*/ 427361 h 787400"/>
              <a:gd name="connsiteX76" fmla="*/ 69523 w 373063"/>
              <a:gd name="connsiteY76" fmla="*/ 432806 h 787400"/>
              <a:gd name="connsiteX77" fmla="*/ 64752 w 373063"/>
              <a:gd name="connsiteY77" fmla="*/ 437344 h 787400"/>
              <a:gd name="connsiteX78" fmla="*/ 59526 w 373063"/>
              <a:gd name="connsiteY78" fmla="*/ 441200 h 787400"/>
              <a:gd name="connsiteX79" fmla="*/ 53165 w 373063"/>
              <a:gd name="connsiteY79" fmla="*/ 444150 h 787400"/>
              <a:gd name="connsiteX80" fmla="*/ 46576 w 373063"/>
              <a:gd name="connsiteY80" fmla="*/ 445964 h 787400"/>
              <a:gd name="connsiteX81" fmla="*/ 39760 w 373063"/>
              <a:gd name="connsiteY81" fmla="*/ 446645 h 787400"/>
              <a:gd name="connsiteX82" fmla="*/ 32490 w 373063"/>
              <a:gd name="connsiteY82" fmla="*/ 445964 h 787400"/>
              <a:gd name="connsiteX83" fmla="*/ 25901 w 373063"/>
              <a:gd name="connsiteY83" fmla="*/ 444150 h 787400"/>
              <a:gd name="connsiteX84" fmla="*/ 19766 w 373063"/>
              <a:gd name="connsiteY84" fmla="*/ 441200 h 787400"/>
              <a:gd name="connsiteX85" fmla="*/ 14086 w 373063"/>
              <a:gd name="connsiteY85" fmla="*/ 437344 h 787400"/>
              <a:gd name="connsiteX86" fmla="*/ 9315 w 373063"/>
              <a:gd name="connsiteY86" fmla="*/ 432806 h 787400"/>
              <a:gd name="connsiteX87" fmla="*/ 5453 w 373063"/>
              <a:gd name="connsiteY87" fmla="*/ 427134 h 787400"/>
              <a:gd name="connsiteX88" fmla="*/ 2499 w 373063"/>
              <a:gd name="connsiteY88" fmla="*/ 421009 h 787400"/>
              <a:gd name="connsiteX89" fmla="*/ 681 w 373063"/>
              <a:gd name="connsiteY89" fmla="*/ 414203 h 787400"/>
              <a:gd name="connsiteX90" fmla="*/ 0 w 373063"/>
              <a:gd name="connsiteY90" fmla="*/ 407170 h 787400"/>
              <a:gd name="connsiteX91" fmla="*/ 454 w 373063"/>
              <a:gd name="connsiteY91" fmla="*/ 401725 h 787400"/>
              <a:gd name="connsiteX92" fmla="*/ 0 w 373063"/>
              <a:gd name="connsiteY92" fmla="*/ 399230 h 787400"/>
              <a:gd name="connsiteX93" fmla="*/ 227 w 373063"/>
              <a:gd name="connsiteY93" fmla="*/ 396961 h 787400"/>
              <a:gd name="connsiteX94" fmla="*/ 39078 w 373063"/>
              <a:gd name="connsiteY94" fmla="*/ 191646 h 787400"/>
              <a:gd name="connsiteX95" fmla="*/ 40896 w 373063"/>
              <a:gd name="connsiteY95" fmla="*/ 184840 h 787400"/>
              <a:gd name="connsiteX96" fmla="*/ 43622 w 373063"/>
              <a:gd name="connsiteY96" fmla="*/ 178714 h 787400"/>
              <a:gd name="connsiteX97" fmla="*/ 47485 w 373063"/>
              <a:gd name="connsiteY97" fmla="*/ 173043 h 787400"/>
              <a:gd name="connsiteX98" fmla="*/ 52256 w 373063"/>
              <a:gd name="connsiteY98" fmla="*/ 168052 h 787400"/>
              <a:gd name="connsiteX99" fmla="*/ 57936 w 373063"/>
              <a:gd name="connsiteY99" fmla="*/ 164195 h 787400"/>
              <a:gd name="connsiteX100" fmla="*/ 64070 w 373063"/>
              <a:gd name="connsiteY100" fmla="*/ 161246 h 787400"/>
              <a:gd name="connsiteX101" fmla="*/ 70659 w 373063"/>
              <a:gd name="connsiteY101" fmla="*/ 159431 h 787400"/>
              <a:gd name="connsiteX102" fmla="*/ 187326 w 373063"/>
              <a:gd name="connsiteY102" fmla="*/ 0 h 787400"/>
              <a:gd name="connsiteX103" fmla="*/ 197985 w 373063"/>
              <a:gd name="connsiteY103" fmla="*/ 450 h 787400"/>
              <a:gd name="connsiteX104" fmla="*/ 207963 w 373063"/>
              <a:gd name="connsiteY104" fmla="*/ 2702 h 787400"/>
              <a:gd name="connsiteX105" fmla="*/ 217715 w 373063"/>
              <a:gd name="connsiteY105" fmla="*/ 5853 h 787400"/>
              <a:gd name="connsiteX106" fmla="*/ 226786 w 373063"/>
              <a:gd name="connsiteY106" fmla="*/ 10356 h 787400"/>
              <a:gd name="connsiteX107" fmla="*/ 234951 w 373063"/>
              <a:gd name="connsiteY107" fmla="*/ 15759 h 787400"/>
              <a:gd name="connsiteX108" fmla="*/ 242435 w 373063"/>
              <a:gd name="connsiteY108" fmla="*/ 22288 h 787400"/>
              <a:gd name="connsiteX109" fmla="*/ 249011 w 373063"/>
              <a:gd name="connsiteY109" fmla="*/ 29942 h 787400"/>
              <a:gd name="connsiteX110" fmla="*/ 254681 w 373063"/>
              <a:gd name="connsiteY110" fmla="*/ 38047 h 787400"/>
              <a:gd name="connsiteX111" fmla="*/ 258990 w 373063"/>
              <a:gd name="connsiteY111" fmla="*/ 47052 h 787400"/>
              <a:gd name="connsiteX112" fmla="*/ 262392 w 373063"/>
              <a:gd name="connsiteY112" fmla="*/ 56507 h 787400"/>
              <a:gd name="connsiteX113" fmla="*/ 264433 w 373063"/>
              <a:gd name="connsiteY113" fmla="*/ 66413 h 787400"/>
              <a:gd name="connsiteX114" fmla="*/ 265113 w 373063"/>
              <a:gd name="connsiteY114" fmla="*/ 76994 h 787400"/>
              <a:gd name="connsiteX115" fmla="*/ 264433 w 373063"/>
              <a:gd name="connsiteY115" fmla="*/ 87350 h 787400"/>
              <a:gd name="connsiteX116" fmla="*/ 262392 w 373063"/>
              <a:gd name="connsiteY116" fmla="*/ 97481 h 787400"/>
              <a:gd name="connsiteX117" fmla="*/ 258990 w 373063"/>
              <a:gd name="connsiteY117" fmla="*/ 106936 h 787400"/>
              <a:gd name="connsiteX118" fmla="*/ 254681 w 373063"/>
              <a:gd name="connsiteY118" fmla="*/ 115716 h 787400"/>
              <a:gd name="connsiteX119" fmla="*/ 249011 w 373063"/>
              <a:gd name="connsiteY119" fmla="*/ 124046 h 787400"/>
              <a:gd name="connsiteX120" fmla="*/ 242435 w 373063"/>
              <a:gd name="connsiteY120" fmla="*/ 131250 h 787400"/>
              <a:gd name="connsiteX121" fmla="*/ 234951 w 373063"/>
              <a:gd name="connsiteY121" fmla="*/ 137779 h 787400"/>
              <a:gd name="connsiteX122" fmla="*/ 226786 w 373063"/>
              <a:gd name="connsiteY122" fmla="*/ 143407 h 787400"/>
              <a:gd name="connsiteX123" fmla="*/ 217715 w 373063"/>
              <a:gd name="connsiteY123" fmla="*/ 147910 h 787400"/>
              <a:gd name="connsiteX124" fmla="*/ 207963 w 373063"/>
              <a:gd name="connsiteY124" fmla="*/ 151287 h 787400"/>
              <a:gd name="connsiteX125" fmla="*/ 197985 w 373063"/>
              <a:gd name="connsiteY125" fmla="*/ 153088 h 787400"/>
              <a:gd name="connsiteX126" fmla="*/ 187326 w 373063"/>
              <a:gd name="connsiteY126" fmla="*/ 153988 h 787400"/>
              <a:gd name="connsiteX127" fmla="*/ 176667 w 373063"/>
              <a:gd name="connsiteY127" fmla="*/ 153088 h 787400"/>
              <a:gd name="connsiteX128" fmla="*/ 166688 w 373063"/>
              <a:gd name="connsiteY128" fmla="*/ 151287 h 787400"/>
              <a:gd name="connsiteX129" fmla="*/ 156936 w 373063"/>
              <a:gd name="connsiteY129" fmla="*/ 147910 h 787400"/>
              <a:gd name="connsiteX130" fmla="*/ 148092 w 373063"/>
              <a:gd name="connsiteY130" fmla="*/ 143407 h 787400"/>
              <a:gd name="connsiteX131" fmla="*/ 139701 w 373063"/>
              <a:gd name="connsiteY131" fmla="*/ 137779 h 787400"/>
              <a:gd name="connsiteX132" fmla="*/ 132443 w 373063"/>
              <a:gd name="connsiteY132" fmla="*/ 131250 h 787400"/>
              <a:gd name="connsiteX133" fmla="*/ 125640 w 373063"/>
              <a:gd name="connsiteY133" fmla="*/ 124046 h 787400"/>
              <a:gd name="connsiteX134" fmla="*/ 119970 w 373063"/>
              <a:gd name="connsiteY134" fmla="*/ 115716 h 787400"/>
              <a:gd name="connsiteX135" fmla="*/ 115661 w 373063"/>
              <a:gd name="connsiteY135" fmla="*/ 106936 h 787400"/>
              <a:gd name="connsiteX136" fmla="*/ 112260 w 373063"/>
              <a:gd name="connsiteY136" fmla="*/ 97481 h 787400"/>
              <a:gd name="connsiteX137" fmla="*/ 110218 w 373063"/>
              <a:gd name="connsiteY137" fmla="*/ 87350 h 787400"/>
              <a:gd name="connsiteX138" fmla="*/ 109538 w 373063"/>
              <a:gd name="connsiteY138" fmla="*/ 76994 h 787400"/>
              <a:gd name="connsiteX139" fmla="*/ 110218 w 373063"/>
              <a:gd name="connsiteY139" fmla="*/ 66413 h 787400"/>
              <a:gd name="connsiteX140" fmla="*/ 112260 w 373063"/>
              <a:gd name="connsiteY140" fmla="*/ 56507 h 787400"/>
              <a:gd name="connsiteX141" fmla="*/ 115661 w 373063"/>
              <a:gd name="connsiteY141" fmla="*/ 47052 h 787400"/>
              <a:gd name="connsiteX142" fmla="*/ 119970 w 373063"/>
              <a:gd name="connsiteY142" fmla="*/ 38047 h 787400"/>
              <a:gd name="connsiteX143" fmla="*/ 125640 w 373063"/>
              <a:gd name="connsiteY143" fmla="*/ 29942 h 787400"/>
              <a:gd name="connsiteX144" fmla="*/ 132443 w 373063"/>
              <a:gd name="connsiteY144" fmla="*/ 22288 h 787400"/>
              <a:gd name="connsiteX145" fmla="*/ 139701 w 373063"/>
              <a:gd name="connsiteY145" fmla="*/ 15759 h 787400"/>
              <a:gd name="connsiteX146" fmla="*/ 148092 w 373063"/>
              <a:gd name="connsiteY146" fmla="*/ 10356 h 787400"/>
              <a:gd name="connsiteX147" fmla="*/ 156936 w 373063"/>
              <a:gd name="connsiteY147" fmla="*/ 5853 h 787400"/>
              <a:gd name="connsiteX148" fmla="*/ 166688 w 373063"/>
              <a:gd name="connsiteY148" fmla="*/ 2702 h 787400"/>
              <a:gd name="connsiteX149" fmla="*/ 176667 w 373063"/>
              <a:gd name="connsiteY149" fmla="*/ 45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373063" h="787400">
                <a:moveTo>
                  <a:pt x="77930" y="158750"/>
                </a:moveTo>
                <a:lnTo>
                  <a:pt x="295133" y="158750"/>
                </a:lnTo>
                <a:lnTo>
                  <a:pt x="302177" y="159431"/>
                </a:lnTo>
                <a:lnTo>
                  <a:pt x="308993" y="161246"/>
                </a:lnTo>
                <a:lnTo>
                  <a:pt x="315127" y="164195"/>
                </a:lnTo>
                <a:lnTo>
                  <a:pt x="320807" y="168052"/>
                </a:lnTo>
                <a:lnTo>
                  <a:pt x="325578" y="173043"/>
                </a:lnTo>
                <a:lnTo>
                  <a:pt x="329441" y="178714"/>
                </a:lnTo>
                <a:lnTo>
                  <a:pt x="332394" y="185067"/>
                </a:lnTo>
                <a:lnTo>
                  <a:pt x="334212" y="191873"/>
                </a:lnTo>
                <a:lnTo>
                  <a:pt x="372836" y="396961"/>
                </a:lnTo>
                <a:lnTo>
                  <a:pt x="373063" y="399230"/>
                </a:lnTo>
                <a:lnTo>
                  <a:pt x="372609" y="401725"/>
                </a:lnTo>
                <a:lnTo>
                  <a:pt x="373063" y="407170"/>
                </a:lnTo>
                <a:lnTo>
                  <a:pt x="372382" y="414203"/>
                </a:lnTo>
                <a:lnTo>
                  <a:pt x="370564" y="421009"/>
                </a:lnTo>
                <a:lnTo>
                  <a:pt x="367610" y="427134"/>
                </a:lnTo>
                <a:lnTo>
                  <a:pt x="363748" y="432806"/>
                </a:lnTo>
                <a:lnTo>
                  <a:pt x="358977" y="437344"/>
                </a:lnTo>
                <a:lnTo>
                  <a:pt x="353524" y="441200"/>
                </a:lnTo>
                <a:lnTo>
                  <a:pt x="347389" y="444150"/>
                </a:lnTo>
                <a:lnTo>
                  <a:pt x="340573" y="445964"/>
                </a:lnTo>
                <a:lnTo>
                  <a:pt x="333530" y="446645"/>
                </a:lnTo>
                <a:lnTo>
                  <a:pt x="326487" y="445964"/>
                </a:lnTo>
                <a:lnTo>
                  <a:pt x="319898" y="444150"/>
                </a:lnTo>
                <a:lnTo>
                  <a:pt x="313991" y="441200"/>
                </a:lnTo>
                <a:lnTo>
                  <a:pt x="308311" y="437570"/>
                </a:lnTo>
                <a:lnTo>
                  <a:pt x="303540" y="432806"/>
                </a:lnTo>
                <a:lnTo>
                  <a:pt x="299677" y="427361"/>
                </a:lnTo>
                <a:lnTo>
                  <a:pt x="296497" y="421236"/>
                </a:lnTo>
                <a:lnTo>
                  <a:pt x="294679" y="414203"/>
                </a:lnTo>
                <a:lnTo>
                  <a:pt x="270141" y="261521"/>
                </a:lnTo>
                <a:lnTo>
                  <a:pt x="270369" y="748152"/>
                </a:lnTo>
                <a:lnTo>
                  <a:pt x="269687" y="755185"/>
                </a:lnTo>
                <a:lnTo>
                  <a:pt x="267869" y="761764"/>
                </a:lnTo>
                <a:lnTo>
                  <a:pt x="264916" y="767890"/>
                </a:lnTo>
                <a:lnTo>
                  <a:pt x="261053" y="773334"/>
                </a:lnTo>
                <a:lnTo>
                  <a:pt x="256282" y="778325"/>
                </a:lnTo>
                <a:lnTo>
                  <a:pt x="250602" y="782182"/>
                </a:lnTo>
                <a:lnTo>
                  <a:pt x="244468" y="784905"/>
                </a:lnTo>
                <a:lnTo>
                  <a:pt x="237879" y="786946"/>
                </a:lnTo>
                <a:lnTo>
                  <a:pt x="231063" y="787400"/>
                </a:lnTo>
                <a:lnTo>
                  <a:pt x="223792" y="786946"/>
                </a:lnTo>
                <a:lnTo>
                  <a:pt x="217204" y="784905"/>
                </a:lnTo>
                <a:lnTo>
                  <a:pt x="211069" y="782182"/>
                </a:lnTo>
                <a:lnTo>
                  <a:pt x="205389" y="778325"/>
                </a:lnTo>
                <a:lnTo>
                  <a:pt x="200618" y="773334"/>
                </a:lnTo>
                <a:lnTo>
                  <a:pt x="196756" y="767890"/>
                </a:lnTo>
                <a:lnTo>
                  <a:pt x="193575" y="761764"/>
                </a:lnTo>
                <a:lnTo>
                  <a:pt x="191984" y="755185"/>
                </a:lnTo>
                <a:lnTo>
                  <a:pt x="191303" y="748152"/>
                </a:lnTo>
                <a:lnTo>
                  <a:pt x="191303" y="507219"/>
                </a:lnTo>
                <a:lnTo>
                  <a:pt x="181760" y="507219"/>
                </a:lnTo>
                <a:lnTo>
                  <a:pt x="181760" y="748152"/>
                </a:lnTo>
                <a:lnTo>
                  <a:pt x="181079" y="755185"/>
                </a:lnTo>
                <a:lnTo>
                  <a:pt x="179261" y="761764"/>
                </a:lnTo>
                <a:lnTo>
                  <a:pt x="176308" y="767890"/>
                </a:lnTo>
                <a:lnTo>
                  <a:pt x="172445" y="773334"/>
                </a:lnTo>
                <a:lnTo>
                  <a:pt x="167674" y="778325"/>
                </a:lnTo>
                <a:lnTo>
                  <a:pt x="161994" y="782182"/>
                </a:lnTo>
                <a:lnTo>
                  <a:pt x="155860" y="784905"/>
                </a:lnTo>
                <a:lnTo>
                  <a:pt x="149271" y="786946"/>
                </a:lnTo>
                <a:lnTo>
                  <a:pt x="142000" y="787400"/>
                </a:lnTo>
                <a:lnTo>
                  <a:pt x="135184" y="786946"/>
                </a:lnTo>
                <a:lnTo>
                  <a:pt x="128596" y="784905"/>
                </a:lnTo>
                <a:lnTo>
                  <a:pt x="122461" y="782182"/>
                </a:lnTo>
                <a:lnTo>
                  <a:pt x="116781" y="778325"/>
                </a:lnTo>
                <a:lnTo>
                  <a:pt x="112010" y="773334"/>
                </a:lnTo>
                <a:lnTo>
                  <a:pt x="108147" y="767890"/>
                </a:lnTo>
                <a:lnTo>
                  <a:pt x="104966" y="761764"/>
                </a:lnTo>
                <a:lnTo>
                  <a:pt x="103376" y="755185"/>
                </a:lnTo>
                <a:lnTo>
                  <a:pt x="102694" y="748152"/>
                </a:lnTo>
                <a:lnTo>
                  <a:pt x="103149" y="261521"/>
                </a:lnTo>
                <a:lnTo>
                  <a:pt x="78384" y="413976"/>
                </a:lnTo>
                <a:lnTo>
                  <a:pt x="76339" y="421009"/>
                </a:lnTo>
                <a:lnTo>
                  <a:pt x="73386" y="427361"/>
                </a:lnTo>
                <a:lnTo>
                  <a:pt x="69523" y="432806"/>
                </a:lnTo>
                <a:lnTo>
                  <a:pt x="64752" y="437344"/>
                </a:lnTo>
                <a:lnTo>
                  <a:pt x="59526" y="441200"/>
                </a:lnTo>
                <a:lnTo>
                  <a:pt x="53165" y="444150"/>
                </a:lnTo>
                <a:lnTo>
                  <a:pt x="46576" y="445964"/>
                </a:lnTo>
                <a:lnTo>
                  <a:pt x="39760" y="446645"/>
                </a:lnTo>
                <a:lnTo>
                  <a:pt x="32490" y="445964"/>
                </a:lnTo>
                <a:lnTo>
                  <a:pt x="25901" y="444150"/>
                </a:lnTo>
                <a:lnTo>
                  <a:pt x="19766" y="441200"/>
                </a:lnTo>
                <a:lnTo>
                  <a:pt x="14086" y="437344"/>
                </a:lnTo>
                <a:lnTo>
                  <a:pt x="9315" y="432806"/>
                </a:lnTo>
                <a:lnTo>
                  <a:pt x="5453" y="427134"/>
                </a:lnTo>
                <a:lnTo>
                  <a:pt x="2499" y="421009"/>
                </a:lnTo>
                <a:lnTo>
                  <a:pt x="681" y="414203"/>
                </a:lnTo>
                <a:lnTo>
                  <a:pt x="0" y="407170"/>
                </a:lnTo>
                <a:lnTo>
                  <a:pt x="454" y="401725"/>
                </a:lnTo>
                <a:lnTo>
                  <a:pt x="0" y="399230"/>
                </a:lnTo>
                <a:lnTo>
                  <a:pt x="227" y="396961"/>
                </a:lnTo>
                <a:lnTo>
                  <a:pt x="39078" y="191646"/>
                </a:lnTo>
                <a:lnTo>
                  <a:pt x="40896" y="184840"/>
                </a:lnTo>
                <a:lnTo>
                  <a:pt x="43622" y="178714"/>
                </a:lnTo>
                <a:lnTo>
                  <a:pt x="47485" y="173043"/>
                </a:lnTo>
                <a:lnTo>
                  <a:pt x="52256" y="168052"/>
                </a:lnTo>
                <a:lnTo>
                  <a:pt x="57936" y="164195"/>
                </a:lnTo>
                <a:lnTo>
                  <a:pt x="64070" y="161246"/>
                </a:lnTo>
                <a:lnTo>
                  <a:pt x="70659" y="159431"/>
                </a:lnTo>
                <a:close/>
                <a:moveTo>
                  <a:pt x="187326" y="0"/>
                </a:moveTo>
                <a:lnTo>
                  <a:pt x="197985" y="450"/>
                </a:lnTo>
                <a:lnTo>
                  <a:pt x="207963" y="2702"/>
                </a:lnTo>
                <a:lnTo>
                  <a:pt x="217715" y="5853"/>
                </a:lnTo>
                <a:lnTo>
                  <a:pt x="226786" y="10356"/>
                </a:lnTo>
                <a:lnTo>
                  <a:pt x="234951" y="15759"/>
                </a:lnTo>
                <a:lnTo>
                  <a:pt x="242435" y="22288"/>
                </a:lnTo>
                <a:lnTo>
                  <a:pt x="249011" y="29942"/>
                </a:lnTo>
                <a:lnTo>
                  <a:pt x="254681" y="38047"/>
                </a:lnTo>
                <a:lnTo>
                  <a:pt x="258990" y="47052"/>
                </a:lnTo>
                <a:lnTo>
                  <a:pt x="262392" y="56507"/>
                </a:lnTo>
                <a:lnTo>
                  <a:pt x="264433" y="66413"/>
                </a:lnTo>
                <a:lnTo>
                  <a:pt x="265113" y="76994"/>
                </a:lnTo>
                <a:lnTo>
                  <a:pt x="264433" y="87350"/>
                </a:lnTo>
                <a:lnTo>
                  <a:pt x="262392" y="97481"/>
                </a:lnTo>
                <a:lnTo>
                  <a:pt x="258990" y="106936"/>
                </a:lnTo>
                <a:lnTo>
                  <a:pt x="254681" y="115716"/>
                </a:lnTo>
                <a:lnTo>
                  <a:pt x="249011" y="124046"/>
                </a:lnTo>
                <a:lnTo>
                  <a:pt x="242435" y="131250"/>
                </a:lnTo>
                <a:lnTo>
                  <a:pt x="234951" y="137779"/>
                </a:lnTo>
                <a:lnTo>
                  <a:pt x="226786" y="143407"/>
                </a:lnTo>
                <a:lnTo>
                  <a:pt x="217715" y="147910"/>
                </a:lnTo>
                <a:lnTo>
                  <a:pt x="207963" y="151287"/>
                </a:lnTo>
                <a:lnTo>
                  <a:pt x="197985" y="153088"/>
                </a:lnTo>
                <a:lnTo>
                  <a:pt x="187326" y="153988"/>
                </a:lnTo>
                <a:lnTo>
                  <a:pt x="176667" y="153088"/>
                </a:lnTo>
                <a:lnTo>
                  <a:pt x="166688" y="151287"/>
                </a:lnTo>
                <a:lnTo>
                  <a:pt x="156936" y="147910"/>
                </a:lnTo>
                <a:lnTo>
                  <a:pt x="148092" y="143407"/>
                </a:lnTo>
                <a:lnTo>
                  <a:pt x="139701" y="137779"/>
                </a:lnTo>
                <a:lnTo>
                  <a:pt x="132443" y="131250"/>
                </a:lnTo>
                <a:lnTo>
                  <a:pt x="125640" y="124046"/>
                </a:lnTo>
                <a:lnTo>
                  <a:pt x="119970" y="115716"/>
                </a:lnTo>
                <a:lnTo>
                  <a:pt x="115661" y="106936"/>
                </a:lnTo>
                <a:lnTo>
                  <a:pt x="112260" y="97481"/>
                </a:lnTo>
                <a:lnTo>
                  <a:pt x="110218" y="87350"/>
                </a:lnTo>
                <a:lnTo>
                  <a:pt x="109538" y="76994"/>
                </a:lnTo>
                <a:lnTo>
                  <a:pt x="110218" y="66413"/>
                </a:lnTo>
                <a:lnTo>
                  <a:pt x="112260" y="56507"/>
                </a:lnTo>
                <a:lnTo>
                  <a:pt x="115661" y="47052"/>
                </a:lnTo>
                <a:lnTo>
                  <a:pt x="119970" y="38047"/>
                </a:lnTo>
                <a:lnTo>
                  <a:pt x="125640" y="29942"/>
                </a:lnTo>
                <a:lnTo>
                  <a:pt x="132443" y="22288"/>
                </a:lnTo>
                <a:lnTo>
                  <a:pt x="139701" y="15759"/>
                </a:lnTo>
                <a:lnTo>
                  <a:pt x="148092" y="10356"/>
                </a:lnTo>
                <a:lnTo>
                  <a:pt x="156936" y="5853"/>
                </a:lnTo>
                <a:lnTo>
                  <a:pt x="166688" y="2702"/>
                </a:lnTo>
                <a:lnTo>
                  <a:pt x="176667" y="45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1025414" y="3569424"/>
            <a:ext cx="269200" cy="570611"/>
          </a:xfrm>
          <a:custGeom>
            <a:avLst/>
            <a:gdLst>
              <a:gd name="connsiteX0" fmla="*/ 97959 w 371475"/>
              <a:gd name="connsiteY0" fmla="*/ 158750 h 787400"/>
              <a:gd name="connsiteX1" fmla="*/ 273742 w 371475"/>
              <a:gd name="connsiteY1" fmla="*/ 158750 h 787400"/>
              <a:gd name="connsiteX2" fmla="*/ 280529 w 371475"/>
              <a:gd name="connsiteY2" fmla="*/ 159431 h 787400"/>
              <a:gd name="connsiteX3" fmla="*/ 287316 w 371475"/>
              <a:gd name="connsiteY3" fmla="*/ 161246 h 787400"/>
              <a:gd name="connsiteX4" fmla="*/ 293425 w 371475"/>
              <a:gd name="connsiteY4" fmla="*/ 164195 h 787400"/>
              <a:gd name="connsiteX5" fmla="*/ 298854 w 371475"/>
              <a:gd name="connsiteY5" fmla="*/ 168052 h 787400"/>
              <a:gd name="connsiteX6" fmla="*/ 303831 w 371475"/>
              <a:gd name="connsiteY6" fmla="*/ 172816 h 787400"/>
              <a:gd name="connsiteX7" fmla="*/ 307677 w 371475"/>
              <a:gd name="connsiteY7" fmla="*/ 178488 h 787400"/>
              <a:gd name="connsiteX8" fmla="*/ 310392 w 371475"/>
              <a:gd name="connsiteY8" fmla="*/ 184613 h 787400"/>
              <a:gd name="connsiteX9" fmla="*/ 312428 w 371475"/>
              <a:gd name="connsiteY9" fmla="*/ 191419 h 787400"/>
              <a:gd name="connsiteX10" fmla="*/ 371023 w 371475"/>
              <a:gd name="connsiteY10" fmla="*/ 396054 h 787400"/>
              <a:gd name="connsiteX11" fmla="*/ 371475 w 371475"/>
              <a:gd name="connsiteY11" fmla="*/ 399003 h 787400"/>
              <a:gd name="connsiteX12" fmla="*/ 371023 w 371475"/>
              <a:gd name="connsiteY12" fmla="*/ 401725 h 787400"/>
              <a:gd name="connsiteX13" fmla="*/ 371475 w 371475"/>
              <a:gd name="connsiteY13" fmla="*/ 407170 h 787400"/>
              <a:gd name="connsiteX14" fmla="*/ 371023 w 371475"/>
              <a:gd name="connsiteY14" fmla="*/ 414203 h 787400"/>
              <a:gd name="connsiteX15" fmla="*/ 369213 w 371475"/>
              <a:gd name="connsiteY15" fmla="*/ 421009 h 787400"/>
              <a:gd name="connsiteX16" fmla="*/ 366272 w 371475"/>
              <a:gd name="connsiteY16" fmla="*/ 427134 h 787400"/>
              <a:gd name="connsiteX17" fmla="*/ 362200 w 371475"/>
              <a:gd name="connsiteY17" fmla="*/ 432806 h 787400"/>
              <a:gd name="connsiteX18" fmla="*/ 357675 w 371475"/>
              <a:gd name="connsiteY18" fmla="*/ 437344 h 787400"/>
              <a:gd name="connsiteX19" fmla="*/ 352245 w 371475"/>
              <a:gd name="connsiteY19" fmla="*/ 441200 h 787400"/>
              <a:gd name="connsiteX20" fmla="*/ 345911 w 371475"/>
              <a:gd name="connsiteY20" fmla="*/ 444150 h 787400"/>
              <a:gd name="connsiteX21" fmla="*/ 339350 w 371475"/>
              <a:gd name="connsiteY21" fmla="*/ 445964 h 787400"/>
              <a:gd name="connsiteX22" fmla="*/ 332337 w 371475"/>
              <a:gd name="connsiteY22" fmla="*/ 446645 h 787400"/>
              <a:gd name="connsiteX23" fmla="*/ 325097 w 371475"/>
              <a:gd name="connsiteY23" fmla="*/ 445964 h 787400"/>
              <a:gd name="connsiteX24" fmla="*/ 318763 w 371475"/>
              <a:gd name="connsiteY24" fmla="*/ 444150 h 787400"/>
              <a:gd name="connsiteX25" fmla="*/ 312654 w 371475"/>
              <a:gd name="connsiteY25" fmla="*/ 441200 h 787400"/>
              <a:gd name="connsiteX26" fmla="*/ 306999 w 371475"/>
              <a:gd name="connsiteY26" fmla="*/ 437570 h 787400"/>
              <a:gd name="connsiteX27" fmla="*/ 302248 w 371475"/>
              <a:gd name="connsiteY27" fmla="*/ 432806 h 787400"/>
              <a:gd name="connsiteX28" fmla="*/ 298402 w 371475"/>
              <a:gd name="connsiteY28" fmla="*/ 427361 h 787400"/>
              <a:gd name="connsiteX29" fmla="*/ 295461 w 371475"/>
              <a:gd name="connsiteY29" fmla="*/ 421236 h 787400"/>
              <a:gd name="connsiteX30" fmla="*/ 293425 w 371475"/>
              <a:gd name="connsiteY30" fmla="*/ 414203 h 787400"/>
              <a:gd name="connsiteX31" fmla="*/ 268313 w 371475"/>
              <a:gd name="connsiteY31" fmla="*/ 320960 h 787400"/>
              <a:gd name="connsiteX32" fmla="*/ 310392 w 371475"/>
              <a:gd name="connsiteY32" fmla="*/ 524234 h 787400"/>
              <a:gd name="connsiteX33" fmla="*/ 312428 w 371475"/>
              <a:gd name="connsiteY33" fmla="*/ 531267 h 787400"/>
              <a:gd name="connsiteX34" fmla="*/ 313107 w 371475"/>
              <a:gd name="connsiteY34" fmla="*/ 538980 h 787400"/>
              <a:gd name="connsiteX35" fmla="*/ 312428 w 371475"/>
              <a:gd name="connsiteY35" fmla="*/ 545786 h 787400"/>
              <a:gd name="connsiteX36" fmla="*/ 310618 w 371475"/>
              <a:gd name="connsiteY36" fmla="*/ 552365 h 787400"/>
              <a:gd name="connsiteX37" fmla="*/ 307677 w 371475"/>
              <a:gd name="connsiteY37" fmla="*/ 558491 h 787400"/>
              <a:gd name="connsiteX38" fmla="*/ 303831 w 371475"/>
              <a:gd name="connsiteY38" fmla="*/ 564162 h 787400"/>
              <a:gd name="connsiteX39" fmla="*/ 299080 w 371475"/>
              <a:gd name="connsiteY39" fmla="*/ 568927 h 787400"/>
              <a:gd name="connsiteX40" fmla="*/ 293425 w 371475"/>
              <a:gd name="connsiteY40" fmla="*/ 572783 h 787400"/>
              <a:gd name="connsiteX41" fmla="*/ 287316 w 371475"/>
              <a:gd name="connsiteY41" fmla="*/ 575733 h 787400"/>
              <a:gd name="connsiteX42" fmla="*/ 280529 w 371475"/>
              <a:gd name="connsiteY42" fmla="*/ 577548 h 787400"/>
              <a:gd name="connsiteX43" fmla="*/ 273742 w 371475"/>
              <a:gd name="connsiteY43" fmla="*/ 578228 h 787400"/>
              <a:gd name="connsiteX44" fmla="*/ 269444 w 371475"/>
              <a:gd name="connsiteY44" fmla="*/ 578228 h 787400"/>
              <a:gd name="connsiteX45" fmla="*/ 269444 w 371475"/>
              <a:gd name="connsiteY45" fmla="*/ 748152 h 787400"/>
              <a:gd name="connsiteX46" fmla="*/ 268539 w 371475"/>
              <a:gd name="connsiteY46" fmla="*/ 755185 h 787400"/>
              <a:gd name="connsiteX47" fmla="*/ 266955 w 371475"/>
              <a:gd name="connsiteY47" fmla="*/ 761764 h 787400"/>
              <a:gd name="connsiteX48" fmla="*/ 264014 w 371475"/>
              <a:gd name="connsiteY48" fmla="*/ 767890 h 787400"/>
              <a:gd name="connsiteX49" fmla="*/ 259942 w 371475"/>
              <a:gd name="connsiteY49" fmla="*/ 773334 h 787400"/>
              <a:gd name="connsiteX50" fmla="*/ 255417 w 371475"/>
              <a:gd name="connsiteY50" fmla="*/ 778325 h 787400"/>
              <a:gd name="connsiteX51" fmla="*/ 249988 w 371475"/>
              <a:gd name="connsiteY51" fmla="*/ 782182 h 787400"/>
              <a:gd name="connsiteX52" fmla="*/ 243880 w 371475"/>
              <a:gd name="connsiteY52" fmla="*/ 784905 h 787400"/>
              <a:gd name="connsiteX53" fmla="*/ 237093 w 371475"/>
              <a:gd name="connsiteY53" fmla="*/ 786946 h 787400"/>
              <a:gd name="connsiteX54" fmla="*/ 230079 w 371475"/>
              <a:gd name="connsiteY54" fmla="*/ 787400 h 787400"/>
              <a:gd name="connsiteX55" fmla="*/ 222840 w 371475"/>
              <a:gd name="connsiteY55" fmla="*/ 786946 h 787400"/>
              <a:gd name="connsiteX56" fmla="*/ 216279 w 371475"/>
              <a:gd name="connsiteY56" fmla="*/ 784905 h 787400"/>
              <a:gd name="connsiteX57" fmla="*/ 210171 w 371475"/>
              <a:gd name="connsiteY57" fmla="*/ 782182 h 787400"/>
              <a:gd name="connsiteX58" fmla="*/ 204515 w 371475"/>
              <a:gd name="connsiteY58" fmla="*/ 778325 h 787400"/>
              <a:gd name="connsiteX59" fmla="*/ 199764 w 371475"/>
              <a:gd name="connsiteY59" fmla="*/ 773334 h 787400"/>
              <a:gd name="connsiteX60" fmla="*/ 195918 w 371475"/>
              <a:gd name="connsiteY60" fmla="*/ 767890 h 787400"/>
              <a:gd name="connsiteX61" fmla="*/ 192977 w 371475"/>
              <a:gd name="connsiteY61" fmla="*/ 761764 h 787400"/>
              <a:gd name="connsiteX62" fmla="*/ 191167 w 371475"/>
              <a:gd name="connsiteY62" fmla="*/ 755185 h 787400"/>
              <a:gd name="connsiteX63" fmla="*/ 190489 w 371475"/>
              <a:gd name="connsiteY63" fmla="*/ 748152 h 787400"/>
              <a:gd name="connsiteX64" fmla="*/ 190489 w 371475"/>
              <a:gd name="connsiteY64" fmla="*/ 578228 h 787400"/>
              <a:gd name="connsiteX65" fmla="*/ 181213 w 371475"/>
              <a:gd name="connsiteY65" fmla="*/ 578228 h 787400"/>
              <a:gd name="connsiteX66" fmla="*/ 181213 w 371475"/>
              <a:gd name="connsiteY66" fmla="*/ 748152 h 787400"/>
              <a:gd name="connsiteX67" fmla="*/ 180534 w 371475"/>
              <a:gd name="connsiteY67" fmla="*/ 755185 h 787400"/>
              <a:gd name="connsiteX68" fmla="*/ 178724 w 371475"/>
              <a:gd name="connsiteY68" fmla="*/ 761764 h 787400"/>
              <a:gd name="connsiteX69" fmla="*/ 175783 w 371475"/>
              <a:gd name="connsiteY69" fmla="*/ 767890 h 787400"/>
              <a:gd name="connsiteX70" fmla="*/ 171711 w 371475"/>
              <a:gd name="connsiteY70" fmla="*/ 773334 h 787400"/>
              <a:gd name="connsiteX71" fmla="*/ 167187 w 371475"/>
              <a:gd name="connsiteY71" fmla="*/ 778325 h 787400"/>
              <a:gd name="connsiteX72" fmla="*/ 161757 w 371475"/>
              <a:gd name="connsiteY72" fmla="*/ 782182 h 787400"/>
              <a:gd name="connsiteX73" fmla="*/ 155649 w 371475"/>
              <a:gd name="connsiteY73" fmla="*/ 784905 h 787400"/>
              <a:gd name="connsiteX74" fmla="*/ 148635 w 371475"/>
              <a:gd name="connsiteY74" fmla="*/ 786946 h 787400"/>
              <a:gd name="connsiteX75" fmla="*/ 141848 w 371475"/>
              <a:gd name="connsiteY75" fmla="*/ 787400 h 787400"/>
              <a:gd name="connsiteX76" fmla="*/ 134609 w 371475"/>
              <a:gd name="connsiteY76" fmla="*/ 786946 h 787400"/>
              <a:gd name="connsiteX77" fmla="*/ 128048 w 371475"/>
              <a:gd name="connsiteY77" fmla="*/ 784905 h 787400"/>
              <a:gd name="connsiteX78" fmla="*/ 121940 w 371475"/>
              <a:gd name="connsiteY78" fmla="*/ 782182 h 787400"/>
              <a:gd name="connsiteX79" fmla="*/ 116284 w 371475"/>
              <a:gd name="connsiteY79" fmla="*/ 778325 h 787400"/>
              <a:gd name="connsiteX80" fmla="*/ 111533 w 371475"/>
              <a:gd name="connsiteY80" fmla="*/ 773334 h 787400"/>
              <a:gd name="connsiteX81" fmla="*/ 107687 w 371475"/>
              <a:gd name="connsiteY81" fmla="*/ 767890 h 787400"/>
              <a:gd name="connsiteX82" fmla="*/ 104746 w 371475"/>
              <a:gd name="connsiteY82" fmla="*/ 761764 h 787400"/>
              <a:gd name="connsiteX83" fmla="*/ 102936 w 371475"/>
              <a:gd name="connsiteY83" fmla="*/ 755185 h 787400"/>
              <a:gd name="connsiteX84" fmla="*/ 102258 w 371475"/>
              <a:gd name="connsiteY84" fmla="*/ 748152 h 787400"/>
              <a:gd name="connsiteX85" fmla="*/ 102258 w 371475"/>
              <a:gd name="connsiteY85" fmla="*/ 578228 h 787400"/>
              <a:gd name="connsiteX86" fmla="*/ 97959 w 371475"/>
              <a:gd name="connsiteY86" fmla="*/ 578228 h 787400"/>
              <a:gd name="connsiteX87" fmla="*/ 90946 w 371475"/>
              <a:gd name="connsiteY87" fmla="*/ 577548 h 787400"/>
              <a:gd name="connsiteX88" fmla="*/ 84385 w 371475"/>
              <a:gd name="connsiteY88" fmla="*/ 575733 h 787400"/>
              <a:gd name="connsiteX89" fmla="*/ 78051 w 371475"/>
              <a:gd name="connsiteY89" fmla="*/ 572783 h 787400"/>
              <a:gd name="connsiteX90" fmla="*/ 72621 w 371475"/>
              <a:gd name="connsiteY90" fmla="*/ 568927 h 787400"/>
              <a:gd name="connsiteX91" fmla="*/ 67870 w 371475"/>
              <a:gd name="connsiteY91" fmla="*/ 564162 h 787400"/>
              <a:gd name="connsiteX92" fmla="*/ 63798 w 371475"/>
              <a:gd name="connsiteY92" fmla="*/ 558491 h 787400"/>
              <a:gd name="connsiteX93" fmla="*/ 60857 w 371475"/>
              <a:gd name="connsiteY93" fmla="*/ 552365 h 787400"/>
              <a:gd name="connsiteX94" fmla="*/ 59273 w 371475"/>
              <a:gd name="connsiteY94" fmla="*/ 545786 h 787400"/>
              <a:gd name="connsiteX95" fmla="*/ 58368 w 371475"/>
              <a:gd name="connsiteY95" fmla="*/ 538980 h 787400"/>
              <a:gd name="connsiteX96" fmla="*/ 59273 w 371475"/>
              <a:gd name="connsiteY96" fmla="*/ 531494 h 787400"/>
              <a:gd name="connsiteX97" fmla="*/ 61309 w 371475"/>
              <a:gd name="connsiteY97" fmla="*/ 524461 h 787400"/>
              <a:gd name="connsiteX98" fmla="*/ 103389 w 371475"/>
              <a:gd name="connsiteY98" fmla="*/ 320960 h 787400"/>
              <a:gd name="connsiteX99" fmla="*/ 77824 w 371475"/>
              <a:gd name="connsiteY99" fmla="*/ 415337 h 787400"/>
              <a:gd name="connsiteX100" fmla="*/ 76241 w 371475"/>
              <a:gd name="connsiteY100" fmla="*/ 421690 h 787400"/>
              <a:gd name="connsiteX101" fmla="*/ 73300 w 371475"/>
              <a:gd name="connsiteY101" fmla="*/ 427588 h 787400"/>
              <a:gd name="connsiteX102" fmla="*/ 69228 w 371475"/>
              <a:gd name="connsiteY102" fmla="*/ 433033 h 787400"/>
              <a:gd name="connsiteX103" fmla="*/ 64703 w 371475"/>
              <a:gd name="connsiteY103" fmla="*/ 437570 h 787400"/>
              <a:gd name="connsiteX104" fmla="*/ 59273 w 371475"/>
              <a:gd name="connsiteY104" fmla="*/ 441200 h 787400"/>
              <a:gd name="connsiteX105" fmla="*/ 53165 w 371475"/>
              <a:gd name="connsiteY105" fmla="*/ 444150 h 787400"/>
              <a:gd name="connsiteX106" fmla="*/ 46378 w 371475"/>
              <a:gd name="connsiteY106" fmla="*/ 445964 h 787400"/>
              <a:gd name="connsiteX107" fmla="*/ 39591 w 371475"/>
              <a:gd name="connsiteY107" fmla="*/ 446645 h 787400"/>
              <a:gd name="connsiteX108" fmla="*/ 32351 w 371475"/>
              <a:gd name="connsiteY108" fmla="*/ 445964 h 787400"/>
              <a:gd name="connsiteX109" fmla="*/ 25791 w 371475"/>
              <a:gd name="connsiteY109" fmla="*/ 444150 h 787400"/>
              <a:gd name="connsiteX110" fmla="*/ 19682 w 371475"/>
              <a:gd name="connsiteY110" fmla="*/ 441200 h 787400"/>
              <a:gd name="connsiteX111" fmla="*/ 14027 w 371475"/>
              <a:gd name="connsiteY111" fmla="*/ 437344 h 787400"/>
              <a:gd name="connsiteX112" fmla="*/ 9276 w 371475"/>
              <a:gd name="connsiteY112" fmla="*/ 432806 h 787400"/>
              <a:gd name="connsiteX113" fmla="*/ 5430 w 371475"/>
              <a:gd name="connsiteY113" fmla="*/ 427134 h 787400"/>
              <a:gd name="connsiteX114" fmla="*/ 2489 w 371475"/>
              <a:gd name="connsiteY114" fmla="*/ 421009 h 787400"/>
              <a:gd name="connsiteX115" fmla="*/ 679 w 371475"/>
              <a:gd name="connsiteY115" fmla="*/ 414203 h 787400"/>
              <a:gd name="connsiteX116" fmla="*/ 0 w 371475"/>
              <a:gd name="connsiteY116" fmla="*/ 407170 h 787400"/>
              <a:gd name="connsiteX117" fmla="*/ 453 w 371475"/>
              <a:gd name="connsiteY117" fmla="*/ 401725 h 787400"/>
              <a:gd name="connsiteX118" fmla="*/ 0 w 371475"/>
              <a:gd name="connsiteY118" fmla="*/ 399003 h 787400"/>
              <a:gd name="connsiteX119" fmla="*/ 453 w 371475"/>
              <a:gd name="connsiteY119" fmla="*/ 396054 h 787400"/>
              <a:gd name="connsiteX120" fmla="*/ 59273 w 371475"/>
              <a:gd name="connsiteY120" fmla="*/ 191419 h 787400"/>
              <a:gd name="connsiteX121" fmla="*/ 61083 w 371475"/>
              <a:gd name="connsiteY121" fmla="*/ 184613 h 787400"/>
              <a:gd name="connsiteX122" fmla="*/ 64024 w 371475"/>
              <a:gd name="connsiteY122" fmla="*/ 178488 h 787400"/>
              <a:gd name="connsiteX123" fmla="*/ 68096 w 371475"/>
              <a:gd name="connsiteY123" fmla="*/ 172816 h 787400"/>
              <a:gd name="connsiteX124" fmla="*/ 72621 w 371475"/>
              <a:gd name="connsiteY124" fmla="*/ 168052 h 787400"/>
              <a:gd name="connsiteX125" fmla="*/ 78051 w 371475"/>
              <a:gd name="connsiteY125" fmla="*/ 164195 h 787400"/>
              <a:gd name="connsiteX126" fmla="*/ 84385 w 371475"/>
              <a:gd name="connsiteY126" fmla="*/ 161246 h 787400"/>
              <a:gd name="connsiteX127" fmla="*/ 90946 w 371475"/>
              <a:gd name="connsiteY127" fmla="*/ 159431 h 787400"/>
              <a:gd name="connsiteX128" fmla="*/ 185738 w 371475"/>
              <a:gd name="connsiteY128" fmla="*/ 0 h 787400"/>
              <a:gd name="connsiteX129" fmla="*/ 196397 w 371475"/>
              <a:gd name="connsiteY129" fmla="*/ 450 h 787400"/>
              <a:gd name="connsiteX130" fmla="*/ 206375 w 371475"/>
              <a:gd name="connsiteY130" fmla="*/ 2701 h 787400"/>
              <a:gd name="connsiteX131" fmla="*/ 216127 w 371475"/>
              <a:gd name="connsiteY131" fmla="*/ 5853 h 787400"/>
              <a:gd name="connsiteX132" fmla="*/ 225198 w 371475"/>
              <a:gd name="connsiteY132" fmla="*/ 10356 h 787400"/>
              <a:gd name="connsiteX133" fmla="*/ 233363 w 371475"/>
              <a:gd name="connsiteY133" fmla="*/ 15759 h 787400"/>
              <a:gd name="connsiteX134" fmla="*/ 241073 w 371475"/>
              <a:gd name="connsiteY134" fmla="*/ 22288 h 787400"/>
              <a:gd name="connsiteX135" fmla="*/ 247423 w 371475"/>
              <a:gd name="connsiteY135" fmla="*/ 29942 h 787400"/>
              <a:gd name="connsiteX136" fmla="*/ 253093 w 371475"/>
              <a:gd name="connsiteY136" fmla="*/ 38047 h 787400"/>
              <a:gd name="connsiteX137" fmla="*/ 257402 w 371475"/>
              <a:gd name="connsiteY137" fmla="*/ 47052 h 787400"/>
              <a:gd name="connsiteX138" fmla="*/ 261030 w 371475"/>
              <a:gd name="connsiteY138" fmla="*/ 56507 h 787400"/>
              <a:gd name="connsiteX139" fmla="*/ 262845 w 371475"/>
              <a:gd name="connsiteY139" fmla="*/ 66413 h 787400"/>
              <a:gd name="connsiteX140" fmla="*/ 263525 w 371475"/>
              <a:gd name="connsiteY140" fmla="*/ 76994 h 787400"/>
              <a:gd name="connsiteX141" fmla="*/ 262845 w 371475"/>
              <a:gd name="connsiteY141" fmla="*/ 87350 h 787400"/>
              <a:gd name="connsiteX142" fmla="*/ 261030 w 371475"/>
              <a:gd name="connsiteY142" fmla="*/ 97481 h 787400"/>
              <a:gd name="connsiteX143" fmla="*/ 257402 w 371475"/>
              <a:gd name="connsiteY143" fmla="*/ 106936 h 787400"/>
              <a:gd name="connsiteX144" fmla="*/ 253093 w 371475"/>
              <a:gd name="connsiteY144" fmla="*/ 115716 h 787400"/>
              <a:gd name="connsiteX145" fmla="*/ 247423 w 371475"/>
              <a:gd name="connsiteY145" fmla="*/ 124046 h 787400"/>
              <a:gd name="connsiteX146" fmla="*/ 241073 w 371475"/>
              <a:gd name="connsiteY146" fmla="*/ 131250 h 787400"/>
              <a:gd name="connsiteX147" fmla="*/ 233363 w 371475"/>
              <a:gd name="connsiteY147" fmla="*/ 137779 h 787400"/>
              <a:gd name="connsiteX148" fmla="*/ 225198 w 371475"/>
              <a:gd name="connsiteY148" fmla="*/ 143407 h 787400"/>
              <a:gd name="connsiteX149" fmla="*/ 216127 w 371475"/>
              <a:gd name="connsiteY149" fmla="*/ 147909 h 787400"/>
              <a:gd name="connsiteX150" fmla="*/ 206375 w 371475"/>
              <a:gd name="connsiteY150" fmla="*/ 151286 h 787400"/>
              <a:gd name="connsiteX151" fmla="*/ 196397 w 371475"/>
              <a:gd name="connsiteY151" fmla="*/ 153087 h 787400"/>
              <a:gd name="connsiteX152" fmla="*/ 185738 w 371475"/>
              <a:gd name="connsiteY152" fmla="*/ 153988 h 787400"/>
              <a:gd name="connsiteX153" fmla="*/ 175079 w 371475"/>
              <a:gd name="connsiteY153" fmla="*/ 153087 h 787400"/>
              <a:gd name="connsiteX154" fmla="*/ 165100 w 371475"/>
              <a:gd name="connsiteY154" fmla="*/ 151286 h 787400"/>
              <a:gd name="connsiteX155" fmla="*/ 155575 w 371475"/>
              <a:gd name="connsiteY155" fmla="*/ 147909 h 787400"/>
              <a:gd name="connsiteX156" fmla="*/ 146504 w 371475"/>
              <a:gd name="connsiteY156" fmla="*/ 143407 h 787400"/>
              <a:gd name="connsiteX157" fmla="*/ 138339 w 371475"/>
              <a:gd name="connsiteY157" fmla="*/ 137779 h 787400"/>
              <a:gd name="connsiteX158" fmla="*/ 130855 w 371475"/>
              <a:gd name="connsiteY158" fmla="*/ 131250 h 787400"/>
              <a:gd name="connsiteX159" fmla="*/ 124279 w 371475"/>
              <a:gd name="connsiteY159" fmla="*/ 124046 h 787400"/>
              <a:gd name="connsiteX160" fmla="*/ 118609 w 371475"/>
              <a:gd name="connsiteY160" fmla="*/ 115716 h 787400"/>
              <a:gd name="connsiteX161" fmla="*/ 114073 w 371475"/>
              <a:gd name="connsiteY161" fmla="*/ 106936 h 787400"/>
              <a:gd name="connsiteX162" fmla="*/ 110672 w 371475"/>
              <a:gd name="connsiteY162" fmla="*/ 97481 h 787400"/>
              <a:gd name="connsiteX163" fmla="*/ 108630 w 371475"/>
              <a:gd name="connsiteY163" fmla="*/ 87350 h 787400"/>
              <a:gd name="connsiteX164" fmla="*/ 107950 w 371475"/>
              <a:gd name="connsiteY164" fmla="*/ 76994 h 787400"/>
              <a:gd name="connsiteX165" fmla="*/ 108630 w 371475"/>
              <a:gd name="connsiteY165" fmla="*/ 66413 h 787400"/>
              <a:gd name="connsiteX166" fmla="*/ 110672 w 371475"/>
              <a:gd name="connsiteY166" fmla="*/ 56507 h 787400"/>
              <a:gd name="connsiteX167" fmla="*/ 114073 w 371475"/>
              <a:gd name="connsiteY167" fmla="*/ 47052 h 787400"/>
              <a:gd name="connsiteX168" fmla="*/ 118609 w 371475"/>
              <a:gd name="connsiteY168" fmla="*/ 38047 h 787400"/>
              <a:gd name="connsiteX169" fmla="*/ 124279 w 371475"/>
              <a:gd name="connsiteY169" fmla="*/ 29942 h 787400"/>
              <a:gd name="connsiteX170" fmla="*/ 130855 w 371475"/>
              <a:gd name="connsiteY170" fmla="*/ 22288 h 787400"/>
              <a:gd name="connsiteX171" fmla="*/ 138339 w 371475"/>
              <a:gd name="connsiteY171" fmla="*/ 15759 h 787400"/>
              <a:gd name="connsiteX172" fmla="*/ 146504 w 371475"/>
              <a:gd name="connsiteY172" fmla="*/ 10356 h 787400"/>
              <a:gd name="connsiteX173" fmla="*/ 155575 w 371475"/>
              <a:gd name="connsiteY173" fmla="*/ 5853 h 787400"/>
              <a:gd name="connsiteX174" fmla="*/ 165100 w 371475"/>
              <a:gd name="connsiteY174" fmla="*/ 2701 h 787400"/>
              <a:gd name="connsiteX175" fmla="*/ 175079 w 371475"/>
              <a:gd name="connsiteY175" fmla="*/ 45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71475" h="787400">
                <a:moveTo>
                  <a:pt x="97959" y="158750"/>
                </a:moveTo>
                <a:lnTo>
                  <a:pt x="273742" y="158750"/>
                </a:lnTo>
                <a:lnTo>
                  <a:pt x="280529" y="159431"/>
                </a:lnTo>
                <a:lnTo>
                  <a:pt x="287316" y="161246"/>
                </a:lnTo>
                <a:lnTo>
                  <a:pt x="293425" y="164195"/>
                </a:lnTo>
                <a:lnTo>
                  <a:pt x="298854" y="168052"/>
                </a:lnTo>
                <a:lnTo>
                  <a:pt x="303831" y="172816"/>
                </a:lnTo>
                <a:lnTo>
                  <a:pt x="307677" y="178488"/>
                </a:lnTo>
                <a:lnTo>
                  <a:pt x="310392" y="184613"/>
                </a:lnTo>
                <a:lnTo>
                  <a:pt x="312428" y="191419"/>
                </a:lnTo>
                <a:lnTo>
                  <a:pt x="371023" y="396054"/>
                </a:lnTo>
                <a:lnTo>
                  <a:pt x="371475" y="399003"/>
                </a:lnTo>
                <a:lnTo>
                  <a:pt x="371023" y="401725"/>
                </a:lnTo>
                <a:lnTo>
                  <a:pt x="371475" y="407170"/>
                </a:lnTo>
                <a:lnTo>
                  <a:pt x="371023" y="414203"/>
                </a:lnTo>
                <a:lnTo>
                  <a:pt x="369213" y="421009"/>
                </a:lnTo>
                <a:lnTo>
                  <a:pt x="366272" y="427134"/>
                </a:lnTo>
                <a:lnTo>
                  <a:pt x="362200" y="432806"/>
                </a:lnTo>
                <a:lnTo>
                  <a:pt x="357675" y="437344"/>
                </a:lnTo>
                <a:lnTo>
                  <a:pt x="352245" y="441200"/>
                </a:lnTo>
                <a:lnTo>
                  <a:pt x="345911" y="444150"/>
                </a:lnTo>
                <a:lnTo>
                  <a:pt x="339350" y="445964"/>
                </a:lnTo>
                <a:lnTo>
                  <a:pt x="332337" y="446645"/>
                </a:lnTo>
                <a:lnTo>
                  <a:pt x="325097" y="445964"/>
                </a:lnTo>
                <a:lnTo>
                  <a:pt x="318763" y="444150"/>
                </a:lnTo>
                <a:lnTo>
                  <a:pt x="312654" y="441200"/>
                </a:lnTo>
                <a:lnTo>
                  <a:pt x="306999" y="437570"/>
                </a:lnTo>
                <a:lnTo>
                  <a:pt x="302248" y="432806"/>
                </a:lnTo>
                <a:lnTo>
                  <a:pt x="298402" y="427361"/>
                </a:lnTo>
                <a:lnTo>
                  <a:pt x="295461" y="421236"/>
                </a:lnTo>
                <a:lnTo>
                  <a:pt x="293425" y="414203"/>
                </a:lnTo>
                <a:lnTo>
                  <a:pt x="268313" y="320960"/>
                </a:lnTo>
                <a:lnTo>
                  <a:pt x="310392" y="524234"/>
                </a:lnTo>
                <a:lnTo>
                  <a:pt x="312428" y="531267"/>
                </a:lnTo>
                <a:lnTo>
                  <a:pt x="313107" y="538980"/>
                </a:lnTo>
                <a:lnTo>
                  <a:pt x="312428" y="545786"/>
                </a:lnTo>
                <a:lnTo>
                  <a:pt x="310618" y="552365"/>
                </a:lnTo>
                <a:lnTo>
                  <a:pt x="307677" y="558491"/>
                </a:lnTo>
                <a:lnTo>
                  <a:pt x="303831" y="564162"/>
                </a:lnTo>
                <a:lnTo>
                  <a:pt x="299080" y="568927"/>
                </a:lnTo>
                <a:lnTo>
                  <a:pt x="293425" y="572783"/>
                </a:lnTo>
                <a:lnTo>
                  <a:pt x="287316" y="575733"/>
                </a:lnTo>
                <a:lnTo>
                  <a:pt x="280529" y="577548"/>
                </a:lnTo>
                <a:lnTo>
                  <a:pt x="273742" y="578228"/>
                </a:lnTo>
                <a:lnTo>
                  <a:pt x="269444" y="578228"/>
                </a:lnTo>
                <a:lnTo>
                  <a:pt x="269444" y="748152"/>
                </a:lnTo>
                <a:lnTo>
                  <a:pt x="268539" y="755185"/>
                </a:lnTo>
                <a:lnTo>
                  <a:pt x="266955" y="761764"/>
                </a:lnTo>
                <a:lnTo>
                  <a:pt x="264014" y="767890"/>
                </a:lnTo>
                <a:lnTo>
                  <a:pt x="259942" y="773334"/>
                </a:lnTo>
                <a:lnTo>
                  <a:pt x="255417" y="778325"/>
                </a:lnTo>
                <a:lnTo>
                  <a:pt x="249988" y="782182"/>
                </a:lnTo>
                <a:lnTo>
                  <a:pt x="243880" y="784905"/>
                </a:lnTo>
                <a:lnTo>
                  <a:pt x="237093" y="786946"/>
                </a:lnTo>
                <a:lnTo>
                  <a:pt x="230079" y="787400"/>
                </a:lnTo>
                <a:lnTo>
                  <a:pt x="222840" y="786946"/>
                </a:lnTo>
                <a:lnTo>
                  <a:pt x="216279" y="784905"/>
                </a:lnTo>
                <a:lnTo>
                  <a:pt x="210171" y="782182"/>
                </a:lnTo>
                <a:lnTo>
                  <a:pt x="204515" y="778325"/>
                </a:lnTo>
                <a:lnTo>
                  <a:pt x="199764" y="773334"/>
                </a:lnTo>
                <a:lnTo>
                  <a:pt x="195918" y="767890"/>
                </a:lnTo>
                <a:lnTo>
                  <a:pt x="192977" y="761764"/>
                </a:lnTo>
                <a:lnTo>
                  <a:pt x="191167" y="755185"/>
                </a:lnTo>
                <a:lnTo>
                  <a:pt x="190489" y="748152"/>
                </a:lnTo>
                <a:lnTo>
                  <a:pt x="190489" y="578228"/>
                </a:lnTo>
                <a:lnTo>
                  <a:pt x="181213" y="578228"/>
                </a:lnTo>
                <a:lnTo>
                  <a:pt x="181213" y="748152"/>
                </a:lnTo>
                <a:lnTo>
                  <a:pt x="180534" y="755185"/>
                </a:lnTo>
                <a:lnTo>
                  <a:pt x="178724" y="761764"/>
                </a:lnTo>
                <a:lnTo>
                  <a:pt x="175783" y="767890"/>
                </a:lnTo>
                <a:lnTo>
                  <a:pt x="171711" y="773334"/>
                </a:lnTo>
                <a:lnTo>
                  <a:pt x="167187" y="778325"/>
                </a:lnTo>
                <a:lnTo>
                  <a:pt x="161757" y="782182"/>
                </a:lnTo>
                <a:lnTo>
                  <a:pt x="155649" y="784905"/>
                </a:lnTo>
                <a:lnTo>
                  <a:pt x="148635" y="786946"/>
                </a:lnTo>
                <a:lnTo>
                  <a:pt x="141848" y="787400"/>
                </a:lnTo>
                <a:lnTo>
                  <a:pt x="134609" y="786946"/>
                </a:lnTo>
                <a:lnTo>
                  <a:pt x="128048" y="784905"/>
                </a:lnTo>
                <a:lnTo>
                  <a:pt x="121940" y="782182"/>
                </a:lnTo>
                <a:lnTo>
                  <a:pt x="116284" y="778325"/>
                </a:lnTo>
                <a:lnTo>
                  <a:pt x="111533" y="773334"/>
                </a:lnTo>
                <a:lnTo>
                  <a:pt x="107687" y="767890"/>
                </a:lnTo>
                <a:lnTo>
                  <a:pt x="104746" y="761764"/>
                </a:lnTo>
                <a:lnTo>
                  <a:pt x="102936" y="755185"/>
                </a:lnTo>
                <a:lnTo>
                  <a:pt x="102258" y="748152"/>
                </a:lnTo>
                <a:lnTo>
                  <a:pt x="102258" y="578228"/>
                </a:lnTo>
                <a:lnTo>
                  <a:pt x="97959" y="578228"/>
                </a:lnTo>
                <a:lnTo>
                  <a:pt x="90946" y="577548"/>
                </a:lnTo>
                <a:lnTo>
                  <a:pt x="84385" y="575733"/>
                </a:lnTo>
                <a:lnTo>
                  <a:pt x="78051" y="572783"/>
                </a:lnTo>
                <a:lnTo>
                  <a:pt x="72621" y="568927"/>
                </a:lnTo>
                <a:lnTo>
                  <a:pt x="67870" y="564162"/>
                </a:lnTo>
                <a:lnTo>
                  <a:pt x="63798" y="558491"/>
                </a:lnTo>
                <a:lnTo>
                  <a:pt x="60857" y="552365"/>
                </a:lnTo>
                <a:lnTo>
                  <a:pt x="59273" y="545786"/>
                </a:lnTo>
                <a:lnTo>
                  <a:pt x="58368" y="538980"/>
                </a:lnTo>
                <a:lnTo>
                  <a:pt x="59273" y="531494"/>
                </a:lnTo>
                <a:lnTo>
                  <a:pt x="61309" y="524461"/>
                </a:lnTo>
                <a:lnTo>
                  <a:pt x="103389" y="320960"/>
                </a:lnTo>
                <a:lnTo>
                  <a:pt x="77824" y="415337"/>
                </a:lnTo>
                <a:lnTo>
                  <a:pt x="76241" y="421690"/>
                </a:lnTo>
                <a:lnTo>
                  <a:pt x="73300" y="427588"/>
                </a:lnTo>
                <a:lnTo>
                  <a:pt x="69228" y="433033"/>
                </a:lnTo>
                <a:lnTo>
                  <a:pt x="64703" y="437570"/>
                </a:lnTo>
                <a:lnTo>
                  <a:pt x="59273" y="441200"/>
                </a:lnTo>
                <a:lnTo>
                  <a:pt x="53165" y="444150"/>
                </a:lnTo>
                <a:lnTo>
                  <a:pt x="46378" y="445964"/>
                </a:lnTo>
                <a:lnTo>
                  <a:pt x="39591" y="446645"/>
                </a:lnTo>
                <a:lnTo>
                  <a:pt x="32351" y="445964"/>
                </a:lnTo>
                <a:lnTo>
                  <a:pt x="25791" y="444150"/>
                </a:lnTo>
                <a:lnTo>
                  <a:pt x="19682" y="441200"/>
                </a:lnTo>
                <a:lnTo>
                  <a:pt x="14027" y="437344"/>
                </a:lnTo>
                <a:lnTo>
                  <a:pt x="9276" y="432806"/>
                </a:lnTo>
                <a:lnTo>
                  <a:pt x="5430" y="427134"/>
                </a:lnTo>
                <a:lnTo>
                  <a:pt x="2489" y="421009"/>
                </a:lnTo>
                <a:lnTo>
                  <a:pt x="679" y="414203"/>
                </a:lnTo>
                <a:lnTo>
                  <a:pt x="0" y="407170"/>
                </a:lnTo>
                <a:lnTo>
                  <a:pt x="453" y="401725"/>
                </a:lnTo>
                <a:lnTo>
                  <a:pt x="0" y="399003"/>
                </a:lnTo>
                <a:lnTo>
                  <a:pt x="453" y="396054"/>
                </a:lnTo>
                <a:lnTo>
                  <a:pt x="59273" y="191419"/>
                </a:lnTo>
                <a:lnTo>
                  <a:pt x="61083" y="184613"/>
                </a:lnTo>
                <a:lnTo>
                  <a:pt x="64024" y="178488"/>
                </a:lnTo>
                <a:lnTo>
                  <a:pt x="68096" y="172816"/>
                </a:lnTo>
                <a:lnTo>
                  <a:pt x="72621" y="168052"/>
                </a:lnTo>
                <a:lnTo>
                  <a:pt x="78051" y="164195"/>
                </a:lnTo>
                <a:lnTo>
                  <a:pt x="84385" y="161246"/>
                </a:lnTo>
                <a:lnTo>
                  <a:pt x="90946" y="159431"/>
                </a:lnTo>
                <a:close/>
                <a:moveTo>
                  <a:pt x="185738" y="0"/>
                </a:moveTo>
                <a:lnTo>
                  <a:pt x="196397" y="450"/>
                </a:lnTo>
                <a:lnTo>
                  <a:pt x="206375" y="2701"/>
                </a:lnTo>
                <a:lnTo>
                  <a:pt x="216127" y="5853"/>
                </a:lnTo>
                <a:lnTo>
                  <a:pt x="225198" y="10356"/>
                </a:lnTo>
                <a:lnTo>
                  <a:pt x="233363" y="15759"/>
                </a:lnTo>
                <a:lnTo>
                  <a:pt x="241073" y="22288"/>
                </a:lnTo>
                <a:lnTo>
                  <a:pt x="247423" y="29942"/>
                </a:lnTo>
                <a:lnTo>
                  <a:pt x="253093" y="38047"/>
                </a:lnTo>
                <a:lnTo>
                  <a:pt x="257402" y="47052"/>
                </a:lnTo>
                <a:lnTo>
                  <a:pt x="261030" y="56507"/>
                </a:lnTo>
                <a:lnTo>
                  <a:pt x="262845" y="66413"/>
                </a:lnTo>
                <a:lnTo>
                  <a:pt x="263525" y="76994"/>
                </a:lnTo>
                <a:lnTo>
                  <a:pt x="262845" y="87350"/>
                </a:lnTo>
                <a:lnTo>
                  <a:pt x="261030" y="97481"/>
                </a:lnTo>
                <a:lnTo>
                  <a:pt x="257402" y="106936"/>
                </a:lnTo>
                <a:lnTo>
                  <a:pt x="253093" y="115716"/>
                </a:lnTo>
                <a:lnTo>
                  <a:pt x="247423" y="124046"/>
                </a:lnTo>
                <a:lnTo>
                  <a:pt x="241073" y="131250"/>
                </a:lnTo>
                <a:lnTo>
                  <a:pt x="233363" y="137779"/>
                </a:lnTo>
                <a:lnTo>
                  <a:pt x="225198" y="143407"/>
                </a:lnTo>
                <a:lnTo>
                  <a:pt x="216127" y="147909"/>
                </a:lnTo>
                <a:lnTo>
                  <a:pt x="206375" y="151286"/>
                </a:lnTo>
                <a:lnTo>
                  <a:pt x="196397" y="153087"/>
                </a:lnTo>
                <a:lnTo>
                  <a:pt x="185738" y="153988"/>
                </a:lnTo>
                <a:lnTo>
                  <a:pt x="175079" y="153087"/>
                </a:lnTo>
                <a:lnTo>
                  <a:pt x="165100" y="151286"/>
                </a:lnTo>
                <a:lnTo>
                  <a:pt x="155575" y="147909"/>
                </a:lnTo>
                <a:lnTo>
                  <a:pt x="146504" y="143407"/>
                </a:lnTo>
                <a:lnTo>
                  <a:pt x="138339" y="137779"/>
                </a:lnTo>
                <a:lnTo>
                  <a:pt x="130855" y="131250"/>
                </a:lnTo>
                <a:lnTo>
                  <a:pt x="124279" y="124046"/>
                </a:lnTo>
                <a:lnTo>
                  <a:pt x="118609" y="115716"/>
                </a:lnTo>
                <a:lnTo>
                  <a:pt x="114073" y="106936"/>
                </a:lnTo>
                <a:lnTo>
                  <a:pt x="110672" y="97481"/>
                </a:lnTo>
                <a:lnTo>
                  <a:pt x="108630" y="87350"/>
                </a:lnTo>
                <a:lnTo>
                  <a:pt x="107950" y="76994"/>
                </a:lnTo>
                <a:lnTo>
                  <a:pt x="108630" y="66413"/>
                </a:lnTo>
                <a:lnTo>
                  <a:pt x="110672" y="56507"/>
                </a:lnTo>
                <a:lnTo>
                  <a:pt x="114073" y="47052"/>
                </a:lnTo>
                <a:lnTo>
                  <a:pt x="118609" y="38047"/>
                </a:lnTo>
                <a:lnTo>
                  <a:pt x="124279" y="29942"/>
                </a:lnTo>
                <a:lnTo>
                  <a:pt x="130855" y="22288"/>
                </a:lnTo>
                <a:lnTo>
                  <a:pt x="138339" y="15759"/>
                </a:lnTo>
                <a:lnTo>
                  <a:pt x="146504" y="10356"/>
                </a:lnTo>
                <a:lnTo>
                  <a:pt x="155575" y="5853"/>
                </a:lnTo>
                <a:lnTo>
                  <a:pt x="165100" y="2701"/>
                </a:lnTo>
                <a:lnTo>
                  <a:pt x="175079" y="45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1061603" y="2653782"/>
            <a:ext cx="442474" cy="446544"/>
          </a:xfrm>
          <a:custGeom>
            <a:avLst/>
            <a:gdLst>
              <a:gd name="connsiteX0" fmla="*/ 504493 w 684103"/>
              <a:gd name="connsiteY0" fmla="*/ 532735 h 672963"/>
              <a:gd name="connsiteX1" fmla="*/ 520261 w 684103"/>
              <a:gd name="connsiteY1" fmla="*/ 537491 h 672963"/>
              <a:gd name="connsiteX2" fmla="*/ 535700 w 684103"/>
              <a:gd name="connsiteY2" fmla="*/ 542904 h 672963"/>
              <a:gd name="connsiteX3" fmla="*/ 550483 w 684103"/>
              <a:gd name="connsiteY3" fmla="*/ 548808 h 672963"/>
              <a:gd name="connsiteX4" fmla="*/ 564608 w 684103"/>
              <a:gd name="connsiteY4" fmla="*/ 555368 h 672963"/>
              <a:gd name="connsiteX5" fmla="*/ 578241 w 684103"/>
              <a:gd name="connsiteY5" fmla="*/ 561929 h 672963"/>
              <a:gd name="connsiteX6" fmla="*/ 585304 w 684103"/>
              <a:gd name="connsiteY6" fmla="*/ 566029 h 672963"/>
              <a:gd name="connsiteX7" fmla="*/ 592366 w 684103"/>
              <a:gd name="connsiteY7" fmla="*/ 569965 h 672963"/>
              <a:gd name="connsiteX8" fmla="*/ 578734 w 684103"/>
              <a:gd name="connsiteY8" fmla="*/ 583906 h 672963"/>
              <a:gd name="connsiteX9" fmla="*/ 564115 w 684103"/>
              <a:gd name="connsiteY9" fmla="*/ 597027 h 672963"/>
              <a:gd name="connsiteX10" fmla="*/ 549004 w 684103"/>
              <a:gd name="connsiteY10" fmla="*/ 609327 h 672963"/>
              <a:gd name="connsiteX11" fmla="*/ 532908 w 684103"/>
              <a:gd name="connsiteY11" fmla="*/ 620644 h 672963"/>
              <a:gd name="connsiteX12" fmla="*/ 516319 w 684103"/>
              <a:gd name="connsiteY12" fmla="*/ 630977 h 672963"/>
              <a:gd name="connsiteX13" fmla="*/ 499073 w 684103"/>
              <a:gd name="connsiteY13" fmla="*/ 640653 h 672963"/>
              <a:gd name="connsiteX14" fmla="*/ 481334 w 684103"/>
              <a:gd name="connsiteY14" fmla="*/ 649018 h 672963"/>
              <a:gd name="connsiteX15" fmla="*/ 462938 w 684103"/>
              <a:gd name="connsiteY15" fmla="*/ 656726 h 672963"/>
              <a:gd name="connsiteX16" fmla="*/ 444214 w 684103"/>
              <a:gd name="connsiteY16" fmla="*/ 663123 h 672963"/>
              <a:gd name="connsiteX17" fmla="*/ 424832 w 684103"/>
              <a:gd name="connsiteY17" fmla="*/ 668535 h 672963"/>
              <a:gd name="connsiteX18" fmla="*/ 404958 w 684103"/>
              <a:gd name="connsiteY18" fmla="*/ 672963 h 672963"/>
              <a:gd name="connsiteX19" fmla="*/ 412842 w 684103"/>
              <a:gd name="connsiteY19" fmla="*/ 667715 h 672963"/>
              <a:gd name="connsiteX20" fmla="*/ 420562 w 684103"/>
              <a:gd name="connsiteY20" fmla="*/ 661975 h 672963"/>
              <a:gd name="connsiteX21" fmla="*/ 430252 w 684103"/>
              <a:gd name="connsiteY21" fmla="*/ 653610 h 672963"/>
              <a:gd name="connsiteX22" fmla="*/ 439615 w 684103"/>
              <a:gd name="connsiteY22" fmla="*/ 644261 h 672963"/>
              <a:gd name="connsiteX23" fmla="*/ 448813 w 684103"/>
              <a:gd name="connsiteY23" fmla="*/ 634093 h 672963"/>
              <a:gd name="connsiteX24" fmla="*/ 457518 w 684103"/>
              <a:gd name="connsiteY24" fmla="*/ 623104 h 672963"/>
              <a:gd name="connsiteX25" fmla="*/ 465730 w 684103"/>
              <a:gd name="connsiteY25" fmla="*/ 611132 h 672963"/>
              <a:gd name="connsiteX26" fmla="*/ 473943 w 684103"/>
              <a:gd name="connsiteY26" fmla="*/ 598175 h 672963"/>
              <a:gd name="connsiteX27" fmla="*/ 481662 w 684103"/>
              <a:gd name="connsiteY27" fmla="*/ 584562 h 672963"/>
              <a:gd name="connsiteX28" fmla="*/ 489875 w 684103"/>
              <a:gd name="connsiteY28" fmla="*/ 567997 h 672963"/>
              <a:gd name="connsiteX29" fmla="*/ 497430 w 684103"/>
              <a:gd name="connsiteY29" fmla="*/ 550776 h 672963"/>
              <a:gd name="connsiteX30" fmla="*/ 179775 w 684103"/>
              <a:gd name="connsiteY30" fmla="*/ 532735 h 672963"/>
              <a:gd name="connsiteX31" fmla="*/ 186674 w 684103"/>
              <a:gd name="connsiteY31" fmla="*/ 550776 h 672963"/>
              <a:gd name="connsiteX32" fmla="*/ 194065 w 684103"/>
              <a:gd name="connsiteY32" fmla="*/ 567997 h 672963"/>
              <a:gd name="connsiteX33" fmla="*/ 202442 w 684103"/>
              <a:gd name="connsiteY33" fmla="*/ 584562 h 672963"/>
              <a:gd name="connsiteX34" fmla="*/ 210161 w 684103"/>
              <a:gd name="connsiteY34" fmla="*/ 598175 h 672963"/>
              <a:gd name="connsiteX35" fmla="*/ 218210 w 684103"/>
              <a:gd name="connsiteY35" fmla="*/ 611132 h 672963"/>
              <a:gd name="connsiteX36" fmla="*/ 226586 w 684103"/>
              <a:gd name="connsiteY36" fmla="*/ 623104 h 672963"/>
              <a:gd name="connsiteX37" fmla="*/ 235291 w 684103"/>
              <a:gd name="connsiteY37" fmla="*/ 634093 h 672963"/>
              <a:gd name="connsiteX38" fmla="*/ 244489 w 684103"/>
              <a:gd name="connsiteY38" fmla="*/ 644261 h 672963"/>
              <a:gd name="connsiteX39" fmla="*/ 253852 w 684103"/>
              <a:gd name="connsiteY39" fmla="*/ 653610 h 672963"/>
              <a:gd name="connsiteX40" fmla="*/ 263542 w 684103"/>
              <a:gd name="connsiteY40" fmla="*/ 661975 h 672963"/>
              <a:gd name="connsiteX41" fmla="*/ 271262 w 684103"/>
              <a:gd name="connsiteY41" fmla="*/ 667715 h 672963"/>
              <a:gd name="connsiteX42" fmla="*/ 279146 w 684103"/>
              <a:gd name="connsiteY42" fmla="*/ 672963 h 672963"/>
              <a:gd name="connsiteX43" fmla="*/ 259272 w 684103"/>
              <a:gd name="connsiteY43" fmla="*/ 668535 h 672963"/>
              <a:gd name="connsiteX44" fmla="*/ 239890 w 684103"/>
              <a:gd name="connsiteY44" fmla="*/ 663123 h 672963"/>
              <a:gd name="connsiteX45" fmla="*/ 221166 w 684103"/>
              <a:gd name="connsiteY45" fmla="*/ 656726 h 672963"/>
              <a:gd name="connsiteX46" fmla="*/ 202606 w 684103"/>
              <a:gd name="connsiteY46" fmla="*/ 649018 h 672963"/>
              <a:gd name="connsiteX47" fmla="*/ 185031 w 684103"/>
              <a:gd name="connsiteY47" fmla="*/ 640653 h 672963"/>
              <a:gd name="connsiteX48" fmla="*/ 167785 w 684103"/>
              <a:gd name="connsiteY48" fmla="*/ 630977 h 672963"/>
              <a:gd name="connsiteX49" fmla="*/ 151196 w 684103"/>
              <a:gd name="connsiteY49" fmla="*/ 620644 h 672963"/>
              <a:gd name="connsiteX50" fmla="*/ 135100 w 684103"/>
              <a:gd name="connsiteY50" fmla="*/ 609327 h 672963"/>
              <a:gd name="connsiteX51" fmla="*/ 119989 w 684103"/>
              <a:gd name="connsiteY51" fmla="*/ 597027 h 672963"/>
              <a:gd name="connsiteX52" fmla="*/ 105371 w 684103"/>
              <a:gd name="connsiteY52" fmla="*/ 583906 h 672963"/>
              <a:gd name="connsiteX53" fmla="*/ 91738 w 684103"/>
              <a:gd name="connsiteY53" fmla="*/ 569965 h 672963"/>
              <a:gd name="connsiteX54" fmla="*/ 98801 w 684103"/>
              <a:gd name="connsiteY54" fmla="*/ 566029 h 672963"/>
              <a:gd name="connsiteX55" fmla="*/ 106028 w 684103"/>
              <a:gd name="connsiteY55" fmla="*/ 561929 h 672963"/>
              <a:gd name="connsiteX56" fmla="*/ 123109 w 684103"/>
              <a:gd name="connsiteY56" fmla="*/ 553564 h 672963"/>
              <a:gd name="connsiteX57" fmla="*/ 141177 w 684103"/>
              <a:gd name="connsiteY57" fmla="*/ 546020 h 672963"/>
              <a:gd name="connsiteX58" fmla="*/ 160065 w 684103"/>
              <a:gd name="connsiteY58" fmla="*/ 538967 h 672963"/>
              <a:gd name="connsiteX59" fmla="*/ 355157 w 684103"/>
              <a:gd name="connsiteY59" fmla="*/ 510456 h 672963"/>
              <a:gd name="connsiteX60" fmla="*/ 376887 w 684103"/>
              <a:gd name="connsiteY60" fmla="*/ 511275 h 672963"/>
              <a:gd name="connsiteX61" fmla="*/ 397964 w 684103"/>
              <a:gd name="connsiteY61" fmla="*/ 512749 h 672963"/>
              <a:gd name="connsiteX62" fmla="*/ 418877 w 684103"/>
              <a:gd name="connsiteY62" fmla="*/ 515043 h 672963"/>
              <a:gd name="connsiteX63" fmla="*/ 439627 w 684103"/>
              <a:gd name="connsiteY63" fmla="*/ 517992 h 672963"/>
              <a:gd name="connsiteX64" fmla="*/ 459724 w 684103"/>
              <a:gd name="connsiteY64" fmla="*/ 521432 h 672963"/>
              <a:gd name="connsiteX65" fmla="*/ 479003 w 684103"/>
              <a:gd name="connsiteY65" fmla="*/ 525855 h 672963"/>
              <a:gd name="connsiteX66" fmla="*/ 472958 w 684103"/>
              <a:gd name="connsiteY66" fmla="*/ 542073 h 672963"/>
              <a:gd name="connsiteX67" fmla="*/ 466096 w 684103"/>
              <a:gd name="connsiteY67" fmla="*/ 557472 h 672963"/>
              <a:gd name="connsiteX68" fmla="*/ 458580 w 684103"/>
              <a:gd name="connsiteY68" fmla="*/ 572216 h 672963"/>
              <a:gd name="connsiteX69" fmla="*/ 450574 w 684103"/>
              <a:gd name="connsiteY69" fmla="*/ 586795 h 672963"/>
              <a:gd name="connsiteX70" fmla="*/ 442078 w 684103"/>
              <a:gd name="connsiteY70" fmla="*/ 600065 h 672963"/>
              <a:gd name="connsiteX71" fmla="*/ 433255 w 684103"/>
              <a:gd name="connsiteY71" fmla="*/ 612023 h 672963"/>
              <a:gd name="connsiteX72" fmla="*/ 424106 w 684103"/>
              <a:gd name="connsiteY72" fmla="*/ 622999 h 672963"/>
              <a:gd name="connsiteX73" fmla="*/ 414629 w 684103"/>
              <a:gd name="connsiteY73" fmla="*/ 632992 h 672963"/>
              <a:gd name="connsiteX74" fmla="*/ 404663 w 684103"/>
              <a:gd name="connsiteY74" fmla="*/ 641511 h 672963"/>
              <a:gd name="connsiteX75" fmla="*/ 394859 w 684103"/>
              <a:gd name="connsiteY75" fmla="*/ 648555 h 672963"/>
              <a:gd name="connsiteX76" fmla="*/ 385220 w 684103"/>
              <a:gd name="connsiteY76" fmla="*/ 654288 h 672963"/>
              <a:gd name="connsiteX77" fmla="*/ 375253 w 684103"/>
              <a:gd name="connsiteY77" fmla="*/ 659039 h 672963"/>
              <a:gd name="connsiteX78" fmla="*/ 365287 w 684103"/>
              <a:gd name="connsiteY78" fmla="*/ 662479 h 672963"/>
              <a:gd name="connsiteX79" fmla="*/ 355157 w 684103"/>
              <a:gd name="connsiteY79" fmla="*/ 664445 h 672963"/>
              <a:gd name="connsiteX80" fmla="*/ 328946 w 684103"/>
              <a:gd name="connsiteY80" fmla="*/ 510456 h 672963"/>
              <a:gd name="connsiteX81" fmla="*/ 328946 w 684103"/>
              <a:gd name="connsiteY81" fmla="*/ 664445 h 672963"/>
              <a:gd name="connsiteX82" fmla="*/ 318816 w 684103"/>
              <a:gd name="connsiteY82" fmla="*/ 662479 h 672963"/>
              <a:gd name="connsiteX83" fmla="*/ 309013 w 684103"/>
              <a:gd name="connsiteY83" fmla="*/ 659039 h 672963"/>
              <a:gd name="connsiteX84" fmla="*/ 299046 w 684103"/>
              <a:gd name="connsiteY84" fmla="*/ 654288 h 672963"/>
              <a:gd name="connsiteX85" fmla="*/ 289243 w 684103"/>
              <a:gd name="connsiteY85" fmla="*/ 648555 h 672963"/>
              <a:gd name="connsiteX86" fmla="*/ 279604 w 684103"/>
              <a:gd name="connsiteY86" fmla="*/ 641511 h 672963"/>
              <a:gd name="connsiteX87" fmla="*/ 269800 w 684103"/>
              <a:gd name="connsiteY87" fmla="*/ 632992 h 672963"/>
              <a:gd name="connsiteX88" fmla="*/ 260161 w 684103"/>
              <a:gd name="connsiteY88" fmla="*/ 622999 h 672963"/>
              <a:gd name="connsiteX89" fmla="*/ 251011 w 684103"/>
              <a:gd name="connsiteY89" fmla="*/ 612023 h 672963"/>
              <a:gd name="connsiteX90" fmla="*/ 242188 w 684103"/>
              <a:gd name="connsiteY90" fmla="*/ 600065 h 672963"/>
              <a:gd name="connsiteX91" fmla="*/ 233692 w 684103"/>
              <a:gd name="connsiteY91" fmla="*/ 586795 h 672963"/>
              <a:gd name="connsiteX92" fmla="*/ 225686 w 684103"/>
              <a:gd name="connsiteY92" fmla="*/ 572216 h 672963"/>
              <a:gd name="connsiteX93" fmla="*/ 218171 w 684103"/>
              <a:gd name="connsiteY93" fmla="*/ 557472 h 672963"/>
              <a:gd name="connsiteX94" fmla="*/ 211309 w 684103"/>
              <a:gd name="connsiteY94" fmla="*/ 542073 h 672963"/>
              <a:gd name="connsiteX95" fmla="*/ 205100 w 684103"/>
              <a:gd name="connsiteY95" fmla="*/ 525855 h 672963"/>
              <a:gd name="connsiteX96" fmla="*/ 224706 w 684103"/>
              <a:gd name="connsiteY96" fmla="*/ 521432 h 672963"/>
              <a:gd name="connsiteX97" fmla="*/ 244802 w 684103"/>
              <a:gd name="connsiteY97" fmla="*/ 517992 h 672963"/>
              <a:gd name="connsiteX98" fmla="*/ 265389 w 684103"/>
              <a:gd name="connsiteY98" fmla="*/ 515043 h 672963"/>
              <a:gd name="connsiteX99" fmla="*/ 286139 w 684103"/>
              <a:gd name="connsiteY99" fmla="*/ 512749 h 672963"/>
              <a:gd name="connsiteX100" fmla="*/ 307542 w 684103"/>
              <a:gd name="connsiteY100" fmla="*/ 511275 h 672963"/>
              <a:gd name="connsiteX101" fmla="*/ 536034 w 684103"/>
              <a:gd name="connsiteY101" fmla="*/ 349259 h 672963"/>
              <a:gd name="connsiteX102" fmla="*/ 684103 w 684103"/>
              <a:gd name="connsiteY102" fmla="*/ 349259 h 672963"/>
              <a:gd name="connsiteX103" fmla="*/ 682627 w 684103"/>
              <a:gd name="connsiteY103" fmla="*/ 369719 h 672963"/>
              <a:gd name="connsiteX104" fmla="*/ 680168 w 684103"/>
              <a:gd name="connsiteY104" fmla="*/ 389853 h 672963"/>
              <a:gd name="connsiteX105" fmla="*/ 676396 w 684103"/>
              <a:gd name="connsiteY105" fmla="*/ 409495 h 672963"/>
              <a:gd name="connsiteX106" fmla="*/ 671641 w 684103"/>
              <a:gd name="connsiteY106" fmla="*/ 428973 h 672963"/>
              <a:gd name="connsiteX107" fmla="*/ 665574 w 684103"/>
              <a:gd name="connsiteY107" fmla="*/ 447797 h 672963"/>
              <a:gd name="connsiteX108" fmla="*/ 658687 w 684103"/>
              <a:gd name="connsiteY108" fmla="*/ 466293 h 672963"/>
              <a:gd name="connsiteX109" fmla="*/ 650653 w 684103"/>
              <a:gd name="connsiteY109" fmla="*/ 484135 h 672963"/>
              <a:gd name="connsiteX110" fmla="*/ 641798 w 684103"/>
              <a:gd name="connsiteY110" fmla="*/ 501485 h 672963"/>
              <a:gd name="connsiteX111" fmla="*/ 631795 w 684103"/>
              <a:gd name="connsiteY111" fmla="*/ 518017 h 672963"/>
              <a:gd name="connsiteX112" fmla="*/ 620973 w 684103"/>
              <a:gd name="connsiteY112" fmla="*/ 534222 h 672963"/>
              <a:gd name="connsiteX113" fmla="*/ 609331 w 684103"/>
              <a:gd name="connsiteY113" fmla="*/ 549772 h 672963"/>
              <a:gd name="connsiteX114" fmla="*/ 599821 w 684103"/>
              <a:gd name="connsiteY114" fmla="*/ 544207 h 672963"/>
              <a:gd name="connsiteX115" fmla="*/ 589982 w 684103"/>
              <a:gd name="connsiteY115" fmla="*/ 538642 h 672963"/>
              <a:gd name="connsiteX116" fmla="*/ 575716 w 684103"/>
              <a:gd name="connsiteY116" fmla="*/ 531603 h 672963"/>
              <a:gd name="connsiteX117" fmla="*/ 560631 w 684103"/>
              <a:gd name="connsiteY117" fmla="*/ 524728 h 672963"/>
              <a:gd name="connsiteX118" fmla="*/ 545053 w 684103"/>
              <a:gd name="connsiteY118" fmla="*/ 518508 h 672963"/>
              <a:gd name="connsiteX119" fmla="*/ 528984 w 684103"/>
              <a:gd name="connsiteY119" fmla="*/ 512943 h 672963"/>
              <a:gd name="connsiteX120" fmla="*/ 512422 w 684103"/>
              <a:gd name="connsiteY120" fmla="*/ 507541 h 672963"/>
              <a:gd name="connsiteX121" fmla="*/ 518325 w 684103"/>
              <a:gd name="connsiteY121" fmla="*/ 486590 h 672963"/>
              <a:gd name="connsiteX122" fmla="*/ 523244 w 684103"/>
              <a:gd name="connsiteY122" fmla="*/ 464984 h 672963"/>
              <a:gd name="connsiteX123" fmla="*/ 527344 w 684103"/>
              <a:gd name="connsiteY123" fmla="*/ 442722 h 672963"/>
              <a:gd name="connsiteX124" fmla="*/ 530787 w 684103"/>
              <a:gd name="connsiteY124" fmla="*/ 420134 h 672963"/>
              <a:gd name="connsiteX125" fmla="*/ 533411 w 684103"/>
              <a:gd name="connsiteY125" fmla="*/ 396891 h 672963"/>
              <a:gd name="connsiteX126" fmla="*/ 535051 w 684103"/>
              <a:gd name="connsiteY126" fmla="*/ 373320 h 672963"/>
              <a:gd name="connsiteX127" fmla="*/ 355157 w 684103"/>
              <a:gd name="connsiteY127" fmla="*/ 349259 h 672963"/>
              <a:gd name="connsiteX128" fmla="*/ 509801 w 684103"/>
              <a:gd name="connsiteY128" fmla="*/ 349259 h 672963"/>
              <a:gd name="connsiteX129" fmla="*/ 508985 w 684103"/>
              <a:gd name="connsiteY129" fmla="*/ 372407 h 672963"/>
              <a:gd name="connsiteX130" fmla="*/ 507352 w 684103"/>
              <a:gd name="connsiteY130" fmla="*/ 395063 h 672963"/>
              <a:gd name="connsiteX131" fmla="*/ 504902 w 684103"/>
              <a:gd name="connsiteY131" fmla="*/ 417390 h 672963"/>
              <a:gd name="connsiteX132" fmla="*/ 501473 w 684103"/>
              <a:gd name="connsiteY132" fmla="*/ 439225 h 672963"/>
              <a:gd name="connsiteX133" fmla="*/ 497554 w 684103"/>
              <a:gd name="connsiteY133" fmla="*/ 460403 h 672963"/>
              <a:gd name="connsiteX134" fmla="*/ 492818 w 684103"/>
              <a:gd name="connsiteY134" fmla="*/ 481253 h 672963"/>
              <a:gd name="connsiteX135" fmla="*/ 487266 w 684103"/>
              <a:gd name="connsiteY135" fmla="*/ 501282 h 672963"/>
              <a:gd name="connsiteX136" fmla="*/ 466364 w 684103"/>
              <a:gd name="connsiteY136" fmla="*/ 496521 h 672963"/>
              <a:gd name="connsiteX137" fmla="*/ 444971 w 684103"/>
              <a:gd name="connsiteY137" fmla="*/ 492581 h 672963"/>
              <a:gd name="connsiteX138" fmla="*/ 423253 w 684103"/>
              <a:gd name="connsiteY138" fmla="*/ 489462 h 672963"/>
              <a:gd name="connsiteX139" fmla="*/ 400881 w 684103"/>
              <a:gd name="connsiteY139" fmla="*/ 487163 h 672963"/>
              <a:gd name="connsiteX140" fmla="*/ 378182 w 684103"/>
              <a:gd name="connsiteY140" fmla="*/ 485521 h 672963"/>
              <a:gd name="connsiteX141" fmla="*/ 355157 w 684103"/>
              <a:gd name="connsiteY141" fmla="*/ 484701 h 672963"/>
              <a:gd name="connsiteX142" fmla="*/ 173647 w 684103"/>
              <a:gd name="connsiteY142" fmla="*/ 349259 h 672963"/>
              <a:gd name="connsiteX143" fmla="*/ 328946 w 684103"/>
              <a:gd name="connsiteY143" fmla="*/ 349259 h 672963"/>
              <a:gd name="connsiteX144" fmla="*/ 328946 w 684103"/>
              <a:gd name="connsiteY144" fmla="*/ 484701 h 672963"/>
              <a:gd name="connsiteX145" fmla="*/ 305963 w 684103"/>
              <a:gd name="connsiteY145" fmla="*/ 485521 h 672963"/>
              <a:gd name="connsiteX146" fmla="*/ 283144 w 684103"/>
              <a:gd name="connsiteY146" fmla="*/ 487163 h 672963"/>
              <a:gd name="connsiteX147" fmla="*/ 260654 w 684103"/>
              <a:gd name="connsiteY147" fmla="*/ 489462 h 672963"/>
              <a:gd name="connsiteX148" fmla="*/ 238820 w 684103"/>
              <a:gd name="connsiteY148" fmla="*/ 492745 h 672963"/>
              <a:gd name="connsiteX149" fmla="*/ 217150 w 684103"/>
              <a:gd name="connsiteY149" fmla="*/ 496521 h 672963"/>
              <a:gd name="connsiteX150" fmla="*/ 196301 w 684103"/>
              <a:gd name="connsiteY150" fmla="*/ 501282 h 672963"/>
              <a:gd name="connsiteX151" fmla="*/ 190884 w 684103"/>
              <a:gd name="connsiteY151" fmla="*/ 481253 h 672963"/>
              <a:gd name="connsiteX152" fmla="*/ 185795 w 684103"/>
              <a:gd name="connsiteY152" fmla="*/ 460403 h 672963"/>
              <a:gd name="connsiteX153" fmla="*/ 181855 w 684103"/>
              <a:gd name="connsiteY153" fmla="*/ 439225 h 672963"/>
              <a:gd name="connsiteX154" fmla="*/ 178572 w 684103"/>
              <a:gd name="connsiteY154" fmla="*/ 417390 h 672963"/>
              <a:gd name="connsiteX155" fmla="*/ 176109 w 684103"/>
              <a:gd name="connsiteY155" fmla="*/ 395063 h 672963"/>
              <a:gd name="connsiteX156" fmla="*/ 174468 w 684103"/>
              <a:gd name="connsiteY156" fmla="*/ 372407 h 672963"/>
              <a:gd name="connsiteX157" fmla="*/ 0 w 684103"/>
              <a:gd name="connsiteY157" fmla="*/ 349259 h 672963"/>
              <a:gd name="connsiteX158" fmla="*/ 147905 w 684103"/>
              <a:gd name="connsiteY158" fmla="*/ 349259 h 672963"/>
              <a:gd name="connsiteX159" fmla="*/ 149052 w 684103"/>
              <a:gd name="connsiteY159" fmla="*/ 373320 h 672963"/>
              <a:gd name="connsiteX160" fmla="*/ 150692 w 684103"/>
              <a:gd name="connsiteY160" fmla="*/ 396891 h 672963"/>
              <a:gd name="connsiteX161" fmla="*/ 153152 w 684103"/>
              <a:gd name="connsiteY161" fmla="*/ 420134 h 672963"/>
              <a:gd name="connsiteX162" fmla="*/ 156595 w 684103"/>
              <a:gd name="connsiteY162" fmla="*/ 442722 h 672963"/>
              <a:gd name="connsiteX163" fmla="*/ 160859 w 684103"/>
              <a:gd name="connsiteY163" fmla="*/ 464984 h 672963"/>
              <a:gd name="connsiteX164" fmla="*/ 165778 w 684103"/>
              <a:gd name="connsiteY164" fmla="*/ 486590 h 672963"/>
              <a:gd name="connsiteX165" fmla="*/ 171681 w 684103"/>
              <a:gd name="connsiteY165" fmla="*/ 507541 h 672963"/>
              <a:gd name="connsiteX166" fmla="*/ 154955 w 684103"/>
              <a:gd name="connsiteY166" fmla="*/ 512943 h 672963"/>
              <a:gd name="connsiteX167" fmla="*/ 138886 w 684103"/>
              <a:gd name="connsiteY167" fmla="*/ 518508 h 672963"/>
              <a:gd name="connsiteX168" fmla="*/ 123308 w 684103"/>
              <a:gd name="connsiteY168" fmla="*/ 524728 h 672963"/>
              <a:gd name="connsiteX169" fmla="*/ 108387 w 684103"/>
              <a:gd name="connsiteY169" fmla="*/ 531603 h 672963"/>
              <a:gd name="connsiteX170" fmla="*/ 93957 w 684103"/>
              <a:gd name="connsiteY170" fmla="*/ 538642 h 672963"/>
              <a:gd name="connsiteX171" fmla="*/ 84119 w 684103"/>
              <a:gd name="connsiteY171" fmla="*/ 544207 h 672963"/>
              <a:gd name="connsiteX172" fmla="*/ 74772 w 684103"/>
              <a:gd name="connsiteY172" fmla="*/ 549772 h 672963"/>
              <a:gd name="connsiteX173" fmla="*/ 63130 w 684103"/>
              <a:gd name="connsiteY173" fmla="*/ 534222 h 672963"/>
              <a:gd name="connsiteX174" fmla="*/ 52308 w 684103"/>
              <a:gd name="connsiteY174" fmla="*/ 518345 h 672963"/>
              <a:gd name="connsiteX175" fmla="*/ 42305 w 684103"/>
              <a:gd name="connsiteY175" fmla="*/ 501485 h 672963"/>
              <a:gd name="connsiteX176" fmla="*/ 33451 w 684103"/>
              <a:gd name="connsiteY176" fmla="*/ 484135 h 672963"/>
              <a:gd name="connsiteX177" fmla="*/ 25252 w 684103"/>
              <a:gd name="connsiteY177" fmla="*/ 466293 h 672963"/>
              <a:gd name="connsiteX178" fmla="*/ 18529 w 684103"/>
              <a:gd name="connsiteY178" fmla="*/ 447797 h 672963"/>
              <a:gd name="connsiteX179" fmla="*/ 12462 w 684103"/>
              <a:gd name="connsiteY179" fmla="*/ 428973 h 672963"/>
              <a:gd name="connsiteX180" fmla="*/ 7707 w 684103"/>
              <a:gd name="connsiteY180" fmla="*/ 409495 h 672963"/>
              <a:gd name="connsiteX181" fmla="*/ 3935 w 684103"/>
              <a:gd name="connsiteY181" fmla="*/ 389853 h 672963"/>
              <a:gd name="connsiteX182" fmla="*/ 1476 w 684103"/>
              <a:gd name="connsiteY182" fmla="*/ 369719 h 672963"/>
              <a:gd name="connsiteX183" fmla="*/ 487266 w 684103"/>
              <a:gd name="connsiteY183" fmla="*/ 171681 h 672963"/>
              <a:gd name="connsiteX184" fmla="*/ 492818 w 684103"/>
              <a:gd name="connsiteY184" fmla="*/ 191546 h 672963"/>
              <a:gd name="connsiteX185" fmla="*/ 497554 w 684103"/>
              <a:gd name="connsiteY185" fmla="*/ 212395 h 672963"/>
              <a:gd name="connsiteX186" fmla="*/ 501473 w 684103"/>
              <a:gd name="connsiteY186" fmla="*/ 233738 h 672963"/>
              <a:gd name="connsiteX187" fmla="*/ 504902 w 684103"/>
              <a:gd name="connsiteY187" fmla="*/ 255573 h 672963"/>
              <a:gd name="connsiteX188" fmla="*/ 507352 w 684103"/>
              <a:gd name="connsiteY188" fmla="*/ 277736 h 672963"/>
              <a:gd name="connsiteX189" fmla="*/ 508985 w 684103"/>
              <a:gd name="connsiteY189" fmla="*/ 300391 h 672963"/>
              <a:gd name="connsiteX190" fmla="*/ 509801 w 684103"/>
              <a:gd name="connsiteY190" fmla="*/ 323704 h 672963"/>
              <a:gd name="connsiteX191" fmla="*/ 355157 w 684103"/>
              <a:gd name="connsiteY191" fmla="*/ 323704 h 672963"/>
              <a:gd name="connsiteX192" fmla="*/ 355157 w 684103"/>
              <a:gd name="connsiteY192" fmla="*/ 188262 h 672963"/>
              <a:gd name="connsiteX193" fmla="*/ 378182 w 684103"/>
              <a:gd name="connsiteY193" fmla="*/ 187441 h 672963"/>
              <a:gd name="connsiteX194" fmla="*/ 400881 w 684103"/>
              <a:gd name="connsiteY194" fmla="*/ 185800 h 672963"/>
              <a:gd name="connsiteX195" fmla="*/ 423253 w 684103"/>
              <a:gd name="connsiteY195" fmla="*/ 183337 h 672963"/>
              <a:gd name="connsiteX196" fmla="*/ 444971 w 684103"/>
              <a:gd name="connsiteY196" fmla="*/ 180218 h 672963"/>
              <a:gd name="connsiteX197" fmla="*/ 466364 w 684103"/>
              <a:gd name="connsiteY197" fmla="*/ 176278 h 672963"/>
              <a:gd name="connsiteX198" fmla="*/ 196301 w 684103"/>
              <a:gd name="connsiteY198" fmla="*/ 171681 h 672963"/>
              <a:gd name="connsiteX199" fmla="*/ 217150 w 684103"/>
              <a:gd name="connsiteY199" fmla="*/ 176278 h 672963"/>
              <a:gd name="connsiteX200" fmla="*/ 238820 w 684103"/>
              <a:gd name="connsiteY200" fmla="*/ 180218 h 672963"/>
              <a:gd name="connsiteX201" fmla="*/ 260654 w 684103"/>
              <a:gd name="connsiteY201" fmla="*/ 183337 h 672963"/>
              <a:gd name="connsiteX202" fmla="*/ 283144 w 684103"/>
              <a:gd name="connsiteY202" fmla="*/ 185800 h 672963"/>
              <a:gd name="connsiteX203" fmla="*/ 305963 w 684103"/>
              <a:gd name="connsiteY203" fmla="*/ 187441 h 672963"/>
              <a:gd name="connsiteX204" fmla="*/ 328946 w 684103"/>
              <a:gd name="connsiteY204" fmla="*/ 188262 h 672963"/>
              <a:gd name="connsiteX205" fmla="*/ 328946 w 684103"/>
              <a:gd name="connsiteY205" fmla="*/ 323704 h 672963"/>
              <a:gd name="connsiteX206" fmla="*/ 173647 w 684103"/>
              <a:gd name="connsiteY206" fmla="*/ 323704 h 672963"/>
              <a:gd name="connsiteX207" fmla="*/ 174468 w 684103"/>
              <a:gd name="connsiteY207" fmla="*/ 300391 h 672963"/>
              <a:gd name="connsiteX208" fmla="*/ 176109 w 684103"/>
              <a:gd name="connsiteY208" fmla="*/ 277736 h 672963"/>
              <a:gd name="connsiteX209" fmla="*/ 178572 w 684103"/>
              <a:gd name="connsiteY209" fmla="*/ 255573 h 672963"/>
              <a:gd name="connsiteX210" fmla="*/ 181855 w 684103"/>
              <a:gd name="connsiteY210" fmla="*/ 233738 h 672963"/>
              <a:gd name="connsiteX211" fmla="*/ 185795 w 684103"/>
              <a:gd name="connsiteY211" fmla="*/ 212395 h 672963"/>
              <a:gd name="connsiteX212" fmla="*/ 190884 w 684103"/>
              <a:gd name="connsiteY212" fmla="*/ 191546 h 672963"/>
              <a:gd name="connsiteX213" fmla="*/ 609331 w 684103"/>
              <a:gd name="connsiteY213" fmla="*/ 123191 h 672963"/>
              <a:gd name="connsiteX214" fmla="*/ 620973 w 684103"/>
              <a:gd name="connsiteY214" fmla="*/ 138577 h 672963"/>
              <a:gd name="connsiteX215" fmla="*/ 631795 w 684103"/>
              <a:gd name="connsiteY215" fmla="*/ 154782 h 672963"/>
              <a:gd name="connsiteX216" fmla="*/ 641798 w 684103"/>
              <a:gd name="connsiteY216" fmla="*/ 171478 h 672963"/>
              <a:gd name="connsiteX217" fmla="*/ 650653 w 684103"/>
              <a:gd name="connsiteY217" fmla="*/ 188665 h 672963"/>
              <a:gd name="connsiteX218" fmla="*/ 658687 w 684103"/>
              <a:gd name="connsiteY218" fmla="*/ 206670 h 672963"/>
              <a:gd name="connsiteX219" fmla="*/ 665574 w 684103"/>
              <a:gd name="connsiteY219" fmla="*/ 225002 h 672963"/>
              <a:gd name="connsiteX220" fmla="*/ 671641 w 684103"/>
              <a:gd name="connsiteY220" fmla="*/ 243990 h 672963"/>
              <a:gd name="connsiteX221" fmla="*/ 676396 w 684103"/>
              <a:gd name="connsiteY221" fmla="*/ 263304 h 672963"/>
              <a:gd name="connsiteX222" fmla="*/ 680168 w 684103"/>
              <a:gd name="connsiteY222" fmla="*/ 282947 h 672963"/>
              <a:gd name="connsiteX223" fmla="*/ 682627 w 684103"/>
              <a:gd name="connsiteY223" fmla="*/ 303243 h 672963"/>
              <a:gd name="connsiteX224" fmla="*/ 684103 w 684103"/>
              <a:gd name="connsiteY224" fmla="*/ 323704 h 672963"/>
              <a:gd name="connsiteX225" fmla="*/ 536034 w 684103"/>
              <a:gd name="connsiteY225" fmla="*/ 323704 h 672963"/>
              <a:gd name="connsiteX226" fmla="*/ 535051 w 684103"/>
              <a:gd name="connsiteY226" fmla="*/ 299642 h 672963"/>
              <a:gd name="connsiteX227" fmla="*/ 533411 w 684103"/>
              <a:gd name="connsiteY227" fmla="*/ 276072 h 672963"/>
              <a:gd name="connsiteX228" fmla="*/ 530787 w 684103"/>
              <a:gd name="connsiteY228" fmla="*/ 252829 h 672963"/>
              <a:gd name="connsiteX229" fmla="*/ 527344 w 684103"/>
              <a:gd name="connsiteY229" fmla="*/ 230077 h 672963"/>
              <a:gd name="connsiteX230" fmla="*/ 523244 w 684103"/>
              <a:gd name="connsiteY230" fmla="*/ 207979 h 672963"/>
              <a:gd name="connsiteX231" fmla="*/ 518325 w 684103"/>
              <a:gd name="connsiteY231" fmla="*/ 186209 h 672963"/>
              <a:gd name="connsiteX232" fmla="*/ 512422 w 684103"/>
              <a:gd name="connsiteY232" fmla="*/ 165258 h 672963"/>
              <a:gd name="connsiteX233" fmla="*/ 528984 w 684103"/>
              <a:gd name="connsiteY233" fmla="*/ 160020 h 672963"/>
              <a:gd name="connsiteX234" fmla="*/ 545053 w 684103"/>
              <a:gd name="connsiteY234" fmla="*/ 154291 h 672963"/>
              <a:gd name="connsiteX235" fmla="*/ 560631 w 684103"/>
              <a:gd name="connsiteY235" fmla="*/ 148071 h 672963"/>
              <a:gd name="connsiteX236" fmla="*/ 575716 w 684103"/>
              <a:gd name="connsiteY236" fmla="*/ 141523 h 672963"/>
              <a:gd name="connsiteX237" fmla="*/ 589982 w 684103"/>
              <a:gd name="connsiteY237" fmla="*/ 134158 h 672963"/>
              <a:gd name="connsiteX238" fmla="*/ 599984 w 684103"/>
              <a:gd name="connsiteY238" fmla="*/ 128756 h 672963"/>
              <a:gd name="connsiteX239" fmla="*/ 74772 w 684103"/>
              <a:gd name="connsiteY239" fmla="*/ 123191 h 672963"/>
              <a:gd name="connsiteX240" fmla="*/ 84283 w 684103"/>
              <a:gd name="connsiteY240" fmla="*/ 128756 h 672963"/>
              <a:gd name="connsiteX241" fmla="*/ 93957 w 684103"/>
              <a:gd name="connsiteY241" fmla="*/ 134158 h 672963"/>
              <a:gd name="connsiteX242" fmla="*/ 108387 w 684103"/>
              <a:gd name="connsiteY242" fmla="*/ 141523 h 672963"/>
              <a:gd name="connsiteX243" fmla="*/ 123472 w 684103"/>
              <a:gd name="connsiteY243" fmla="*/ 148071 h 672963"/>
              <a:gd name="connsiteX244" fmla="*/ 139050 w 684103"/>
              <a:gd name="connsiteY244" fmla="*/ 154291 h 672963"/>
              <a:gd name="connsiteX245" fmla="*/ 154955 w 684103"/>
              <a:gd name="connsiteY245" fmla="*/ 160020 h 672963"/>
              <a:gd name="connsiteX246" fmla="*/ 171681 w 684103"/>
              <a:gd name="connsiteY246" fmla="*/ 165258 h 672963"/>
              <a:gd name="connsiteX247" fmla="*/ 165942 w 684103"/>
              <a:gd name="connsiteY247" fmla="*/ 186209 h 672963"/>
              <a:gd name="connsiteX248" fmla="*/ 160859 w 684103"/>
              <a:gd name="connsiteY248" fmla="*/ 207979 h 672963"/>
              <a:gd name="connsiteX249" fmla="*/ 156595 w 684103"/>
              <a:gd name="connsiteY249" fmla="*/ 230077 h 672963"/>
              <a:gd name="connsiteX250" fmla="*/ 153316 w 684103"/>
              <a:gd name="connsiteY250" fmla="*/ 252829 h 672963"/>
              <a:gd name="connsiteX251" fmla="*/ 150692 w 684103"/>
              <a:gd name="connsiteY251" fmla="*/ 276072 h 672963"/>
              <a:gd name="connsiteX252" fmla="*/ 149052 w 684103"/>
              <a:gd name="connsiteY252" fmla="*/ 299642 h 672963"/>
              <a:gd name="connsiteX253" fmla="*/ 148233 w 684103"/>
              <a:gd name="connsiteY253" fmla="*/ 323704 h 672963"/>
              <a:gd name="connsiteX254" fmla="*/ 0 w 684103"/>
              <a:gd name="connsiteY254" fmla="*/ 323704 h 672963"/>
              <a:gd name="connsiteX255" fmla="*/ 1476 w 684103"/>
              <a:gd name="connsiteY255" fmla="*/ 303243 h 672963"/>
              <a:gd name="connsiteX256" fmla="*/ 3935 w 684103"/>
              <a:gd name="connsiteY256" fmla="*/ 282947 h 672963"/>
              <a:gd name="connsiteX257" fmla="*/ 7707 w 684103"/>
              <a:gd name="connsiteY257" fmla="*/ 263304 h 672963"/>
              <a:gd name="connsiteX258" fmla="*/ 12462 w 684103"/>
              <a:gd name="connsiteY258" fmla="*/ 243990 h 672963"/>
              <a:gd name="connsiteX259" fmla="*/ 18529 w 684103"/>
              <a:gd name="connsiteY259" fmla="*/ 225002 h 672963"/>
              <a:gd name="connsiteX260" fmla="*/ 25252 w 684103"/>
              <a:gd name="connsiteY260" fmla="*/ 206670 h 672963"/>
              <a:gd name="connsiteX261" fmla="*/ 33451 w 684103"/>
              <a:gd name="connsiteY261" fmla="*/ 188665 h 672963"/>
              <a:gd name="connsiteX262" fmla="*/ 42305 w 684103"/>
              <a:gd name="connsiteY262" fmla="*/ 171478 h 672963"/>
              <a:gd name="connsiteX263" fmla="*/ 52308 w 684103"/>
              <a:gd name="connsiteY263" fmla="*/ 154782 h 672963"/>
              <a:gd name="connsiteX264" fmla="*/ 63130 w 684103"/>
              <a:gd name="connsiteY264" fmla="*/ 138577 h 672963"/>
              <a:gd name="connsiteX265" fmla="*/ 355157 w 684103"/>
              <a:gd name="connsiteY265" fmla="*/ 8519 h 672963"/>
              <a:gd name="connsiteX266" fmla="*/ 365287 w 684103"/>
              <a:gd name="connsiteY266" fmla="*/ 10485 h 672963"/>
              <a:gd name="connsiteX267" fmla="*/ 375253 w 684103"/>
              <a:gd name="connsiteY267" fmla="*/ 14089 h 672963"/>
              <a:gd name="connsiteX268" fmla="*/ 385220 w 684103"/>
              <a:gd name="connsiteY268" fmla="*/ 18676 h 672963"/>
              <a:gd name="connsiteX269" fmla="*/ 394859 w 684103"/>
              <a:gd name="connsiteY269" fmla="*/ 24409 h 672963"/>
              <a:gd name="connsiteX270" fmla="*/ 404663 w 684103"/>
              <a:gd name="connsiteY270" fmla="*/ 31453 h 672963"/>
              <a:gd name="connsiteX271" fmla="*/ 414629 w 684103"/>
              <a:gd name="connsiteY271" fmla="*/ 40136 h 672963"/>
              <a:gd name="connsiteX272" fmla="*/ 424106 w 684103"/>
              <a:gd name="connsiteY272" fmla="*/ 49965 h 672963"/>
              <a:gd name="connsiteX273" fmla="*/ 433255 w 684103"/>
              <a:gd name="connsiteY273" fmla="*/ 60941 h 672963"/>
              <a:gd name="connsiteX274" fmla="*/ 442078 w 684103"/>
              <a:gd name="connsiteY274" fmla="*/ 73063 h 672963"/>
              <a:gd name="connsiteX275" fmla="*/ 450574 w 684103"/>
              <a:gd name="connsiteY275" fmla="*/ 86332 h 672963"/>
              <a:gd name="connsiteX276" fmla="*/ 458580 w 684103"/>
              <a:gd name="connsiteY276" fmla="*/ 100748 h 672963"/>
              <a:gd name="connsiteX277" fmla="*/ 466096 w 684103"/>
              <a:gd name="connsiteY277" fmla="*/ 115656 h 672963"/>
              <a:gd name="connsiteX278" fmla="*/ 472958 w 684103"/>
              <a:gd name="connsiteY278" fmla="*/ 130891 h 672963"/>
              <a:gd name="connsiteX279" fmla="*/ 479003 w 684103"/>
              <a:gd name="connsiteY279" fmla="*/ 147109 h 672963"/>
              <a:gd name="connsiteX280" fmla="*/ 459724 w 684103"/>
              <a:gd name="connsiteY280" fmla="*/ 151532 h 672963"/>
              <a:gd name="connsiteX281" fmla="*/ 439627 w 684103"/>
              <a:gd name="connsiteY281" fmla="*/ 154972 h 672963"/>
              <a:gd name="connsiteX282" fmla="*/ 418877 w 684103"/>
              <a:gd name="connsiteY282" fmla="*/ 157921 h 672963"/>
              <a:gd name="connsiteX283" fmla="*/ 397964 w 684103"/>
              <a:gd name="connsiteY283" fmla="*/ 160214 h 672963"/>
              <a:gd name="connsiteX284" fmla="*/ 376887 w 684103"/>
              <a:gd name="connsiteY284" fmla="*/ 161689 h 672963"/>
              <a:gd name="connsiteX285" fmla="*/ 355157 w 684103"/>
              <a:gd name="connsiteY285" fmla="*/ 162508 h 672963"/>
              <a:gd name="connsiteX286" fmla="*/ 328946 w 684103"/>
              <a:gd name="connsiteY286" fmla="*/ 8519 h 672963"/>
              <a:gd name="connsiteX287" fmla="*/ 328946 w 684103"/>
              <a:gd name="connsiteY287" fmla="*/ 162508 h 672963"/>
              <a:gd name="connsiteX288" fmla="*/ 307542 w 684103"/>
              <a:gd name="connsiteY288" fmla="*/ 161689 h 672963"/>
              <a:gd name="connsiteX289" fmla="*/ 286139 w 684103"/>
              <a:gd name="connsiteY289" fmla="*/ 160214 h 672963"/>
              <a:gd name="connsiteX290" fmla="*/ 265389 w 684103"/>
              <a:gd name="connsiteY290" fmla="*/ 157921 h 672963"/>
              <a:gd name="connsiteX291" fmla="*/ 244802 w 684103"/>
              <a:gd name="connsiteY291" fmla="*/ 154972 h 672963"/>
              <a:gd name="connsiteX292" fmla="*/ 224706 w 684103"/>
              <a:gd name="connsiteY292" fmla="*/ 151532 h 672963"/>
              <a:gd name="connsiteX293" fmla="*/ 205100 w 684103"/>
              <a:gd name="connsiteY293" fmla="*/ 147109 h 672963"/>
              <a:gd name="connsiteX294" fmla="*/ 211309 w 684103"/>
              <a:gd name="connsiteY294" fmla="*/ 130891 h 672963"/>
              <a:gd name="connsiteX295" fmla="*/ 218171 w 684103"/>
              <a:gd name="connsiteY295" fmla="*/ 115656 h 672963"/>
              <a:gd name="connsiteX296" fmla="*/ 225686 w 684103"/>
              <a:gd name="connsiteY296" fmla="*/ 100748 h 672963"/>
              <a:gd name="connsiteX297" fmla="*/ 233692 w 684103"/>
              <a:gd name="connsiteY297" fmla="*/ 86332 h 672963"/>
              <a:gd name="connsiteX298" fmla="*/ 242188 w 684103"/>
              <a:gd name="connsiteY298" fmla="*/ 73063 h 672963"/>
              <a:gd name="connsiteX299" fmla="*/ 251011 w 684103"/>
              <a:gd name="connsiteY299" fmla="*/ 60941 h 672963"/>
              <a:gd name="connsiteX300" fmla="*/ 260161 w 684103"/>
              <a:gd name="connsiteY300" fmla="*/ 49965 h 672963"/>
              <a:gd name="connsiteX301" fmla="*/ 269637 w 684103"/>
              <a:gd name="connsiteY301" fmla="*/ 40136 h 672963"/>
              <a:gd name="connsiteX302" fmla="*/ 279604 w 684103"/>
              <a:gd name="connsiteY302" fmla="*/ 31453 h 672963"/>
              <a:gd name="connsiteX303" fmla="*/ 289243 w 684103"/>
              <a:gd name="connsiteY303" fmla="*/ 24409 h 672963"/>
              <a:gd name="connsiteX304" fmla="*/ 299046 w 684103"/>
              <a:gd name="connsiteY304" fmla="*/ 18676 h 672963"/>
              <a:gd name="connsiteX305" fmla="*/ 309013 w 684103"/>
              <a:gd name="connsiteY305" fmla="*/ 14089 h 672963"/>
              <a:gd name="connsiteX306" fmla="*/ 318816 w 684103"/>
              <a:gd name="connsiteY306" fmla="*/ 10485 h 672963"/>
              <a:gd name="connsiteX307" fmla="*/ 404958 w 684103"/>
              <a:gd name="connsiteY307" fmla="*/ 0 h 672963"/>
              <a:gd name="connsiteX308" fmla="*/ 424832 w 684103"/>
              <a:gd name="connsiteY308" fmla="*/ 4259 h 672963"/>
              <a:gd name="connsiteX309" fmla="*/ 444214 w 684103"/>
              <a:gd name="connsiteY309" fmla="*/ 9501 h 672963"/>
              <a:gd name="connsiteX310" fmla="*/ 462938 w 684103"/>
              <a:gd name="connsiteY310" fmla="*/ 16218 h 672963"/>
              <a:gd name="connsiteX311" fmla="*/ 481334 w 684103"/>
              <a:gd name="connsiteY311" fmla="*/ 23753 h 672963"/>
              <a:gd name="connsiteX312" fmla="*/ 499073 w 684103"/>
              <a:gd name="connsiteY312" fmla="*/ 32108 h 672963"/>
              <a:gd name="connsiteX313" fmla="*/ 516319 w 684103"/>
              <a:gd name="connsiteY313" fmla="*/ 41773 h 672963"/>
              <a:gd name="connsiteX314" fmla="*/ 532908 w 684103"/>
              <a:gd name="connsiteY314" fmla="*/ 52258 h 672963"/>
              <a:gd name="connsiteX315" fmla="*/ 549004 w 684103"/>
              <a:gd name="connsiteY315" fmla="*/ 63397 h 672963"/>
              <a:gd name="connsiteX316" fmla="*/ 564115 w 684103"/>
              <a:gd name="connsiteY316" fmla="*/ 75684 h 672963"/>
              <a:gd name="connsiteX317" fmla="*/ 578734 w 684103"/>
              <a:gd name="connsiteY317" fmla="*/ 88789 h 672963"/>
              <a:gd name="connsiteX318" fmla="*/ 592366 w 684103"/>
              <a:gd name="connsiteY318" fmla="*/ 102714 h 672963"/>
              <a:gd name="connsiteX319" fmla="*/ 585304 w 684103"/>
              <a:gd name="connsiteY319" fmla="*/ 106809 h 672963"/>
              <a:gd name="connsiteX320" fmla="*/ 578241 w 684103"/>
              <a:gd name="connsiteY320" fmla="*/ 110741 h 672963"/>
              <a:gd name="connsiteX321" fmla="*/ 560995 w 684103"/>
              <a:gd name="connsiteY321" fmla="*/ 119259 h 672963"/>
              <a:gd name="connsiteX322" fmla="*/ 542927 w 684103"/>
              <a:gd name="connsiteY322" fmla="*/ 126959 h 672963"/>
              <a:gd name="connsiteX323" fmla="*/ 524039 w 684103"/>
              <a:gd name="connsiteY323" fmla="*/ 134003 h 672963"/>
              <a:gd name="connsiteX324" fmla="*/ 504493 w 684103"/>
              <a:gd name="connsiteY324" fmla="*/ 140228 h 672963"/>
              <a:gd name="connsiteX325" fmla="*/ 497430 w 684103"/>
              <a:gd name="connsiteY325" fmla="*/ 122044 h 672963"/>
              <a:gd name="connsiteX326" fmla="*/ 489875 w 684103"/>
              <a:gd name="connsiteY326" fmla="*/ 104679 h 672963"/>
              <a:gd name="connsiteX327" fmla="*/ 481662 w 684103"/>
              <a:gd name="connsiteY327" fmla="*/ 88134 h 672963"/>
              <a:gd name="connsiteX328" fmla="*/ 473943 w 684103"/>
              <a:gd name="connsiteY328" fmla="*/ 74373 h 672963"/>
              <a:gd name="connsiteX329" fmla="*/ 465730 w 684103"/>
              <a:gd name="connsiteY329" fmla="*/ 61595 h 672963"/>
              <a:gd name="connsiteX330" fmla="*/ 457518 w 684103"/>
              <a:gd name="connsiteY330" fmla="*/ 49800 h 672963"/>
              <a:gd name="connsiteX331" fmla="*/ 448813 w 684103"/>
              <a:gd name="connsiteY331" fmla="*/ 38661 h 672963"/>
              <a:gd name="connsiteX332" fmla="*/ 439615 w 684103"/>
              <a:gd name="connsiteY332" fmla="*/ 28504 h 672963"/>
              <a:gd name="connsiteX333" fmla="*/ 430252 w 684103"/>
              <a:gd name="connsiteY333" fmla="*/ 19167 h 672963"/>
              <a:gd name="connsiteX334" fmla="*/ 420562 w 684103"/>
              <a:gd name="connsiteY334" fmla="*/ 10812 h 672963"/>
              <a:gd name="connsiteX335" fmla="*/ 412842 w 684103"/>
              <a:gd name="connsiteY335" fmla="*/ 5078 h 672963"/>
              <a:gd name="connsiteX336" fmla="*/ 279146 w 684103"/>
              <a:gd name="connsiteY336" fmla="*/ 0 h 672963"/>
              <a:gd name="connsiteX337" fmla="*/ 271262 w 684103"/>
              <a:gd name="connsiteY337" fmla="*/ 5078 h 672963"/>
              <a:gd name="connsiteX338" fmla="*/ 263542 w 684103"/>
              <a:gd name="connsiteY338" fmla="*/ 10812 h 672963"/>
              <a:gd name="connsiteX339" fmla="*/ 253852 w 684103"/>
              <a:gd name="connsiteY339" fmla="*/ 19167 h 672963"/>
              <a:gd name="connsiteX340" fmla="*/ 244489 w 684103"/>
              <a:gd name="connsiteY340" fmla="*/ 28504 h 672963"/>
              <a:gd name="connsiteX341" fmla="*/ 235291 w 684103"/>
              <a:gd name="connsiteY341" fmla="*/ 38661 h 672963"/>
              <a:gd name="connsiteX342" fmla="*/ 226586 w 684103"/>
              <a:gd name="connsiteY342" fmla="*/ 49637 h 672963"/>
              <a:gd name="connsiteX343" fmla="*/ 218210 w 684103"/>
              <a:gd name="connsiteY343" fmla="*/ 61595 h 672963"/>
              <a:gd name="connsiteX344" fmla="*/ 210161 w 684103"/>
              <a:gd name="connsiteY344" fmla="*/ 74373 h 672963"/>
              <a:gd name="connsiteX345" fmla="*/ 202442 w 684103"/>
              <a:gd name="connsiteY345" fmla="*/ 88134 h 672963"/>
              <a:gd name="connsiteX346" fmla="*/ 194065 w 684103"/>
              <a:gd name="connsiteY346" fmla="*/ 104679 h 672963"/>
              <a:gd name="connsiteX347" fmla="*/ 186674 w 684103"/>
              <a:gd name="connsiteY347" fmla="*/ 122044 h 672963"/>
              <a:gd name="connsiteX348" fmla="*/ 179775 w 684103"/>
              <a:gd name="connsiteY348" fmla="*/ 140228 h 672963"/>
              <a:gd name="connsiteX349" fmla="*/ 163843 w 684103"/>
              <a:gd name="connsiteY349" fmla="*/ 135150 h 672963"/>
              <a:gd name="connsiteX350" fmla="*/ 148568 w 684103"/>
              <a:gd name="connsiteY350" fmla="*/ 129744 h 672963"/>
              <a:gd name="connsiteX351" fmla="*/ 133621 w 684103"/>
              <a:gd name="connsiteY351" fmla="*/ 124010 h 672963"/>
              <a:gd name="connsiteX352" fmla="*/ 119496 w 684103"/>
              <a:gd name="connsiteY352" fmla="*/ 117621 h 672963"/>
              <a:gd name="connsiteX353" fmla="*/ 106028 w 684103"/>
              <a:gd name="connsiteY353" fmla="*/ 110741 h 672963"/>
              <a:gd name="connsiteX354" fmla="*/ 98801 w 684103"/>
              <a:gd name="connsiteY354" fmla="*/ 106809 h 672963"/>
              <a:gd name="connsiteX355" fmla="*/ 91738 w 684103"/>
              <a:gd name="connsiteY355" fmla="*/ 102714 h 672963"/>
              <a:gd name="connsiteX356" fmla="*/ 105371 w 684103"/>
              <a:gd name="connsiteY356" fmla="*/ 88789 h 672963"/>
              <a:gd name="connsiteX357" fmla="*/ 119989 w 684103"/>
              <a:gd name="connsiteY357" fmla="*/ 75684 h 672963"/>
              <a:gd name="connsiteX358" fmla="*/ 135100 w 684103"/>
              <a:gd name="connsiteY358" fmla="*/ 63397 h 672963"/>
              <a:gd name="connsiteX359" fmla="*/ 151196 w 684103"/>
              <a:gd name="connsiteY359" fmla="*/ 52258 h 672963"/>
              <a:gd name="connsiteX360" fmla="*/ 167785 w 684103"/>
              <a:gd name="connsiteY360" fmla="*/ 41773 h 672963"/>
              <a:gd name="connsiteX361" fmla="*/ 185031 w 684103"/>
              <a:gd name="connsiteY361" fmla="*/ 32108 h 672963"/>
              <a:gd name="connsiteX362" fmla="*/ 202606 w 684103"/>
              <a:gd name="connsiteY362" fmla="*/ 23753 h 672963"/>
              <a:gd name="connsiteX363" fmla="*/ 221166 w 684103"/>
              <a:gd name="connsiteY363" fmla="*/ 16218 h 672963"/>
              <a:gd name="connsiteX364" fmla="*/ 239890 w 684103"/>
              <a:gd name="connsiteY364" fmla="*/ 9501 h 672963"/>
              <a:gd name="connsiteX365" fmla="*/ 259272 w 684103"/>
              <a:gd name="connsiteY365" fmla="*/ 4259 h 6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684103" h="672963">
                <a:moveTo>
                  <a:pt x="504493" y="532735"/>
                </a:moveTo>
                <a:lnTo>
                  <a:pt x="520261" y="537491"/>
                </a:lnTo>
                <a:lnTo>
                  <a:pt x="535700" y="542904"/>
                </a:lnTo>
                <a:lnTo>
                  <a:pt x="550483" y="548808"/>
                </a:lnTo>
                <a:lnTo>
                  <a:pt x="564608" y="555368"/>
                </a:lnTo>
                <a:lnTo>
                  <a:pt x="578241" y="561929"/>
                </a:lnTo>
                <a:lnTo>
                  <a:pt x="585304" y="566029"/>
                </a:lnTo>
                <a:lnTo>
                  <a:pt x="592366" y="569965"/>
                </a:lnTo>
                <a:lnTo>
                  <a:pt x="578734" y="583906"/>
                </a:lnTo>
                <a:lnTo>
                  <a:pt x="564115" y="597027"/>
                </a:lnTo>
                <a:lnTo>
                  <a:pt x="549004" y="609327"/>
                </a:lnTo>
                <a:lnTo>
                  <a:pt x="532908" y="620644"/>
                </a:lnTo>
                <a:lnTo>
                  <a:pt x="516319" y="630977"/>
                </a:lnTo>
                <a:lnTo>
                  <a:pt x="499073" y="640653"/>
                </a:lnTo>
                <a:lnTo>
                  <a:pt x="481334" y="649018"/>
                </a:lnTo>
                <a:lnTo>
                  <a:pt x="462938" y="656726"/>
                </a:lnTo>
                <a:lnTo>
                  <a:pt x="444214" y="663123"/>
                </a:lnTo>
                <a:lnTo>
                  <a:pt x="424832" y="668535"/>
                </a:lnTo>
                <a:lnTo>
                  <a:pt x="404958" y="672963"/>
                </a:lnTo>
                <a:lnTo>
                  <a:pt x="412842" y="667715"/>
                </a:lnTo>
                <a:lnTo>
                  <a:pt x="420562" y="661975"/>
                </a:lnTo>
                <a:lnTo>
                  <a:pt x="430252" y="653610"/>
                </a:lnTo>
                <a:lnTo>
                  <a:pt x="439615" y="644261"/>
                </a:lnTo>
                <a:lnTo>
                  <a:pt x="448813" y="634093"/>
                </a:lnTo>
                <a:lnTo>
                  <a:pt x="457518" y="623104"/>
                </a:lnTo>
                <a:lnTo>
                  <a:pt x="465730" y="611132"/>
                </a:lnTo>
                <a:lnTo>
                  <a:pt x="473943" y="598175"/>
                </a:lnTo>
                <a:lnTo>
                  <a:pt x="481662" y="584562"/>
                </a:lnTo>
                <a:lnTo>
                  <a:pt x="489875" y="567997"/>
                </a:lnTo>
                <a:lnTo>
                  <a:pt x="497430" y="550776"/>
                </a:lnTo>
                <a:close/>
                <a:moveTo>
                  <a:pt x="179775" y="532735"/>
                </a:moveTo>
                <a:lnTo>
                  <a:pt x="186674" y="550776"/>
                </a:lnTo>
                <a:lnTo>
                  <a:pt x="194065" y="567997"/>
                </a:lnTo>
                <a:lnTo>
                  <a:pt x="202442" y="584562"/>
                </a:lnTo>
                <a:lnTo>
                  <a:pt x="210161" y="598175"/>
                </a:lnTo>
                <a:lnTo>
                  <a:pt x="218210" y="611132"/>
                </a:lnTo>
                <a:lnTo>
                  <a:pt x="226586" y="623104"/>
                </a:lnTo>
                <a:lnTo>
                  <a:pt x="235291" y="634093"/>
                </a:lnTo>
                <a:lnTo>
                  <a:pt x="244489" y="644261"/>
                </a:lnTo>
                <a:lnTo>
                  <a:pt x="253852" y="653610"/>
                </a:lnTo>
                <a:lnTo>
                  <a:pt x="263542" y="661975"/>
                </a:lnTo>
                <a:lnTo>
                  <a:pt x="271262" y="667715"/>
                </a:lnTo>
                <a:lnTo>
                  <a:pt x="279146" y="672963"/>
                </a:lnTo>
                <a:lnTo>
                  <a:pt x="259272" y="668535"/>
                </a:lnTo>
                <a:lnTo>
                  <a:pt x="239890" y="663123"/>
                </a:lnTo>
                <a:lnTo>
                  <a:pt x="221166" y="656726"/>
                </a:lnTo>
                <a:lnTo>
                  <a:pt x="202606" y="649018"/>
                </a:lnTo>
                <a:lnTo>
                  <a:pt x="185031" y="640653"/>
                </a:lnTo>
                <a:lnTo>
                  <a:pt x="167785" y="630977"/>
                </a:lnTo>
                <a:lnTo>
                  <a:pt x="151196" y="620644"/>
                </a:lnTo>
                <a:lnTo>
                  <a:pt x="135100" y="609327"/>
                </a:lnTo>
                <a:lnTo>
                  <a:pt x="119989" y="597027"/>
                </a:lnTo>
                <a:lnTo>
                  <a:pt x="105371" y="583906"/>
                </a:lnTo>
                <a:lnTo>
                  <a:pt x="91738" y="569965"/>
                </a:lnTo>
                <a:lnTo>
                  <a:pt x="98801" y="566029"/>
                </a:lnTo>
                <a:lnTo>
                  <a:pt x="106028" y="561929"/>
                </a:lnTo>
                <a:lnTo>
                  <a:pt x="123109" y="553564"/>
                </a:lnTo>
                <a:lnTo>
                  <a:pt x="141177" y="546020"/>
                </a:lnTo>
                <a:lnTo>
                  <a:pt x="160065" y="538967"/>
                </a:lnTo>
                <a:close/>
                <a:moveTo>
                  <a:pt x="355157" y="510456"/>
                </a:moveTo>
                <a:lnTo>
                  <a:pt x="376887" y="511275"/>
                </a:lnTo>
                <a:lnTo>
                  <a:pt x="397964" y="512749"/>
                </a:lnTo>
                <a:lnTo>
                  <a:pt x="418877" y="515043"/>
                </a:lnTo>
                <a:lnTo>
                  <a:pt x="439627" y="517992"/>
                </a:lnTo>
                <a:lnTo>
                  <a:pt x="459724" y="521432"/>
                </a:lnTo>
                <a:lnTo>
                  <a:pt x="479003" y="525855"/>
                </a:lnTo>
                <a:lnTo>
                  <a:pt x="472958" y="542073"/>
                </a:lnTo>
                <a:lnTo>
                  <a:pt x="466096" y="557472"/>
                </a:lnTo>
                <a:lnTo>
                  <a:pt x="458580" y="572216"/>
                </a:lnTo>
                <a:lnTo>
                  <a:pt x="450574" y="586795"/>
                </a:lnTo>
                <a:lnTo>
                  <a:pt x="442078" y="600065"/>
                </a:lnTo>
                <a:lnTo>
                  <a:pt x="433255" y="612023"/>
                </a:lnTo>
                <a:lnTo>
                  <a:pt x="424106" y="622999"/>
                </a:lnTo>
                <a:lnTo>
                  <a:pt x="414629" y="632992"/>
                </a:lnTo>
                <a:lnTo>
                  <a:pt x="404663" y="641511"/>
                </a:lnTo>
                <a:lnTo>
                  <a:pt x="394859" y="648555"/>
                </a:lnTo>
                <a:lnTo>
                  <a:pt x="385220" y="654288"/>
                </a:lnTo>
                <a:lnTo>
                  <a:pt x="375253" y="659039"/>
                </a:lnTo>
                <a:lnTo>
                  <a:pt x="365287" y="662479"/>
                </a:lnTo>
                <a:lnTo>
                  <a:pt x="355157" y="664445"/>
                </a:lnTo>
                <a:close/>
                <a:moveTo>
                  <a:pt x="328946" y="510456"/>
                </a:moveTo>
                <a:lnTo>
                  <a:pt x="328946" y="664445"/>
                </a:lnTo>
                <a:lnTo>
                  <a:pt x="318816" y="662479"/>
                </a:lnTo>
                <a:lnTo>
                  <a:pt x="309013" y="659039"/>
                </a:lnTo>
                <a:lnTo>
                  <a:pt x="299046" y="654288"/>
                </a:lnTo>
                <a:lnTo>
                  <a:pt x="289243" y="648555"/>
                </a:lnTo>
                <a:lnTo>
                  <a:pt x="279604" y="641511"/>
                </a:lnTo>
                <a:lnTo>
                  <a:pt x="269800" y="632992"/>
                </a:lnTo>
                <a:lnTo>
                  <a:pt x="260161" y="622999"/>
                </a:lnTo>
                <a:lnTo>
                  <a:pt x="251011" y="612023"/>
                </a:lnTo>
                <a:lnTo>
                  <a:pt x="242188" y="600065"/>
                </a:lnTo>
                <a:lnTo>
                  <a:pt x="233692" y="586795"/>
                </a:lnTo>
                <a:lnTo>
                  <a:pt x="225686" y="572216"/>
                </a:lnTo>
                <a:lnTo>
                  <a:pt x="218171" y="557472"/>
                </a:lnTo>
                <a:lnTo>
                  <a:pt x="211309" y="542073"/>
                </a:lnTo>
                <a:lnTo>
                  <a:pt x="205100" y="525855"/>
                </a:lnTo>
                <a:lnTo>
                  <a:pt x="224706" y="521432"/>
                </a:lnTo>
                <a:lnTo>
                  <a:pt x="244802" y="517992"/>
                </a:lnTo>
                <a:lnTo>
                  <a:pt x="265389" y="515043"/>
                </a:lnTo>
                <a:lnTo>
                  <a:pt x="286139" y="512749"/>
                </a:lnTo>
                <a:lnTo>
                  <a:pt x="307542" y="511275"/>
                </a:lnTo>
                <a:close/>
                <a:moveTo>
                  <a:pt x="536034" y="349259"/>
                </a:moveTo>
                <a:lnTo>
                  <a:pt x="684103" y="349259"/>
                </a:lnTo>
                <a:lnTo>
                  <a:pt x="682627" y="369719"/>
                </a:lnTo>
                <a:lnTo>
                  <a:pt x="680168" y="389853"/>
                </a:lnTo>
                <a:lnTo>
                  <a:pt x="676396" y="409495"/>
                </a:lnTo>
                <a:lnTo>
                  <a:pt x="671641" y="428973"/>
                </a:lnTo>
                <a:lnTo>
                  <a:pt x="665574" y="447797"/>
                </a:lnTo>
                <a:lnTo>
                  <a:pt x="658687" y="466293"/>
                </a:lnTo>
                <a:lnTo>
                  <a:pt x="650653" y="484135"/>
                </a:lnTo>
                <a:lnTo>
                  <a:pt x="641798" y="501485"/>
                </a:lnTo>
                <a:lnTo>
                  <a:pt x="631795" y="518017"/>
                </a:lnTo>
                <a:lnTo>
                  <a:pt x="620973" y="534222"/>
                </a:lnTo>
                <a:lnTo>
                  <a:pt x="609331" y="549772"/>
                </a:lnTo>
                <a:lnTo>
                  <a:pt x="599821" y="544207"/>
                </a:lnTo>
                <a:lnTo>
                  <a:pt x="589982" y="538642"/>
                </a:lnTo>
                <a:lnTo>
                  <a:pt x="575716" y="531603"/>
                </a:lnTo>
                <a:lnTo>
                  <a:pt x="560631" y="524728"/>
                </a:lnTo>
                <a:lnTo>
                  <a:pt x="545053" y="518508"/>
                </a:lnTo>
                <a:lnTo>
                  <a:pt x="528984" y="512943"/>
                </a:lnTo>
                <a:lnTo>
                  <a:pt x="512422" y="507541"/>
                </a:lnTo>
                <a:lnTo>
                  <a:pt x="518325" y="486590"/>
                </a:lnTo>
                <a:lnTo>
                  <a:pt x="523244" y="464984"/>
                </a:lnTo>
                <a:lnTo>
                  <a:pt x="527344" y="442722"/>
                </a:lnTo>
                <a:lnTo>
                  <a:pt x="530787" y="420134"/>
                </a:lnTo>
                <a:lnTo>
                  <a:pt x="533411" y="396891"/>
                </a:lnTo>
                <a:lnTo>
                  <a:pt x="535051" y="373320"/>
                </a:lnTo>
                <a:close/>
                <a:moveTo>
                  <a:pt x="355157" y="349259"/>
                </a:moveTo>
                <a:lnTo>
                  <a:pt x="509801" y="349259"/>
                </a:lnTo>
                <a:lnTo>
                  <a:pt x="508985" y="372407"/>
                </a:lnTo>
                <a:lnTo>
                  <a:pt x="507352" y="395063"/>
                </a:lnTo>
                <a:lnTo>
                  <a:pt x="504902" y="417390"/>
                </a:lnTo>
                <a:lnTo>
                  <a:pt x="501473" y="439225"/>
                </a:lnTo>
                <a:lnTo>
                  <a:pt x="497554" y="460403"/>
                </a:lnTo>
                <a:lnTo>
                  <a:pt x="492818" y="481253"/>
                </a:lnTo>
                <a:lnTo>
                  <a:pt x="487266" y="501282"/>
                </a:lnTo>
                <a:lnTo>
                  <a:pt x="466364" y="496521"/>
                </a:lnTo>
                <a:lnTo>
                  <a:pt x="444971" y="492581"/>
                </a:lnTo>
                <a:lnTo>
                  <a:pt x="423253" y="489462"/>
                </a:lnTo>
                <a:lnTo>
                  <a:pt x="400881" y="487163"/>
                </a:lnTo>
                <a:lnTo>
                  <a:pt x="378182" y="485521"/>
                </a:lnTo>
                <a:lnTo>
                  <a:pt x="355157" y="484701"/>
                </a:lnTo>
                <a:close/>
                <a:moveTo>
                  <a:pt x="173647" y="349259"/>
                </a:moveTo>
                <a:lnTo>
                  <a:pt x="328946" y="349259"/>
                </a:lnTo>
                <a:lnTo>
                  <a:pt x="328946" y="484701"/>
                </a:lnTo>
                <a:lnTo>
                  <a:pt x="305963" y="485521"/>
                </a:lnTo>
                <a:lnTo>
                  <a:pt x="283144" y="487163"/>
                </a:lnTo>
                <a:lnTo>
                  <a:pt x="260654" y="489462"/>
                </a:lnTo>
                <a:lnTo>
                  <a:pt x="238820" y="492745"/>
                </a:lnTo>
                <a:lnTo>
                  <a:pt x="217150" y="496521"/>
                </a:lnTo>
                <a:lnTo>
                  <a:pt x="196301" y="501282"/>
                </a:lnTo>
                <a:lnTo>
                  <a:pt x="190884" y="481253"/>
                </a:lnTo>
                <a:lnTo>
                  <a:pt x="185795" y="460403"/>
                </a:lnTo>
                <a:lnTo>
                  <a:pt x="181855" y="439225"/>
                </a:lnTo>
                <a:lnTo>
                  <a:pt x="178572" y="417390"/>
                </a:lnTo>
                <a:lnTo>
                  <a:pt x="176109" y="395063"/>
                </a:lnTo>
                <a:lnTo>
                  <a:pt x="174468" y="372407"/>
                </a:lnTo>
                <a:close/>
                <a:moveTo>
                  <a:pt x="0" y="349259"/>
                </a:moveTo>
                <a:lnTo>
                  <a:pt x="147905" y="349259"/>
                </a:lnTo>
                <a:lnTo>
                  <a:pt x="149052" y="373320"/>
                </a:lnTo>
                <a:lnTo>
                  <a:pt x="150692" y="396891"/>
                </a:lnTo>
                <a:lnTo>
                  <a:pt x="153152" y="420134"/>
                </a:lnTo>
                <a:lnTo>
                  <a:pt x="156595" y="442722"/>
                </a:lnTo>
                <a:lnTo>
                  <a:pt x="160859" y="464984"/>
                </a:lnTo>
                <a:lnTo>
                  <a:pt x="165778" y="486590"/>
                </a:lnTo>
                <a:lnTo>
                  <a:pt x="171681" y="507541"/>
                </a:lnTo>
                <a:lnTo>
                  <a:pt x="154955" y="512943"/>
                </a:lnTo>
                <a:lnTo>
                  <a:pt x="138886" y="518508"/>
                </a:lnTo>
                <a:lnTo>
                  <a:pt x="123308" y="524728"/>
                </a:lnTo>
                <a:lnTo>
                  <a:pt x="108387" y="531603"/>
                </a:lnTo>
                <a:lnTo>
                  <a:pt x="93957" y="538642"/>
                </a:lnTo>
                <a:lnTo>
                  <a:pt x="84119" y="544207"/>
                </a:lnTo>
                <a:lnTo>
                  <a:pt x="74772" y="549772"/>
                </a:lnTo>
                <a:lnTo>
                  <a:pt x="63130" y="534222"/>
                </a:lnTo>
                <a:lnTo>
                  <a:pt x="52308" y="518345"/>
                </a:lnTo>
                <a:lnTo>
                  <a:pt x="42305" y="501485"/>
                </a:lnTo>
                <a:lnTo>
                  <a:pt x="33451" y="484135"/>
                </a:lnTo>
                <a:lnTo>
                  <a:pt x="25252" y="466293"/>
                </a:lnTo>
                <a:lnTo>
                  <a:pt x="18529" y="447797"/>
                </a:lnTo>
                <a:lnTo>
                  <a:pt x="12462" y="428973"/>
                </a:lnTo>
                <a:lnTo>
                  <a:pt x="7707" y="409495"/>
                </a:lnTo>
                <a:lnTo>
                  <a:pt x="3935" y="389853"/>
                </a:lnTo>
                <a:lnTo>
                  <a:pt x="1476" y="369719"/>
                </a:lnTo>
                <a:close/>
                <a:moveTo>
                  <a:pt x="487266" y="171681"/>
                </a:moveTo>
                <a:lnTo>
                  <a:pt x="492818" y="191546"/>
                </a:lnTo>
                <a:lnTo>
                  <a:pt x="497554" y="212395"/>
                </a:lnTo>
                <a:lnTo>
                  <a:pt x="501473" y="233738"/>
                </a:lnTo>
                <a:lnTo>
                  <a:pt x="504902" y="255573"/>
                </a:lnTo>
                <a:lnTo>
                  <a:pt x="507352" y="277736"/>
                </a:lnTo>
                <a:lnTo>
                  <a:pt x="508985" y="300391"/>
                </a:lnTo>
                <a:lnTo>
                  <a:pt x="509801" y="323704"/>
                </a:lnTo>
                <a:lnTo>
                  <a:pt x="355157" y="323704"/>
                </a:lnTo>
                <a:lnTo>
                  <a:pt x="355157" y="188262"/>
                </a:lnTo>
                <a:lnTo>
                  <a:pt x="378182" y="187441"/>
                </a:lnTo>
                <a:lnTo>
                  <a:pt x="400881" y="185800"/>
                </a:lnTo>
                <a:lnTo>
                  <a:pt x="423253" y="183337"/>
                </a:lnTo>
                <a:lnTo>
                  <a:pt x="444971" y="180218"/>
                </a:lnTo>
                <a:lnTo>
                  <a:pt x="466364" y="176278"/>
                </a:lnTo>
                <a:close/>
                <a:moveTo>
                  <a:pt x="196301" y="171681"/>
                </a:moveTo>
                <a:lnTo>
                  <a:pt x="217150" y="176278"/>
                </a:lnTo>
                <a:lnTo>
                  <a:pt x="238820" y="180218"/>
                </a:lnTo>
                <a:lnTo>
                  <a:pt x="260654" y="183337"/>
                </a:lnTo>
                <a:lnTo>
                  <a:pt x="283144" y="185800"/>
                </a:lnTo>
                <a:lnTo>
                  <a:pt x="305963" y="187441"/>
                </a:lnTo>
                <a:lnTo>
                  <a:pt x="328946" y="188262"/>
                </a:lnTo>
                <a:lnTo>
                  <a:pt x="328946" y="323704"/>
                </a:lnTo>
                <a:lnTo>
                  <a:pt x="173647" y="323704"/>
                </a:lnTo>
                <a:lnTo>
                  <a:pt x="174468" y="300391"/>
                </a:lnTo>
                <a:lnTo>
                  <a:pt x="176109" y="277736"/>
                </a:lnTo>
                <a:lnTo>
                  <a:pt x="178572" y="255573"/>
                </a:lnTo>
                <a:lnTo>
                  <a:pt x="181855" y="233738"/>
                </a:lnTo>
                <a:lnTo>
                  <a:pt x="185795" y="212395"/>
                </a:lnTo>
                <a:lnTo>
                  <a:pt x="190884" y="191546"/>
                </a:lnTo>
                <a:close/>
                <a:moveTo>
                  <a:pt x="609331" y="123191"/>
                </a:moveTo>
                <a:lnTo>
                  <a:pt x="620973" y="138577"/>
                </a:lnTo>
                <a:lnTo>
                  <a:pt x="631795" y="154782"/>
                </a:lnTo>
                <a:lnTo>
                  <a:pt x="641798" y="171478"/>
                </a:lnTo>
                <a:lnTo>
                  <a:pt x="650653" y="188665"/>
                </a:lnTo>
                <a:lnTo>
                  <a:pt x="658687" y="206670"/>
                </a:lnTo>
                <a:lnTo>
                  <a:pt x="665574" y="225002"/>
                </a:lnTo>
                <a:lnTo>
                  <a:pt x="671641" y="243990"/>
                </a:lnTo>
                <a:lnTo>
                  <a:pt x="676396" y="263304"/>
                </a:lnTo>
                <a:lnTo>
                  <a:pt x="680168" y="282947"/>
                </a:lnTo>
                <a:lnTo>
                  <a:pt x="682627" y="303243"/>
                </a:lnTo>
                <a:lnTo>
                  <a:pt x="684103" y="323704"/>
                </a:lnTo>
                <a:lnTo>
                  <a:pt x="536034" y="323704"/>
                </a:lnTo>
                <a:lnTo>
                  <a:pt x="535051" y="299642"/>
                </a:lnTo>
                <a:lnTo>
                  <a:pt x="533411" y="276072"/>
                </a:lnTo>
                <a:lnTo>
                  <a:pt x="530787" y="252829"/>
                </a:lnTo>
                <a:lnTo>
                  <a:pt x="527344" y="230077"/>
                </a:lnTo>
                <a:lnTo>
                  <a:pt x="523244" y="207979"/>
                </a:lnTo>
                <a:lnTo>
                  <a:pt x="518325" y="186209"/>
                </a:lnTo>
                <a:lnTo>
                  <a:pt x="512422" y="165258"/>
                </a:lnTo>
                <a:lnTo>
                  <a:pt x="528984" y="160020"/>
                </a:lnTo>
                <a:lnTo>
                  <a:pt x="545053" y="154291"/>
                </a:lnTo>
                <a:lnTo>
                  <a:pt x="560631" y="148071"/>
                </a:lnTo>
                <a:lnTo>
                  <a:pt x="575716" y="141523"/>
                </a:lnTo>
                <a:lnTo>
                  <a:pt x="589982" y="134158"/>
                </a:lnTo>
                <a:lnTo>
                  <a:pt x="599984" y="128756"/>
                </a:lnTo>
                <a:close/>
                <a:moveTo>
                  <a:pt x="74772" y="123191"/>
                </a:moveTo>
                <a:lnTo>
                  <a:pt x="84283" y="128756"/>
                </a:lnTo>
                <a:lnTo>
                  <a:pt x="93957" y="134158"/>
                </a:lnTo>
                <a:lnTo>
                  <a:pt x="108387" y="141523"/>
                </a:lnTo>
                <a:lnTo>
                  <a:pt x="123472" y="148071"/>
                </a:lnTo>
                <a:lnTo>
                  <a:pt x="139050" y="154291"/>
                </a:lnTo>
                <a:lnTo>
                  <a:pt x="154955" y="160020"/>
                </a:lnTo>
                <a:lnTo>
                  <a:pt x="171681" y="165258"/>
                </a:lnTo>
                <a:lnTo>
                  <a:pt x="165942" y="186209"/>
                </a:lnTo>
                <a:lnTo>
                  <a:pt x="160859" y="207979"/>
                </a:lnTo>
                <a:lnTo>
                  <a:pt x="156595" y="230077"/>
                </a:lnTo>
                <a:lnTo>
                  <a:pt x="153316" y="252829"/>
                </a:lnTo>
                <a:lnTo>
                  <a:pt x="150692" y="276072"/>
                </a:lnTo>
                <a:lnTo>
                  <a:pt x="149052" y="299642"/>
                </a:lnTo>
                <a:lnTo>
                  <a:pt x="148233" y="323704"/>
                </a:lnTo>
                <a:lnTo>
                  <a:pt x="0" y="323704"/>
                </a:lnTo>
                <a:lnTo>
                  <a:pt x="1476" y="303243"/>
                </a:lnTo>
                <a:lnTo>
                  <a:pt x="3935" y="282947"/>
                </a:lnTo>
                <a:lnTo>
                  <a:pt x="7707" y="263304"/>
                </a:lnTo>
                <a:lnTo>
                  <a:pt x="12462" y="243990"/>
                </a:lnTo>
                <a:lnTo>
                  <a:pt x="18529" y="225002"/>
                </a:lnTo>
                <a:lnTo>
                  <a:pt x="25252" y="206670"/>
                </a:lnTo>
                <a:lnTo>
                  <a:pt x="33451" y="188665"/>
                </a:lnTo>
                <a:lnTo>
                  <a:pt x="42305" y="171478"/>
                </a:lnTo>
                <a:lnTo>
                  <a:pt x="52308" y="154782"/>
                </a:lnTo>
                <a:lnTo>
                  <a:pt x="63130" y="138577"/>
                </a:lnTo>
                <a:close/>
                <a:moveTo>
                  <a:pt x="355157" y="8519"/>
                </a:moveTo>
                <a:lnTo>
                  <a:pt x="365287" y="10485"/>
                </a:lnTo>
                <a:lnTo>
                  <a:pt x="375253" y="14089"/>
                </a:lnTo>
                <a:lnTo>
                  <a:pt x="385220" y="18676"/>
                </a:lnTo>
                <a:lnTo>
                  <a:pt x="394859" y="24409"/>
                </a:lnTo>
                <a:lnTo>
                  <a:pt x="404663" y="31453"/>
                </a:lnTo>
                <a:lnTo>
                  <a:pt x="414629" y="40136"/>
                </a:lnTo>
                <a:lnTo>
                  <a:pt x="424106" y="49965"/>
                </a:lnTo>
                <a:lnTo>
                  <a:pt x="433255" y="60941"/>
                </a:lnTo>
                <a:lnTo>
                  <a:pt x="442078" y="73063"/>
                </a:lnTo>
                <a:lnTo>
                  <a:pt x="450574" y="86332"/>
                </a:lnTo>
                <a:lnTo>
                  <a:pt x="458580" y="100748"/>
                </a:lnTo>
                <a:lnTo>
                  <a:pt x="466096" y="115656"/>
                </a:lnTo>
                <a:lnTo>
                  <a:pt x="472958" y="130891"/>
                </a:lnTo>
                <a:lnTo>
                  <a:pt x="479003" y="147109"/>
                </a:lnTo>
                <a:lnTo>
                  <a:pt x="459724" y="151532"/>
                </a:lnTo>
                <a:lnTo>
                  <a:pt x="439627" y="154972"/>
                </a:lnTo>
                <a:lnTo>
                  <a:pt x="418877" y="157921"/>
                </a:lnTo>
                <a:lnTo>
                  <a:pt x="397964" y="160214"/>
                </a:lnTo>
                <a:lnTo>
                  <a:pt x="376887" y="161689"/>
                </a:lnTo>
                <a:lnTo>
                  <a:pt x="355157" y="162508"/>
                </a:lnTo>
                <a:close/>
                <a:moveTo>
                  <a:pt x="328946" y="8519"/>
                </a:moveTo>
                <a:lnTo>
                  <a:pt x="328946" y="162508"/>
                </a:lnTo>
                <a:lnTo>
                  <a:pt x="307542" y="161689"/>
                </a:lnTo>
                <a:lnTo>
                  <a:pt x="286139" y="160214"/>
                </a:lnTo>
                <a:lnTo>
                  <a:pt x="265389" y="157921"/>
                </a:lnTo>
                <a:lnTo>
                  <a:pt x="244802" y="154972"/>
                </a:lnTo>
                <a:lnTo>
                  <a:pt x="224706" y="151532"/>
                </a:lnTo>
                <a:lnTo>
                  <a:pt x="205100" y="147109"/>
                </a:lnTo>
                <a:lnTo>
                  <a:pt x="211309" y="130891"/>
                </a:lnTo>
                <a:lnTo>
                  <a:pt x="218171" y="115656"/>
                </a:lnTo>
                <a:lnTo>
                  <a:pt x="225686" y="100748"/>
                </a:lnTo>
                <a:lnTo>
                  <a:pt x="233692" y="86332"/>
                </a:lnTo>
                <a:lnTo>
                  <a:pt x="242188" y="73063"/>
                </a:lnTo>
                <a:lnTo>
                  <a:pt x="251011" y="60941"/>
                </a:lnTo>
                <a:lnTo>
                  <a:pt x="260161" y="49965"/>
                </a:lnTo>
                <a:lnTo>
                  <a:pt x="269637" y="40136"/>
                </a:lnTo>
                <a:lnTo>
                  <a:pt x="279604" y="31453"/>
                </a:lnTo>
                <a:lnTo>
                  <a:pt x="289243" y="24409"/>
                </a:lnTo>
                <a:lnTo>
                  <a:pt x="299046" y="18676"/>
                </a:lnTo>
                <a:lnTo>
                  <a:pt x="309013" y="14089"/>
                </a:lnTo>
                <a:lnTo>
                  <a:pt x="318816" y="10485"/>
                </a:lnTo>
                <a:close/>
                <a:moveTo>
                  <a:pt x="404958" y="0"/>
                </a:moveTo>
                <a:lnTo>
                  <a:pt x="424832" y="4259"/>
                </a:lnTo>
                <a:lnTo>
                  <a:pt x="444214" y="9501"/>
                </a:lnTo>
                <a:lnTo>
                  <a:pt x="462938" y="16218"/>
                </a:lnTo>
                <a:lnTo>
                  <a:pt x="481334" y="23753"/>
                </a:lnTo>
                <a:lnTo>
                  <a:pt x="499073" y="32108"/>
                </a:lnTo>
                <a:lnTo>
                  <a:pt x="516319" y="41773"/>
                </a:lnTo>
                <a:lnTo>
                  <a:pt x="532908" y="52258"/>
                </a:lnTo>
                <a:lnTo>
                  <a:pt x="549004" y="63397"/>
                </a:lnTo>
                <a:lnTo>
                  <a:pt x="564115" y="75684"/>
                </a:lnTo>
                <a:lnTo>
                  <a:pt x="578734" y="88789"/>
                </a:lnTo>
                <a:lnTo>
                  <a:pt x="592366" y="102714"/>
                </a:lnTo>
                <a:lnTo>
                  <a:pt x="585304" y="106809"/>
                </a:lnTo>
                <a:lnTo>
                  <a:pt x="578241" y="110741"/>
                </a:lnTo>
                <a:lnTo>
                  <a:pt x="560995" y="119259"/>
                </a:lnTo>
                <a:lnTo>
                  <a:pt x="542927" y="126959"/>
                </a:lnTo>
                <a:lnTo>
                  <a:pt x="524039" y="134003"/>
                </a:lnTo>
                <a:lnTo>
                  <a:pt x="504493" y="140228"/>
                </a:lnTo>
                <a:lnTo>
                  <a:pt x="497430" y="122044"/>
                </a:lnTo>
                <a:lnTo>
                  <a:pt x="489875" y="104679"/>
                </a:lnTo>
                <a:lnTo>
                  <a:pt x="481662" y="88134"/>
                </a:lnTo>
                <a:lnTo>
                  <a:pt x="473943" y="74373"/>
                </a:lnTo>
                <a:lnTo>
                  <a:pt x="465730" y="61595"/>
                </a:lnTo>
                <a:lnTo>
                  <a:pt x="457518" y="49800"/>
                </a:lnTo>
                <a:lnTo>
                  <a:pt x="448813" y="38661"/>
                </a:lnTo>
                <a:lnTo>
                  <a:pt x="439615" y="28504"/>
                </a:lnTo>
                <a:lnTo>
                  <a:pt x="430252" y="19167"/>
                </a:lnTo>
                <a:lnTo>
                  <a:pt x="420562" y="10812"/>
                </a:lnTo>
                <a:lnTo>
                  <a:pt x="412842" y="5078"/>
                </a:lnTo>
                <a:close/>
                <a:moveTo>
                  <a:pt x="279146" y="0"/>
                </a:moveTo>
                <a:lnTo>
                  <a:pt x="271262" y="5078"/>
                </a:lnTo>
                <a:lnTo>
                  <a:pt x="263542" y="10812"/>
                </a:lnTo>
                <a:lnTo>
                  <a:pt x="253852" y="19167"/>
                </a:lnTo>
                <a:lnTo>
                  <a:pt x="244489" y="28504"/>
                </a:lnTo>
                <a:lnTo>
                  <a:pt x="235291" y="38661"/>
                </a:lnTo>
                <a:lnTo>
                  <a:pt x="226586" y="49637"/>
                </a:lnTo>
                <a:lnTo>
                  <a:pt x="218210" y="61595"/>
                </a:lnTo>
                <a:lnTo>
                  <a:pt x="210161" y="74373"/>
                </a:lnTo>
                <a:lnTo>
                  <a:pt x="202442" y="88134"/>
                </a:lnTo>
                <a:lnTo>
                  <a:pt x="194065" y="104679"/>
                </a:lnTo>
                <a:lnTo>
                  <a:pt x="186674" y="122044"/>
                </a:lnTo>
                <a:lnTo>
                  <a:pt x="179775" y="140228"/>
                </a:lnTo>
                <a:lnTo>
                  <a:pt x="163843" y="135150"/>
                </a:lnTo>
                <a:lnTo>
                  <a:pt x="148568" y="129744"/>
                </a:lnTo>
                <a:lnTo>
                  <a:pt x="133621" y="124010"/>
                </a:lnTo>
                <a:lnTo>
                  <a:pt x="119496" y="117621"/>
                </a:lnTo>
                <a:lnTo>
                  <a:pt x="106028" y="110741"/>
                </a:lnTo>
                <a:lnTo>
                  <a:pt x="98801" y="106809"/>
                </a:lnTo>
                <a:lnTo>
                  <a:pt x="91738" y="102714"/>
                </a:lnTo>
                <a:lnTo>
                  <a:pt x="105371" y="88789"/>
                </a:lnTo>
                <a:lnTo>
                  <a:pt x="119989" y="75684"/>
                </a:lnTo>
                <a:lnTo>
                  <a:pt x="135100" y="63397"/>
                </a:lnTo>
                <a:lnTo>
                  <a:pt x="151196" y="52258"/>
                </a:lnTo>
                <a:lnTo>
                  <a:pt x="167785" y="41773"/>
                </a:lnTo>
                <a:lnTo>
                  <a:pt x="185031" y="32108"/>
                </a:lnTo>
                <a:lnTo>
                  <a:pt x="202606" y="23753"/>
                </a:lnTo>
                <a:lnTo>
                  <a:pt x="221166" y="16218"/>
                </a:lnTo>
                <a:lnTo>
                  <a:pt x="239890" y="9501"/>
                </a:lnTo>
                <a:lnTo>
                  <a:pt x="259272" y="4259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grpSp>
        <p:nvGrpSpPr>
          <p:cNvPr id="62" name="Group 61"/>
          <p:cNvGrpSpPr/>
          <p:nvPr/>
        </p:nvGrpSpPr>
        <p:grpSpPr>
          <a:xfrm>
            <a:off x="4764454" y="1685416"/>
            <a:ext cx="519515" cy="466177"/>
            <a:chOff x="8777288" y="1881188"/>
            <a:chExt cx="1773238" cy="1535113"/>
          </a:xfrm>
          <a:solidFill>
            <a:schemeClr val="accent3"/>
          </a:solidFill>
        </p:grpSpPr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8777288" y="1881188"/>
              <a:ext cx="1301750" cy="1535113"/>
            </a:xfrm>
            <a:custGeom>
              <a:avLst/>
              <a:gdLst>
                <a:gd name="T0" fmla="*/ 1636 w 2461"/>
                <a:gd name="T1" fmla="*/ 8 h 2901"/>
                <a:gd name="T2" fmla="*/ 1822 w 2461"/>
                <a:gd name="T3" fmla="*/ 56 h 2901"/>
                <a:gd name="T4" fmla="*/ 1994 w 2461"/>
                <a:gd name="T5" fmla="*/ 144 h 2901"/>
                <a:gd name="T6" fmla="*/ 2144 w 2461"/>
                <a:gd name="T7" fmla="*/ 269 h 2901"/>
                <a:gd name="T8" fmla="*/ 2266 w 2461"/>
                <a:gd name="T9" fmla="*/ 429 h 2901"/>
                <a:gd name="T10" fmla="*/ 2274 w 2461"/>
                <a:gd name="T11" fmla="*/ 439 h 2901"/>
                <a:gd name="T12" fmla="*/ 2347 w 2461"/>
                <a:gd name="T13" fmla="*/ 605 h 2901"/>
                <a:gd name="T14" fmla="*/ 2261 w 2461"/>
                <a:gd name="T15" fmla="*/ 720 h 2901"/>
                <a:gd name="T16" fmla="*/ 2156 w 2461"/>
                <a:gd name="T17" fmla="*/ 743 h 2901"/>
                <a:gd name="T18" fmla="*/ 2061 w 2461"/>
                <a:gd name="T19" fmla="*/ 805 h 2901"/>
                <a:gd name="T20" fmla="*/ 1956 w 2461"/>
                <a:gd name="T21" fmla="*/ 967 h 2901"/>
                <a:gd name="T22" fmla="*/ 1661 w 2461"/>
                <a:gd name="T23" fmla="*/ 1482 h 2901"/>
                <a:gd name="T24" fmla="*/ 1641 w 2461"/>
                <a:gd name="T25" fmla="*/ 1573 h 2901"/>
                <a:gd name="T26" fmla="*/ 1643 w 2461"/>
                <a:gd name="T27" fmla="*/ 1642 h 2901"/>
                <a:gd name="T28" fmla="*/ 1674 w 2461"/>
                <a:gd name="T29" fmla="*/ 1738 h 2901"/>
                <a:gd name="T30" fmla="*/ 2061 w 2461"/>
                <a:gd name="T31" fmla="*/ 2386 h 2901"/>
                <a:gd name="T32" fmla="*/ 2156 w 2461"/>
                <a:gd name="T33" fmla="*/ 2448 h 2901"/>
                <a:gd name="T34" fmla="*/ 2261 w 2461"/>
                <a:gd name="T35" fmla="*/ 2473 h 2901"/>
                <a:gd name="T36" fmla="*/ 2461 w 2461"/>
                <a:gd name="T37" fmla="*/ 2519 h 2901"/>
                <a:gd name="T38" fmla="*/ 2438 w 2461"/>
                <a:gd name="T39" fmla="*/ 2585 h 2901"/>
                <a:gd name="T40" fmla="*/ 2313 w 2461"/>
                <a:gd name="T41" fmla="*/ 2668 h 2901"/>
                <a:gd name="T42" fmla="*/ 1917 w 2461"/>
                <a:gd name="T43" fmla="*/ 2894 h 2901"/>
                <a:gd name="T44" fmla="*/ 1847 w 2461"/>
                <a:gd name="T45" fmla="*/ 2896 h 2901"/>
                <a:gd name="T46" fmla="*/ 1788 w 2461"/>
                <a:gd name="T47" fmla="*/ 2860 h 2901"/>
                <a:gd name="T48" fmla="*/ 1355 w 2461"/>
                <a:gd name="T49" fmla="*/ 2115 h 2901"/>
                <a:gd name="T50" fmla="*/ 1304 w 2461"/>
                <a:gd name="T51" fmla="*/ 2061 h 2901"/>
                <a:gd name="T52" fmla="*/ 1247 w 2461"/>
                <a:gd name="T53" fmla="*/ 2044 h 2901"/>
                <a:gd name="T54" fmla="*/ 1230 w 2461"/>
                <a:gd name="T55" fmla="*/ 2048 h 2901"/>
                <a:gd name="T56" fmla="*/ 1225 w 2461"/>
                <a:gd name="T57" fmla="*/ 2050 h 2901"/>
                <a:gd name="T58" fmla="*/ 1101 w 2461"/>
                <a:gd name="T59" fmla="*/ 2093 h 2901"/>
                <a:gd name="T60" fmla="*/ 912 w 2461"/>
                <a:gd name="T61" fmla="*/ 2122 h 2901"/>
                <a:gd name="T62" fmla="*/ 724 w 2461"/>
                <a:gd name="T63" fmla="*/ 2109 h 2901"/>
                <a:gd name="T64" fmla="*/ 545 w 2461"/>
                <a:gd name="T65" fmla="*/ 2057 h 2901"/>
                <a:gd name="T66" fmla="*/ 379 w 2461"/>
                <a:gd name="T67" fmla="*/ 1968 h 2901"/>
                <a:gd name="T68" fmla="*/ 235 w 2461"/>
                <a:gd name="T69" fmla="*/ 1843 h 2901"/>
                <a:gd name="T70" fmla="*/ 117 w 2461"/>
                <a:gd name="T71" fmla="*/ 1684 h 2901"/>
                <a:gd name="T72" fmla="*/ 112 w 2461"/>
                <a:gd name="T73" fmla="*/ 1675 h 2901"/>
                <a:gd name="T74" fmla="*/ 33 w 2461"/>
                <a:gd name="T75" fmla="*/ 1484 h 2901"/>
                <a:gd name="T76" fmla="*/ 1 w 2461"/>
                <a:gd name="T77" fmla="*/ 1287 h 2901"/>
                <a:gd name="T78" fmla="*/ 14 w 2461"/>
                <a:gd name="T79" fmla="*/ 1090 h 2901"/>
                <a:gd name="T80" fmla="*/ 70 w 2461"/>
                <a:gd name="T81" fmla="*/ 902 h 2901"/>
                <a:gd name="T82" fmla="*/ 161 w 2461"/>
                <a:gd name="T83" fmla="*/ 739 h 2901"/>
                <a:gd name="T84" fmla="*/ 287 w 2461"/>
                <a:gd name="T85" fmla="*/ 597 h 2901"/>
                <a:gd name="T86" fmla="*/ 392 w 2461"/>
                <a:gd name="T87" fmla="*/ 515 h 2901"/>
                <a:gd name="T88" fmla="*/ 411 w 2461"/>
                <a:gd name="T89" fmla="*/ 506 h 2901"/>
                <a:gd name="T90" fmla="*/ 457 w 2461"/>
                <a:gd name="T91" fmla="*/ 522 h 2901"/>
                <a:gd name="T92" fmla="*/ 845 w 2461"/>
                <a:gd name="T93" fmla="*/ 1186 h 2901"/>
                <a:gd name="T94" fmla="*/ 896 w 2461"/>
                <a:gd name="T95" fmla="*/ 1212 h 2901"/>
                <a:gd name="T96" fmla="*/ 953 w 2461"/>
                <a:gd name="T97" fmla="*/ 1201 h 2901"/>
                <a:gd name="T98" fmla="*/ 1454 w 2461"/>
                <a:gd name="T99" fmla="*/ 909 h 2901"/>
                <a:gd name="T100" fmla="*/ 1480 w 2461"/>
                <a:gd name="T101" fmla="*/ 858 h 2901"/>
                <a:gd name="T102" fmla="*/ 1469 w 2461"/>
                <a:gd name="T103" fmla="*/ 800 h 2901"/>
                <a:gd name="T104" fmla="*/ 1098 w 2461"/>
                <a:gd name="T105" fmla="*/ 155 h 2901"/>
                <a:gd name="T106" fmla="*/ 1101 w 2461"/>
                <a:gd name="T107" fmla="*/ 113 h 2901"/>
                <a:gd name="T108" fmla="*/ 1122 w 2461"/>
                <a:gd name="T109" fmla="*/ 92 h 2901"/>
                <a:gd name="T110" fmla="*/ 1251 w 2461"/>
                <a:gd name="T111" fmla="*/ 40 h 2901"/>
                <a:gd name="T112" fmla="*/ 1443 w 2461"/>
                <a:gd name="T113" fmla="*/ 3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1" h="2901">
                  <a:moveTo>
                    <a:pt x="1508" y="0"/>
                  </a:moveTo>
                  <a:lnTo>
                    <a:pt x="1572" y="2"/>
                  </a:lnTo>
                  <a:lnTo>
                    <a:pt x="1636" y="8"/>
                  </a:lnTo>
                  <a:lnTo>
                    <a:pt x="1699" y="20"/>
                  </a:lnTo>
                  <a:lnTo>
                    <a:pt x="1762" y="36"/>
                  </a:lnTo>
                  <a:lnTo>
                    <a:pt x="1822" y="56"/>
                  </a:lnTo>
                  <a:lnTo>
                    <a:pt x="1881" y="81"/>
                  </a:lnTo>
                  <a:lnTo>
                    <a:pt x="1939" y="110"/>
                  </a:lnTo>
                  <a:lnTo>
                    <a:pt x="1994" y="144"/>
                  </a:lnTo>
                  <a:lnTo>
                    <a:pt x="2047" y="181"/>
                  </a:lnTo>
                  <a:lnTo>
                    <a:pt x="2097" y="223"/>
                  </a:lnTo>
                  <a:lnTo>
                    <a:pt x="2144" y="269"/>
                  </a:lnTo>
                  <a:lnTo>
                    <a:pt x="2189" y="319"/>
                  </a:lnTo>
                  <a:lnTo>
                    <a:pt x="2230" y="372"/>
                  </a:lnTo>
                  <a:lnTo>
                    <a:pt x="2266" y="429"/>
                  </a:lnTo>
                  <a:lnTo>
                    <a:pt x="2268" y="433"/>
                  </a:lnTo>
                  <a:lnTo>
                    <a:pt x="2272" y="436"/>
                  </a:lnTo>
                  <a:lnTo>
                    <a:pt x="2274" y="439"/>
                  </a:lnTo>
                  <a:lnTo>
                    <a:pt x="2302" y="493"/>
                  </a:lnTo>
                  <a:lnTo>
                    <a:pt x="2327" y="549"/>
                  </a:lnTo>
                  <a:lnTo>
                    <a:pt x="2347" y="605"/>
                  </a:lnTo>
                  <a:lnTo>
                    <a:pt x="2363" y="661"/>
                  </a:lnTo>
                  <a:lnTo>
                    <a:pt x="2376" y="720"/>
                  </a:lnTo>
                  <a:lnTo>
                    <a:pt x="2261" y="720"/>
                  </a:lnTo>
                  <a:lnTo>
                    <a:pt x="2227" y="722"/>
                  </a:lnTo>
                  <a:lnTo>
                    <a:pt x="2191" y="731"/>
                  </a:lnTo>
                  <a:lnTo>
                    <a:pt x="2156" y="743"/>
                  </a:lnTo>
                  <a:lnTo>
                    <a:pt x="2122" y="760"/>
                  </a:lnTo>
                  <a:lnTo>
                    <a:pt x="2090" y="782"/>
                  </a:lnTo>
                  <a:lnTo>
                    <a:pt x="2061" y="805"/>
                  </a:lnTo>
                  <a:lnTo>
                    <a:pt x="2037" y="832"/>
                  </a:lnTo>
                  <a:lnTo>
                    <a:pt x="2018" y="860"/>
                  </a:lnTo>
                  <a:lnTo>
                    <a:pt x="1956" y="967"/>
                  </a:lnTo>
                  <a:lnTo>
                    <a:pt x="1878" y="1102"/>
                  </a:lnTo>
                  <a:lnTo>
                    <a:pt x="1674" y="1456"/>
                  </a:lnTo>
                  <a:lnTo>
                    <a:pt x="1661" y="1482"/>
                  </a:lnTo>
                  <a:lnTo>
                    <a:pt x="1651" y="1511"/>
                  </a:lnTo>
                  <a:lnTo>
                    <a:pt x="1644" y="1541"/>
                  </a:lnTo>
                  <a:lnTo>
                    <a:pt x="1641" y="1573"/>
                  </a:lnTo>
                  <a:lnTo>
                    <a:pt x="1640" y="1605"/>
                  </a:lnTo>
                  <a:lnTo>
                    <a:pt x="1640" y="1606"/>
                  </a:lnTo>
                  <a:lnTo>
                    <a:pt x="1643" y="1642"/>
                  </a:lnTo>
                  <a:lnTo>
                    <a:pt x="1649" y="1677"/>
                  </a:lnTo>
                  <a:lnTo>
                    <a:pt x="1660" y="1709"/>
                  </a:lnTo>
                  <a:lnTo>
                    <a:pt x="1674" y="1738"/>
                  </a:lnTo>
                  <a:lnTo>
                    <a:pt x="2018" y="2332"/>
                  </a:lnTo>
                  <a:lnTo>
                    <a:pt x="2037" y="2360"/>
                  </a:lnTo>
                  <a:lnTo>
                    <a:pt x="2061" y="2386"/>
                  </a:lnTo>
                  <a:lnTo>
                    <a:pt x="2090" y="2411"/>
                  </a:lnTo>
                  <a:lnTo>
                    <a:pt x="2122" y="2431"/>
                  </a:lnTo>
                  <a:lnTo>
                    <a:pt x="2156" y="2448"/>
                  </a:lnTo>
                  <a:lnTo>
                    <a:pt x="2191" y="2462"/>
                  </a:lnTo>
                  <a:lnTo>
                    <a:pt x="2227" y="2470"/>
                  </a:lnTo>
                  <a:lnTo>
                    <a:pt x="2261" y="2473"/>
                  </a:lnTo>
                  <a:lnTo>
                    <a:pt x="2454" y="2473"/>
                  </a:lnTo>
                  <a:lnTo>
                    <a:pt x="2460" y="2495"/>
                  </a:lnTo>
                  <a:lnTo>
                    <a:pt x="2461" y="2519"/>
                  </a:lnTo>
                  <a:lnTo>
                    <a:pt x="2457" y="2542"/>
                  </a:lnTo>
                  <a:lnTo>
                    <a:pt x="2450" y="2565"/>
                  </a:lnTo>
                  <a:lnTo>
                    <a:pt x="2438" y="2585"/>
                  </a:lnTo>
                  <a:lnTo>
                    <a:pt x="2421" y="2603"/>
                  </a:lnTo>
                  <a:lnTo>
                    <a:pt x="2402" y="2617"/>
                  </a:lnTo>
                  <a:lnTo>
                    <a:pt x="2313" y="2668"/>
                  </a:lnTo>
                  <a:lnTo>
                    <a:pt x="1989" y="2856"/>
                  </a:lnTo>
                  <a:lnTo>
                    <a:pt x="1939" y="2884"/>
                  </a:lnTo>
                  <a:lnTo>
                    <a:pt x="1917" y="2894"/>
                  </a:lnTo>
                  <a:lnTo>
                    <a:pt x="1894" y="2899"/>
                  </a:lnTo>
                  <a:lnTo>
                    <a:pt x="1871" y="2901"/>
                  </a:lnTo>
                  <a:lnTo>
                    <a:pt x="1847" y="2896"/>
                  </a:lnTo>
                  <a:lnTo>
                    <a:pt x="1826" y="2888"/>
                  </a:lnTo>
                  <a:lnTo>
                    <a:pt x="1805" y="2876"/>
                  </a:lnTo>
                  <a:lnTo>
                    <a:pt x="1788" y="2860"/>
                  </a:lnTo>
                  <a:lnTo>
                    <a:pt x="1774" y="2839"/>
                  </a:lnTo>
                  <a:lnTo>
                    <a:pt x="1768" y="2829"/>
                  </a:lnTo>
                  <a:lnTo>
                    <a:pt x="1355" y="2115"/>
                  </a:lnTo>
                  <a:lnTo>
                    <a:pt x="1340" y="2092"/>
                  </a:lnTo>
                  <a:lnTo>
                    <a:pt x="1323" y="2074"/>
                  </a:lnTo>
                  <a:lnTo>
                    <a:pt x="1304" y="2061"/>
                  </a:lnTo>
                  <a:lnTo>
                    <a:pt x="1284" y="2050"/>
                  </a:lnTo>
                  <a:lnTo>
                    <a:pt x="1264" y="2045"/>
                  </a:lnTo>
                  <a:lnTo>
                    <a:pt x="1247" y="2044"/>
                  </a:lnTo>
                  <a:lnTo>
                    <a:pt x="1231" y="2048"/>
                  </a:lnTo>
                  <a:lnTo>
                    <a:pt x="1230" y="2048"/>
                  </a:lnTo>
                  <a:lnTo>
                    <a:pt x="1230" y="2048"/>
                  </a:lnTo>
                  <a:lnTo>
                    <a:pt x="1229" y="2049"/>
                  </a:lnTo>
                  <a:lnTo>
                    <a:pt x="1227" y="2049"/>
                  </a:lnTo>
                  <a:lnTo>
                    <a:pt x="1225" y="2050"/>
                  </a:lnTo>
                  <a:lnTo>
                    <a:pt x="1223" y="2051"/>
                  </a:lnTo>
                  <a:lnTo>
                    <a:pt x="1162" y="2075"/>
                  </a:lnTo>
                  <a:lnTo>
                    <a:pt x="1101" y="2093"/>
                  </a:lnTo>
                  <a:lnTo>
                    <a:pt x="1037" y="2108"/>
                  </a:lnTo>
                  <a:lnTo>
                    <a:pt x="975" y="2117"/>
                  </a:lnTo>
                  <a:lnTo>
                    <a:pt x="912" y="2122"/>
                  </a:lnTo>
                  <a:lnTo>
                    <a:pt x="849" y="2122"/>
                  </a:lnTo>
                  <a:lnTo>
                    <a:pt x="786" y="2118"/>
                  </a:lnTo>
                  <a:lnTo>
                    <a:pt x="724" y="2109"/>
                  </a:lnTo>
                  <a:lnTo>
                    <a:pt x="664" y="2095"/>
                  </a:lnTo>
                  <a:lnTo>
                    <a:pt x="604" y="2078"/>
                  </a:lnTo>
                  <a:lnTo>
                    <a:pt x="545" y="2057"/>
                  </a:lnTo>
                  <a:lnTo>
                    <a:pt x="488" y="2031"/>
                  </a:lnTo>
                  <a:lnTo>
                    <a:pt x="432" y="2001"/>
                  </a:lnTo>
                  <a:lnTo>
                    <a:pt x="379" y="1968"/>
                  </a:lnTo>
                  <a:lnTo>
                    <a:pt x="328" y="1930"/>
                  </a:lnTo>
                  <a:lnTo>
                    <a:pt x="281" y="1888"/>
                  </a:lnTo>
                  <a:lnTo>
                    <a:pt x="235" y="1843"/>
                  </a:lnTo>
                  <a:lnTo>
                    <a:pt x="193" y="1793"/>
                  </a:lnTo>
                  <a:lnTo>
                    <a:pt x="153" y="1740"/>
                  </a:lnTo>
                  <a:lnTo>
                    <a:pt x="117" y="1684"/>
                  </a:lnTo>
                  <a:lnTo>
                    <a:pt x="115" y="1681"/>
                  </a:lnTo>
                  <a:lnTo>
                    <a:pt x="113" y="1678"/>
                  </a:lnTo>
                  <a:lnTo>
                    <a:pt x="112" y="1675"/>
                  </a:lnTo>
                  <a:lnTo>
                    <a:pt x="81" y="1613"/>
                  </a:lnTo>
                  <a:lnTo>
                    <a:pt x="54" y="1548"/>
                  </a:lnTo>
                  <a:lnTo>
                    <a:pt x="33" y="1484"/>
                  </a:lnTo>
                  <a:lnTo>
                    <a:pt x="17" y="1419"/>
                  </a:lnTo>
                  <a:lnTo>
                    <a:pt x="6" y="1352"/>
                  </a:lnTo>
                  <a:lnTo>
                    <a:pt x="1" y="1287"/>
                  </a:lnTo>
                  <a:lnTo>
                    <a:pt x="0" y="1221"/>
                  </a:lnTo>
                  <a:lnTo>
                    <a:pt x="5" y="1155"/>
                  </a:lnTo>
                  <a:lnTo>
                    <a:pt x="14" y="1090"/>
                  </a:lnTo>
                  <a:lnTo>
                    <a:pt x="29" y="1026"/>
                  </a:lnTo>
                  <a:lnTo>
                    <a:pt x="47" y="964"/>
                  </a:lnTo>
                  <a:lnTo>
                    <a:pt x="70" y="902"/>
                  </a:lnTo>
                  <a:lnTo>
                    <a:pt x="97" y="846"/>
                  </a:lnTo>
                  <a:lnTo>
                    <a:pt x="128" y="791"/>
                  </a:lnTo>
                  <a:lnTo>
                    <a:pt x="161" y="739"/>
                  </a:lnTo>
                  <a:lnTo>
                    <a:pt x="199" y="689"/>
                  </a:lnTo>
                  <a:lnTo>
                    <a:pt x="242" y="642"/>
                  </a:lnTo>
                  <a:lnTo>
                    <a:pt x="287" y="597"/>
                  </a:lnTo>
                  <a:lnTo>
                    <a:pt x="337" y="555"/>
                  </a:lnTo>
                  <a:lnTo>
                    <a:pt x="390" y="517"/>
                  </a:lnTo>
                  <a:lnTo>
                    <a:pt x="392" y="515"/>
                  </a:lnTo>
                  <a:lnTo>
                    <a:pt x="394" y="514"/>
                  </a:lnTo>
                  <a:lnTo>
                    <a:pt x="396" y="512"/>
                  </a:lnTo>
                  <a:lnTo>
                    <a:pt x="411" y="506"/>
                  </a:lnTo>
                  <a:lnTo>
                    <a:pt x="427" y="505"/>
                  </a:lnTo>
                  <a:lnTo>
                    <a:pt x="443" y="511"/>
                  </a:lnTo>
                  <a:lnTo>
                    <a:pt x="457" y="522"/>
                  </a:lnTo>
                  <a:lnTo>
                    <a:pt x="469" y="538"/>
                  </a:lnTo>
                  <a:lnTo>
                    <a:pt x="833" y="1170"/>
                  </a:lnTo>
                  <a:lnTo>
                    <a:pt x="845" y="1186"/>
                  </a:lnTo>
                  <a:lnTo>
                    <a:pt x="860" y="1198"/>
                  </a:lnTo>
                  <a:lnTo>
                    <a:pt x="877" y="1206"/>
                  </a:lnTo>
                  <a:lnTo>
                    <a:pt x="896" y="1212"/>
                  </a:lnTo>
                  <a:lnTo>
                    <a:pt x="915" y="1213"/>
                  </a:lnTo>
                  <a:lnTo>
                    <a:pt x="934" y="1210"/>
                  </a:lnTo>
                  <a:lnTo>
                    <a:pt x="953" y="1201"/>
                  </a:lnTo>
                  <a:lnTo>
                    <a:pt x="1060" y="1139"/>
                  </a:lnTo>
                  <a:lnTo>
                    <a:pt x="1437" y="922"/>
                  </a:lnTo>
                  <a:lnTo>
                    <a:pt x="1454" y="909"/>
                  </a:lnTo>
                  <a:lnTo>
                    <a:pt x="1466" y="895"/>
                  </a:lnTo>
                  <a:lnTo>
                    <a:pt x="1475" y="878"/>
                  </a:lnTo>
                  <a:lnTo>
                    <a:pt x="1480" y="858"/>
                  </a:lnTo>
                  <a:lnTo>
                    <a:pt x="1481" y="839"/>
                  </a:lnTo>
                  <a:lnTo>
                    <a:pt x="1477" y="820"/>
                  </a:lnTo>
                  <a:lnTo>
                    <a:pt x="1469" y="800"/>
                  </a:lnTo>
                  <a:lnTo>
                    <a:pt x="1230" y="389"/>
                  </a:lnTo>
                  <a:lnTo>
                    <a:pt x="1105" y="172"/>
                  </a:lnTo>
                  <a:lnTo>
                    <a:pt x="1098" y="155"/>
                  </a:lnTo>
                  <a:lnTo>
                    <a:pt x="1094" y="140"/>
                  </a:lnTo>
                  <a:lnTo>
                    <a:pt x="1095" y="126"/>
                  </a:lnTo>
                  <a:lnTo>
                    <a:pt x="1101" y="113"/>
                  </a:lnTo>
                  <a:lnTo>
                    <a:pt x="1108" y="103"/>
                  </a:lnTo>
                  <a:lnTo>
                    <a:pt x="1119" y="94"/>
                  </a:lnTo>
                  <a:lnTo>
                    <a:pt x="1122" y="92"/>
                  </a:lnTo>
                  <a:lnTo>
                    <a:pt x="1125" y="91"/>
                  </a:lnTo>
                  <a:lnTo>
                    <a:pt x="1187" y="63"/>
                  </a:lnTo>
                  <a:lnTo>
                    <a:pt x="1251" y="40"/>
                  </a:lnTo>
                  <a:lnTo>
                    <a:pt x="1314" y="23"/>
                  </a:lnTo>
                  <a:lnTo>
                    <a:pt x="1378" y="10"/>
                  </a:lnTo>
                  <a:lnTo>
                    <a:pt x="1443" y="3"/>
                  </a:lnTo>
                  <a:lnTo>
                    <a:pt x="1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48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49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50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7" name="Freeform 11"/>
          <p:cNvSpPr>
            <a:spLocks noEditPoints="1"/>
          </p:cNvSpPr>
          <p:nvPr/>
        </p:nvSpPr>
        <p:spPr bwMode="auto">
          <a:xfrm>
            <a:off x="4864589" y="3613115"/>
            <a:ext cx="319246" cy="510669"/>
          </a:xfrm>
          <a:custGeom>
            <a:avLst/>
            <a:gdLst>
              <a:gd name="T0" fmla="*/ 676 w 2049"/>
              <a:gd name="T1" fmla="*/ 2148 h 3276"/>
              <a:gd name="T2" fmla="*/ 820 w 2049"/>
              <a:gd name="T3" fmla="*/ 2620 h 3276"/>
              <a:gd name="T4" fmla="*/ 780 w 2049"/>
              <a:gd name="T5" fmla="*/ 2692 h 3276"/>
              <a:gd name="T6" fmla="*/ 322 w 2049"/>
              <a:gd name="T7" fmla="*/ 3268 h 3276"/>
              <a:gd name="T8" fmla="*/ 231 w 2049"/>
              <a:gd name="T9" fmla="*/ 3270 h 3276"/>
              <a:gd name="T10" fmla="*/ 155 w 2049"/>
              <a:gd name="T11" fmla="*/ 3208 h 3276"/>
              <a:gd name="T12" fmla="*/ 141 w 2049"/>
              <a:gd name="T13" fmla="*/ 3107 h 3276"/>
              <a:gd name="T14" fmla="*/ 642 w 2049"/>
              <a:gd name="T15" fmla="*/ 2102 h 3276"/>
              <a:gd name="T16" fmla="*/ 1257 w 2049"/>
              <a:gd name="T17" fmla="*/ 822 h 3276"/>
              <a:gd name="T18" fmla="*/ 1344 w 2049"/>
              <a:gd name="T19" fmla="*/ 882 h 3276"/>
              <a:gd name="T20" fmla="*/ 1993 w 2049"/>
              <a:gd name="T21" fmla="*/ 1664 h 3276"/>
              <a:gd name="T22" fmla="*/ 2047 w 2049"/>
              <a:gd name="T23" fmla="*/ 1752 h 3276"/>
              <a:gd name="T24" fmla="*/ 2023 w 2049"/>
              <a:gd name="T25" fmla="*/ 1855 h 3276"/>
              <a:gd name="T26" fmla="*/ 1938 w 2049"/>
              <a:gd name="T27" fmla="*/ 1908 h 3276"/>
              <a:gd name="T28" fmla="*/ 1856 w 2049"/>
              <a:gd name="T29" fmla="*/ 1899 h 3276"/>
              <a:gd name="T30" fmla="*/ 1346 w 2049"/>
              <a:gd name="T31" fmla="*/ 1642 h 3276"/>
              <a:gd name="T32" fmla="*/ 1392 w 2049"/>
              <a:gd name="T33" fmla="*/ 2263 h 3276"/>
              <a:gd name="T34" fmla="*/ 1767 w 2049"/>
              <a:gd name="T35" fmla="*/ 3089 h 3276"/>
              <a:gd name="T36" fmla="*/ 1764 w 2049"/>
              <a:gd name="T37" fmla="*/ 3194 h 3276"/>
              <a:gd name="T38" fmla="*/ 1690 w 2049"/>
              <a:gd name="T39" fmla="*/ 3267 h 3276"/>
              <a:gd name="T40" fmla="*/ 1587 w 2049"/>
              <a:gd name="T41" fmla="*/ 3266 h 3276"/>
              <a:gd name="T42" fmla="*/ 1512 w 2049"/>
              <a:gd name="T43" fmla="*/ 3190 h 3276"/>
              <a:gd name="T44" fmla="*/ 771 w 2049"/>
              <a:gd name="T45" fmla="*/ 2068 h 3276"/>
              <a:gd name="T46" fmla="*/ 728 w 2049"/>
              <a:gd name="T47" fmla="*/ 2017 h 3276"/>
              <a:gd name="T48" fmla="*/ 684 w 2049"/>
              <a:gd name="T49" fmla="*/ 1918 h 3276"/>
              <a:gd name="T50" fmla="*/ 683 w 2049"/>
              <a:gd name="T51" fmla="*/ 1774 h 3276"/>
              <a:gd name="T52" fmla="*/ 718 w 2049"/>
              <a:gd name="T53" fmla="*/ 1642 h 3276"/>
              <a:gd name="T54" fmla="*/ 762 w 2049"/>
              <a:gd name="T55" fmla="*/ 1442 h 3276"/>
              <a:gd name="T56" fmla="*/ 806 w 2049"/>
              <a:gd name="T57" fmla="*/ 1228 h 3276"/>
              <a:gd name="T58" fmla="*/ 812 w 2049"/>
              <a:gd name="T59" fmla="*/ 1194 h 3276"/>
              <a:gd name="T60" fmla="*/ 232 w 2049"/>
              <a:gd name="T61" fmla="*/ 1735 h 3276"/>
              <a:gd name="T62" fmla="*/ 137 w 2049"/>
              <a:gd name="T63" fmla="*/ 1774 h 3276"/>
              <a:gd name="T64" fmla="*/ 39 w 2049"/>
              <a:gd name="T65" fmla="*/ 1734 h 3276"/>
              <a:gd name="T66" fmla="*/ 0 w 2049"/>
              <a:gd name="T67" fmla="*/ 1639 h 3276"/>
              <a:gd name="T68" fmla="*/ 297 w 2049"/>
              <a:gd name="T69" fmla="*/ 1153 h 3276"/>
              <a:gd name="T70" fmla="*/ 895 w 2049"/>
              <a:gd name="T71" fmla="*/ 833 h 3276"/>
              <a:gd name="T72" fmla="*/ 955 w 2049"/>
              <a:gd name="T73" fmla="*/ 819 h 3276"/>
              <a:gd name="T74" fmla="*/ 1388 w 2049"/>
              <a:gd name="T75" fmla="*/ 12 h 3276"/>
              <a:gd name="T76" fmla="*/ 1539 w 2049"/>
              <a:gd name="T77" fmla="*/ 100 h 3276"/>
              <a:gd name="T78" fmla="*/ 1627 w 2049"/>
              <a:gd name="T79" fmla="*/ 250 h 3276"/>
              <a:gd name="T80" fmla="*/ 1627 w 2049"/>
              <a:gd name="T81" fmla="*/ 432 h 3276"/>
              <a:gd name="T82" fmla="*/ 1539 w 2049"/>
              <a:gd name="T83" fmla="*/ 582 h 3276"/>
              <a:gd name="T84" fmla="*/ 1388 w 2049"/>
              <a:gd name="T85" fmla="*/ 670 h 3276"/>
              <a:gd name="T86" fmla="*/ 1207 w 2049"/>
              <a:gd name="T87" fmla="*/ 670 h 3276"/>
              <a:gd name="T88" fmla="*/ 1056 w 2049"/>
              <a:gd name="T89" fmla="*/ 582 h 3276"/>
              <a:gd name="T90" fmla="*/ 969 w 2049"/>
              <a:gd name="T91" fmla="*/ 432 h 3276"/>
              <a:gd name="T92" fmla="*/ 969 w 2049"/>
              <a:gd name="T93" fmla="*/ 250 h 3276"/>
              <a:gd name="T94" fmla="*/ 1056 w 2049"/>
              <a:gd name="T95" fmla="*/ 100 h 3276"/>
              <a:gd name="T96" fmla="*/ 1207 w 2049"/>
              <a:gd name="T97" fmla="*/ 12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49" h="3276">
                <a:moveTo>
                  <a:pt x="642" y="2102"/>
                </a:moveTo>
                <a:lnTo>
                  <a:pt x="652" y="2119"/>
                </a:lnTo>
                <a:lnTo>
                  <a:pt x="664" y="2134"/>
                </a:lnTo>
                <a:lnTo>
                  <a:pt x="676" y="2148"/>
                </a:lnTo>
                <a:lnTo>
                  <a:pt x="687" y="2161"/>
                </a:lnTo>
                <a:lnTo>
                  <a:pt x="696" y="2170"/>
                </a:lnTo>
                <a:lnTo>
                  <a:pt x="915" y="2389"/>
                </a:lnTo>
                <a:lnTo>
                  <a:pt x="820" y="2620"/>
                </a:lnTo>
                <a:lnTo>
                  <a:pt x="814" y="2642"/>
                </a:lnTo>
                <a:lnTo>
                  <a:pt x="805" y="2661"/>
                </a:lnTo>
                <a:lnTo>
                  <a:pt x="793" y="2677"/>
                </a:lnTo>
                <a:lnTo>
                  <a:pt x="780" y="2692"/>
                </a:lnTo>
                <a:lnTo>
                  <a:pt x="382" y="3221"/>
                </a:lnTo>
                <a:lnTo>
                  <a:pt x="365" y="3241"/>
                </a:lnTo>
                <a:lnTo>
                  <a:pt x="344" y="3256"/>
                </a:lnTo>
                <a:lnTo>
                  <a:pt x="322" y="3268"/>
                </a:lnTo>
                <a:lnTo>
                  <a:pt x="298" y="3274"/>
                </a:lnTo>
                <a:lnTo>
                  <a:pt x="273" y="3276"/>
                </a:lnTo>
                <a:lnTo>
                  <a:pt x="252" y="3274"/>
                </a:lnTo>
                <a:lnTo>
                  <a:pt x="231" y="3270"/>
                </a:lnTo>
                <a:lnTo>
                  <a:pt x="211" y="3261"/>
                </a:lnTo>
                <a:lnTo>
                  <a:pt x="191" y="3249"/>
                </a:lnTo>
                <a:lnTo>
                  <a:pt x="170" y="3230"/>
                </a:lnTo>
                <a:lnTo>
                  <a:pt x="155" y="3208"/>
                </a:lnTo>
                <a:lnTo>
                  <a:pt x="144" y="3184"/>
                </a:lnTo>
                <a:lnTo>
                  <a:pt x="138" y="3159"/>
                </a:lnTo>
                <a:lnTo>
                  <a:pt x="137" y="3133"/>
                </a:lnTo>
                <a:lnTo>
                  <a:pt x="141" y="3107"/>
                </a:lnTo>
                <a:lnTo>
                  <a:pt x="150" y="3082"/>
                </a:lnTo>
                <a:lnTo>
                  <a:pt x="164" y="3058"/>
                </a:lnTo>
                <a:lnTo>
                  <a:pt x="552" y="2541"/>
                </a:lnTo>
                <a:lnTo>
                  <a:pt x="642" y="2102"/>
                </a:lnTo>
                <a:close/>
                <a:moveTo>
                  <a:pt x="956" y="819"/>
                </a:moveTo>
                <a:lnTo>
                  <a:pt x="1229" y="819"/>
                </a:lnTo>
                <a:lnTo>
                  <a:pt x="1230" y="820"/>
                </a:lnTo>
                <a:lnTo>
                  <a:pt x="1257" y="822"/>
                </a:lnTo>
                <a:lnTo>
                  <a:pt x="1283" y="831"/>
                </a:lnTo>
                <a:lnTo>
                  <a:pt x="1306" y="843"/>
                </a:lnTo>
                <a:lnTo>
                  <a:pt x="1328" y="860"/>
                </a:lnTo>
                <a:lnTo>
                  <a:pt x="1344" y="882"/>
                </a:lnTo>
                <a:lnTo>
                  <a:pt x="1357" y="907"/>
                </a:lnTo>
                <a:lnTo>
                  <a:pt x="1570" y="1469"/>
                </a:lnTo>
                <a:lnTo>
                  <a:pt x="1969" y="1651"/>
                </a:lnTo>
                <a:lnTo>
                  <a:pt x="1993" y="1664"/>
                </a:lnTo>
                <a:lnTo>
                  <a:pt x="2013" y="1682"/>
                </a:lnTo>
                <a:lnTo>
                  <a:pt x="2028" y="1703"/>
                </a:lnTo>
                <a:lnTo>
                  <a:pt x="2040" y="1727"/>
                </a:lnTo>
                <a:lnTo>
                  <a:pt x="2047" y="1752"/>
                </a:lnTo>
                <a:lnTo>
                  <a:pt x="2049" y="1778"/>
                </a:lnTo>
                <a:lnTo>
                  <a:pt x="2046" y="1805"/>
                </a:lnTo>
                <a:lnTo>
                  <a:pt x="2037" y="1831"/>
                </a:lnTo>
                <a:lnTo>
                  <a:pt x="2023" y="1855"/>
                </a:lnTo>
                <a:lnTo>
                  <a:pt x="2006" y="1874"/>
                </a:lnTo>
                <a:lnTo>
                  <a:pt x="1985" y="1890"/>
                </a:lnTo>
                <a:lnTo>
                  <a:pt x="1962" y="1901"/>
                </a:lnTo>
                <a:lnTo>
                  <a:pt x="1938" y="1908"/>
                </a:lnTo>
                <a:lnTo>
                  <a:pt x="1912" y="1911"/>
                </a:lnTo>
                <a:lnTo>
                  <a:pt x="1894" y="1909"/>
                </a:lnTo>
                <a:lnTo>
                  <a:pt x="1874" y="1906"/>
                </a:lnTo>
                <a:lnTo>
                  <a:pt x="1856" y="1899"/>
                </a:lnTo>
                <a:lnTo>
                  <a:pt x="1405" y="1694"/>
                </a:lnTo>
                <a:lnTo>
                  <a:pt x="1382" y="1681"/>
                </a:lnTo>
                <a:lnTo>
                  <a:pt x="1362" y="1663"/>
                </a:lnTo>
                <a:lnTo>
                  <a:pt x="1346" y="1642"/>
                </a:lnTo>
                <a:lnTo>
                  <a:pt x="1334" y="1617"/>
                </a:lnTo>
                <a:lnTo>
                  <a:pt x="1258" y="1419"/>
                </a:lnTo>
                <a:lnTo>
                  <a:pt x="1161" y="1897"/>
                </a:lnTo>
                <a:lnTo>
                  <a:pt x="1392" y="2263"/>
                </a:lnTo>
                <a:lnTo>
                  <a:pt x="1475" y="2375"/>
                </a:lnTo>
                <a:lnTo>
                  <a:pt x="1485" y="2390"/>
                </a:lnTo>
                <a:lnTo>
                  <a:pt x="1493" y="2406"/>
                </a:lnTo>
                <a:lnTo>
                  <a:pt x="1767" y="3089"/>
                </a:lnTo>
                <a:lnTo>
                  <a:pt x="1774" y="3116"/>
                </a:lnTo>
                <a:lnTo>
                  <a:pt x="1776" y="3143"/>
                </a:lnTo>
                <a:lnTo>
                  <a:pt x="1773" y="3169"/>
                </a:lnTo>
                <a:lnTo>
                  <a:pt x="1764" y="3194"/>
                </a:lnTo>
                <a:lnTo>
                  <a:pt x="1752" y="3217"/>
                </a:lnTo>
                <a:lnTo>
                  <a:pt x="1735" y="3237"/>
                </a:lnTo>
                <a:lnTo>
                  <a:pt x="1714" y="3254"/>
                </a:lnTo>
                <a:lnTo>
                  <a:pt x="1690" y="3267"/>
                </a:lnTo>
                <a:lnTo>
                  <a:pt x="1664" y="3274"/>
                </a:lnTo>
                <a:lnTo>
                  <a:pt x="1639" y="3276"/>
                </a:lnTo>
                <a:lnTo>
                  <a:pt x="1612" y="3273"/>
                </a:lnTo>
                <a:lnTo>
                  <a:pt x="1587" y="3266"/>
                </a:lnTo>
                <a:lnTo>
                  <a:pt x="1563" y="3254"/>
                </a:lnTo>
                <a:lnTo>
                  <a:pt x="1543" y="3236"/>
                </a:lnTo>
                <a:lnTo>
                  <a:pt x="1525" y="3216"/>
                </a:lnTo>
                <a:lnTo>
                  <a:pt x="1512" y="3190"/>
                </a:lnTo>
                <a:lnTo>
                  <a:pt x="1257" y="2553"/>
                </a:lnTo>
                <a:lnTo>
                  <a:pt x="779" y="2075"/>
                </a:lnTo>
                <a:lnTo>
                  <a:pt x="777" y="2073"/>
                </a:lnTo>
                <a:lnTo>
                  <a:pt x="771" y="2068"/>
                </a:lnTo>
                <a:lnTo>
                  <a:pt x="763" y="2060"/>
                </a:lnTo>
                <a:lnTo>
                  <a:pt x="753" y="2049"/>
                </a:lnTo>
                <a:lnTo>
                  <a:pt x="741" y="2034"/>
                </a:lnTo>
                <a:lnTo>
                  <a:pt x="728" y="2017"/>
                </a:lnTo>
                <a:lnTo>
                  <a:pt x="716" y="1996"/>
                </a:lnTo>
                <a:lnTo>
                  <a:pt x="704" y="1973"/>
                </a:lnTo>
                <a:lnTo>
                  <a:pt x="693" y="1946"/>
                </a:lnTo>
                <a:lnTo>
                  <a:pt x="684" y="1918"/>
                </a:lnTo>
                <a:lnTo>
                  <a:pt x="678" y="1885"/>
                </a:lnTo>
                <a:lnTo>
                  <a:pt x="676" y="1851"/>
                </a:lnTo>
                <a:lnTo>
                  <a:pt x="677" y="1813"/>
                </a:lnTo>
                <a:lnTo>
                  <a:pt x="683" y="1774"/>
                </a:lnTo>
                <a:lnTo>
                  <a:pt x="691" y="1750"/>
                </a:lnTo>
                <a:lnTo>
                  <a:pt x="699" y="1720"/>
                </a:lnTo>
                <a:lnTo>
                  <a:pt x="708" y="1683"/>
                </a:lnTo>
                <a:lnTo>
                  <a:pt x="718" y="1642"/>
                </a:lnTo>
                <a:lnTo>
                  <a:pt x="728" y="1596"/>
                </a:lnTo>
                <a:lnTo>
                  <a:pt x="740" y="1547"/>
                </a:lnTo>
                <a:lnTo>
                  <a:pt x="751" y="1495"/>
                </a:lnTo>
                <a:lnTo>
                  <a:pt x="762" y="1442"/>
                </a:lnTo>
                <a:lnTo>
                  <a:pt x="773" y="1389"/>
                </a:lnTo>
                <a:lnTo>
                  <a:pt x="784" y="1333"/>
                </a:lnTo>
                <a:lnTo>
                  <a:pt x="795" y="1280"/>
                </a:lnTo>
                <a:lnTo>
                  <a:pt x="806" y="1228"/>
                </a:lnTo>
                <a:lnTo>
                  <a:pt x="806" y="1226"/>
                </a:lnTo>
                <a:lnTo>
                  <a:pt x="807" y="1219"/>
                </a:lnTo>
                <a:lnTo>
                  <a:pt x="809" y="1209"/>
                </a:lnTo>
                <a:lnTo>
                  <a:pt x="812" y="1194"/>
                </a:lnTo>
                <a:lnTo>
                  <a:pt x="815" y="1178"/>
                </a:lnTo>
                <a:lnTo>
                  <a:pt x="504" y="1335"/>
                </a:lnTo>
                <a:lnTo>
                  <a:pt x="250" y="1714"/>
                </a:lnTo>
                <a:lnTo>
                  <a:pt x="232" y="1735"/>
                </a:lnTo>
                <a:lnTo>
                  <a:pt x="212" y="1752"/>
                </a:lnTo>
                <a:lnTo>
                  <a:pt x="188" y="1764"/>
                </a:lnTo>
                <a:lnTo>
                  <a:pt x="163" y="1771"/>
                </a:lnTo>
                <a:lnTo>
                  <a:pt x="137" y="1774"/>
                </a:lnTo>
                <a:lnTo>
                  <a:pt x="111" y="1771"/>
                </a:lnTo>
                <a:lnTo>
                  <a:pt x="85" y="1765"/>
                </a:lnTo>
                <a:lnTo>
                  <a:pt x="61" y="1752"/>
                </a:lnTo>
                <a:lnTo>
                  <a:pt x="39" y="1734"/>
                </a:lnTo>
                <a:lnTo>
                  <a:pt x="23" y="1712"/>
                </a:lnTo>
                <a:lnTo>
                  <a:pt x="11" y="1690"/>
                </a:lnTo>
                <a:lnTo>
                  <a:pt x="3" y="1665"/>
                </a:lnTo>
                <a:lnTo>
                  <a:pt x="0" y="1639"/>
                </a:lnTo>
                <a:lnTo>
                  <a:pt x="2" y="1613"/>
                </a:lnTo>
                <a:lnTo>
                  <a:pt x="10" y="1586"/>
                </a:lnTo>
                <a:lnTo>
                  <a:pt x="23" y="1563"/>
                </a:lnTo>
                <a:lnTo>
                  <a:pt x="297" y="1153"/>
                </a:lnTo>
                <a:lnTo>
                  <a:pt x="311" y="1135"/>
                </a:lnTo>
                <a:lnTo>
                  <a:pt x="329" y="1118"/>
                </a:lnTo>
                <a:lnTo>
                  <a:pt x="349" y="1106"/>
                </a:lnTo>
                <a:lnTo>
                  <a:pt x="895" y="833"/>
                </a:lnTo>
                <a:lnTo>
                  <a:pt x="914" y="825"/>
                </a:lnTo>
                <a:lnTo>
                  <a:pt x="933" y="821"/>
                </a:lnTo>
                <a:lnTo>
                  <a:pt x="953" y="820"/>
                </a:lnTo>
                <a:lnTo>
                  <a:pt x="955" y="819"/>
                </a:lnTo>
                <a:lnTo>
                  <a:pt x="956" y="819"/>
                </a:lnTo>
                <a:close/>
                <a:moveTo>
                  <a:pt x="1298" y="0"/>
                </a:moveTo>
                <a:lnTo>
                  <a:pt x="1344" y="3"/>
                </a:lnTo>
                <a:lnTo>
                  <a:pt x="1388" y="12"/>
                </a:lnTo>
                <a:lnTo>
                  <a:pt x="1431" y="26"/>
                </a:lnTo>
                <a:lnTo>
                  <a:pt x="1470" y="46"/>
                </a:lnTo>
                <a:lnTo>
                  <a:pt x="1507" y="70"/>
                </a:lnTo>
                <a:lnTo>
                  <a:pt x="1539" y="100"/>
                </a:lnTo>
                <a:lnTo>
                  <a:pt x="1568" y="132"/>
                </a:lnTo>
                <a:lnTo>
                  <a:pt x="1593" y="168"/>
                </a:lnTo>
                <a:lnTo>
                  <a:pt x="1612" y="208"/>
                </a:lnTo>
                <a:lnTo>
                  <a:pt x="1627" y="250"/>
                </a:lnTo>
                <a:lnTo>
                  <a:pt x="1636" y="294"/>
                </a:lnTo>
                <a:lnTo>
                  <a:pt x="1639" y="341"/>
                </a:lnTo>
                <a:lnTo>
                  <a:pt x="1636" y="387"/>
                </a:lnTo>
                <a:lnTo>
                  <a:pt x="1627" y="432"/>
                </a:lnTo>
                <a:lnTo>
                  <a:pt x="1612" y="473"/>
                </a:lnTo>
                <a:lnTo>
                  <a:pt x="1593" y="513"/>
                </a:lnTo>
                <a:lnTo>
                  <a:pt x="1568" y="549"/>
                </a:lnTo>
                <a:lnTo>
                  <a:pt x="1539" y="582"/>
                </a:lnTo>
                <a:lnTo>
                  <a:pt x="1507" y="611"/>
                </a:lnTo>
                <a:lnTo>
                  <a:pt x="1470" y="635"/>
                </a:lnTo>
                <a:lnTo>
                  <a:pt x="1431" y="656"/>
                </a:lnTo>
                <a:lnTo>
                  <a:pt x="1388" y="670"/>
                </a:lnTo>
                <a:lnTo>
                  <a:pt x="1344" y="679"/>
                </a:lnTo>
                <a:lnTo>
                  <a:pt x="1298" y="682"/>
                </a:lnTo>
                <a:lnTo>
                  <a:pt x="1252" y="679"/>
                </a:lnTo>
                <a:lnTo>
                  <a:pt x="1207" y="670"/>
                </a:lnTo>
                <a:lnTo>
                  <a:pt x="1165" y="656"/>
                </a:lnTo>
                <a:lnTo>
                  <a:pt x="1125" y="635"/>
                </a:lnTo>
                <a:lnTo>
                  <a:pt x="1090" y="611"/>
                </a:lnTo>
                <a:lnTo>
                  <a:pt x="1056" y="582"/>
                </a:lnTo>
                <a:lnTo>
                  <a:pt x="1028" y="549"/>
                </a:lnTo>
                <a:lnTo>
                  <a:pt x="1003" y="513"/>
                </a:lnTo>
                <a:lnTo>
                  <a:pt x="983" y="473"/>
                </a:lnTo>
                <a:lnTo>
                  <a:pt x="969" y="432"/>
                </a:lnTo>
                <a:lnTo>
                  <a:pt x="959" y="387"/>
                </a:lnTo>
                <a:lnTo>
                  <a:pt x="956" y="341"/>
                </a:lnTo>
                <a:lnTo>
                  <a:pt x="959" y="294"/>
                </a:lnTo>
                <a:lnTo>
                  <a:pt x="969" y="250"/>
                </a:lnTo>
                <a:lnTo>
                  <a:pt x="983" y="208"/>
                </a:lnTo>
                <a:lnTo>
                  <a:pt x="1003" y="168"/>
                </a:lnTo>
                <a:lnTo>
                  <a:pt x="1028" y="132"/>
                </a:lnTo>
                <a:lnTo>
                  <a:pt x="1056" y="100"/>
                </a:lnTo>
                <a:lnTo>
                  <a:pt x="1090" y="70"/>
                </a:lnTo>
                <a:lnTo>
                  <a:pt x="1125" y="46"/>
                </a:lnTo>
                <a:lnTo>
                  <a:pt x="1165" y="26"/>
                </a:lnTo>
                <a:lnTo>
                  <a:pt x="1207" y="12"/>
                </a:lnTo>
                <a:lnTo>
                  <a:pt x="1252" y="3"/>
                </a:lnTo>
                <a:lnTo>
                  <a:pt x="129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68" name="Group 67"/>
          <p:cNvGrpSpPr/>
          <p:nvPr/>
        </p:nvGrpSpPr>
        <p:grpSpPr>
          <a:xfrm>
            <a:off x="4764454" y="2643965"/>
            <a:ext cx="519515" cy="466177"/>
            <a:chOff x="8367713" y="1762125"/>
            <a:chExt cx="376238" cy="327026"/>
          </a:xfrm>
          <a:solidFill>
            <a:schemeClr val="accent3"/>
          </a:solidFill>
        </p:grpSpPr>
        <p:sp>
          <p:nvSpPr>
            <p:cNvPr id="69" name="Freeform 34"/>
            <p:cNvSpPr>
              <a:spLocks/>
            </p:cNvSpPr>
            <p:nvPr/>
          </p:nvSpPr>
          <p:spPr bwMode="auto">
            <a:xfrm>
              <a:off x="8475663" y="1762125"/>
              <a:ext cx="268288" cy="296863"/>
            </a:xfrm>
            <a:custGeom>
              <a:avLst/>
              <a:gdLst>
                <a:gd name="T0" fmla="*/ 455 w 2374"/>
                <a:gd name="T1" fmla="*/ 0 h 2614"/>
                <a:gd name="T2" fmla="*/ 468 w 2374"/>
                <a:gd name="T3" fmla="*/ 4 h 2614"/>
                <a:gd name="T4" fmla="*/ 2350 w 2374"/>
                <a:gd name="T5" fmla="*/ 903 h 2614"/>
                <a:gd name="T6" fmla="*/ 2362 w 2374"/>
                <a:gd name="T7" fmla="*/ 911 h 2614"/>
                <a:gd name="T8" fmla="*/ 2370 w 2374"/>
                <a:gd name="T9" fmla="*/ 921 h 2614"/>
                <a:gd name="T10" fmla="*/ 2374 w 2374"/>
                <a:gd name="T11" fmla="*/ 934 h 2614"/>
                <a:gd name="T12" fmla="*/ 2374 w 2374"/>
                <a:gd name="T13" fmla="*/ 948 h 2614"/>
                <a:gd name="T14" fmla="*/ 2370 w 2374"/>
                <a:gd name="T15" fmla="*/ 961 h 2614"/>
                <a:gd name="T16" fmla="*/ 1593 w 2374"/>
                <a:gd name="T17" fmla="*/ 2589 h 2614"/>
                <a:gd name="T18" fmla="*/ 1585 w 2374"/>
                <a:gd name="T19" fmla="*/ 2601 h 2614"/>
                <a:gd name="T20" fmla="*/ 1574 w 2374"/>
                <a:gd name="T21" fmla="*/ 2609 h 2614"/>
                <a:gd name="T22" fmla="*/ 1562 w 2374"/>
                <a:gd name="T23" fmla="*/ 2613 h 2614"/>
                <a:gd name="T24" fmla="*/ 1549 w 2374"/>
                <a:gd name="T25" fmla="*/ 2614 h 2614"/>
                <a:gd name="T26" fmla="*/ 1534 w 2374"/>
                <a:gd name="T27" fmla="*/ 2610 h 2614"/>
                <a:gd name="T28" fmla="*/ 1358 w 2374"/>
                <a:gd name="T29" fmla="*/ 2526 h 2614"/>
                <a:gd name="T30" fmla="*/ 1358 w 2374"/>
                <a:gd name="T31" fmla="*/ 1962 h 2614"/>
                <a:gd name="T32" fmla="*/ 1645 w 2374"/>
                <a:gd name="T33" fmla="*/ 2098 h 2614"/>
                <a:gd name="T34" fmla="*/ 2155 w 2374"/>
                <a:gd name="T35" fmla="*/ 1031 h 2614"/>
                <a:gd name="T36" fmla="*/ 524 w 2374"/>
                <a:gd name="T37" fmla="*/ 251 h 2614"/>
                <a:gd name="T38" fmla="*/ 224 w 2374"/>
                <a:gd name="T39" fmla="*/ 881 h 2614"/>
                <a:gd name="T40" fmla="*/ 0 w 2374"/>
                <a:gd name="T41" fmla="*/ 881 h 2614"/>
                <a:gd name="T42" fmla="*/ 410 w 2374"/>
                <a:gd name="T43" fmla="*/ 24 h 2614"/>
                <a:gd name="T44" fmla="*/ 417 w 2374"/>
                <a:gd name="T45" fmla="*/ 13 h 2614"/>
                <a:gd name="T46" fmla="*/ 429 w 2374"/>
                <a:gd name="T47" fmla="*/ 5 h 2614"/>
                <a:gd name="T48" fmla="*/ 442 w 2374"/>
                <a:gd name="T49" fmla="*/ 1 h 2614"/>
                <a:gd name="T50" fmla="*/ 455 w 2374"/>
                <a:gd name="T5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74" h="2614">
                  <a:moveTo>
                    <a:pt x="455" y="0"/>
                  </a:moveTo>
                  <a:lnTo>
                    <a:pt x="468" y="4"/>
                  </a:lnTo>
                  <a:lnTo>
                    <a:pt x="2350" y="903"/>
                  </a:lnTo>
                  <a:lnTo>
                    <a:pt x="2362" y="911"/>
                  </a:lnTo>
                  <a:lnTo>
                    <a:pt x="2370" y="921"/>
                  </a:lnTo>
                  <a:lnTo>
                    <a:pt x="2374" y="934"/>
                  </a:lnTo>
                  <a:lnTo>
                    <a:pt x="2374" y="948"/>
                  </a:lnTo>
                  <a:lnTo>
                    <a:pt x="2370" y="961"/>
                  </a:lnTo>
                  <a:lnTo>
                    <a:pt x="1593" y="2589"/>
                  </a:lnTo>
                  <a:lnTo>
                    <a:pt x="1585" y="2601"/>
                  </a:lnTo>
                  <a:lnTo>
                    <a:pt x="1574" y="2609"/>
                  </a:lnTo>
                  <a:lnTo>
                    <a:pt x="1562" y="2613"/>
                  </a:lnTo>
                  <a:lnTo>
                    <a:pt x="1549" y="2614"/>
                  </a:lnTo>
                  <a:lnTo>
                    <a:pt x="1534" y="2610"/>
                  </a:lnTo>
                  <a:lnTo>
                    <a:pt x="1358" y="2526"/>
                  </a:lnTo>
                  <a:lnTo>
                    <a:pt x="1358" y="1962"/>
                  </a:lnTo>
                  <a:lnTo>
                    <a:pt x="1645" y="2098"/>
                  </a:lnTo>
                  <a:lnTo>
                    <a:pt x="2155" y="1031"/>
                  </a:lnTo>
                  <a:lnTo>
                    <a:pt x="524" y="251"/>
                  </a:lnTo>
                  <a:lnTo>
                    <a:pt x="224" y="881"/>
                  </a:lnTo>
                  <a:lnTo>
                    <a:pt x="0" y="881"/>
                  </a:lnTo>
                  <a:lnTo>
                    <a:pt x="410" y="24"/>
                  </a:lnTo>
                  <a:lnTo>
                    <a:pt x="417" y="13"/>
                  </a:lnTo>
                  <a:lnTo>
                    <a:pt x="429" y="5"/>
                  </a:lnTo>
                  <a:lnTo>
                    <a:pt x="442" y="1"/>
                  </a:lnTo>
                  <a:lnTo>
                    <a:pt x="4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8367713" y="1874838"/>
              <a:ext cx="246063" cy="214313"/>
            </a:xfrm>
            <a:custGeom>
              <a:avLst/>
              <a:gdLst>
                <a:gd name="T0" fmla="*/ 202 w 2173"/>
                <a:gd name="T1" fmla="*/ 1383 h 1892"/>
                <a:gd name="T2" fmla="*/ 517 w 2173"/>
                <a:gd name="T3" fmla="*/ 1380 h 1892"/>
                <a:gd name="T4" fmla="*/ 523 w 2173"/>
                <a:gd name="T5" fmla="*/ 1357 h 1892"/>
                <a:gd name="T6" fmla="*/ 535 w 2173"/>
                <a:gd name="T7" fmla="*/ 1316 h 1892"/>
                <a:gd name="T8" fmla="*/ 551 w 2173"/>
                <a:gd name="T9" fmla="*/ 1259 h 1892"/>
                <a:gd name="T10" fmla="*/ 572 w 2173"/>
                <a:gd name="T11" fmla="*/ 1190 h 1892"/>
                <a:gd name="T12" fmla="*/ 598 w 2173"/>
                <a:gd name="T13" fmla="*/ 1114 h 1892"/>
                <a:gd name="T14" fmla="*/ 628 w 2173"/>
                <a:gd name="T15" fmla="*/ 1034 h 1892"/>
                <a:gd name="T16" fmla="*/ 661 w 2173"/>
                <a:gd name="T17" fmla="*/ 952 h 1892"/>
                <a:gd name="T18" fmla="*/ 697 w 2173"/>
                <a:gd name="T19" fmla="*/ 875 h 1892"/>
                <a:gd name="T20" fmla="*/ 737 w 2173"/>
                <a:gd name="T21" fmla="*/ 804 h 1892"/>
                <a:gd name="T22" fmla="*/ 778 w 2173"/>
                <a:gd name="T23" fmla="*/ 743 h 1892"/>
                <a:gd name="T24" fmla="*/ 822 w 2173"/>
                <a:gd name="T25" fmla="*/ 697 h 1892"/>
                <a:gd name="T26" fmla="*/ 867 w 2173"/>
                <a:gd name="T27" fmla="*/ 668 h 1892"/>
                <a:gd name="T28" fmla="*/ 913 w 2173"/>
                <a:gd name="T29" fmla="*/ 662 h 1892"/>
                <a:gd name="T30" fmla="*/ 960 w 2173"/>
                <a:gd name="T31" fmla="*/ 680 h 1892"/>
                <a:gd name="T32" fmla="*/ 1019 w 2173"/>
                <a:gd name="T33" fmla="*/ 737 h 1892"/>
                <a:gd name="T34" fmla="*/ 1081 w 2173"/>
                <a:gd name="T35" fmla="*/ 819 h 1892"/>
                <a:gd name="T36" fmla="*/ 1135 w 2173"/>
                <a:gd name="T37" fmla="*/ 907 h 1892"/>
                <a:gd name="T38" fmla="*/ 1181 w 2173"/>
                <a:gd name="T39" fmla="*/ 998 h 1892"/>
                <a:gd name="T40" fmla="*/ 1220 w 2173"/>
                <a:gd name="T41" fmla="*/ 1088 h 1892"/>
                <a:gd name="T42" fmla="*/ 1250 w 2173"/>
                <a:gd name="T43" fmla="*/ 1172 h 1892"/>
                <a:gd name="T44" fmla="*/ 1274 w 2173"/>
                <a:gd name="T45" fmla="*/ 1247 h 1892"/>
                <a:gd name="T46" fmla="*/ 1291 w 2173"/>
                <a:gd name="T47" fmla="*/ 1310 h 1892"/>
                <a:gd name="T48" fmla="*/ 1302 w 2173"/>
                <a:gd name="T49" fmla="*/ 1355 h 1892"/>
                <a:gd name="T50" fmla="*/ 1308 w 2173"/>
                <a:gd name="T51" fmla="*/ 1380 h 1892"/>
                <a:gd name="T52" fmla="*/ 1309 w 2173"/>
                <a:gd name="T53" fmla="*/ 1380 h 1892"/>
                <a:gd name="T54" fmla="*/ 1314 w 2173"/>
                <a:gd name="T55" fmla="*/ 1356 h 1892"/>
                <a:gd name="T56" fmla="*/ 1326 w 2173"/>
                <a:gd name="T57" fmla="*/ 1315 h 1892"/>
                <a:gd name="T58" fmla="*/ 1343 w 2173"/>
                <a:gd name="T59" fmla="*/ 1260 h 1892"/>
                <a:gd name="T60" fmla="*/ 1365 w 2173"/>
                <a:gd name="T61" fmla="*/ 1197 h 1892"/>
                <a:gd name="T62" fmla="*/ 1393 w 2173"/>
                <a:gd name="T63" fmla="*/ 1131 h 1892"/>
                <a:gd name="T64" fmla="*/ 1426 w 2173"/>
                <a:gd name="T65" fmla="*/ 1068 h 1892"/>
                <a:gd name="T66" fmla="*/ 1466 w 2173"/>
                <a:gd name="T67" fmla="*/ 1012 h 1892"/>
                <a:gd name="T68" fmla="*/ 1511 w 2173"/>
                <a:gd name="T69" fmla="*/ 971 h 1892"/>
                <a:gd name="T70" fmla="*/ 1561 w 2173"/>
                <a:gd name="T71" fmla="*/ 946 h 1892"/>
                <a:gd name="T72" fmla="*/ 1610 w 2173"/>
                <a:gd name="T73" fmla="*/ 945 h 1892"/>
                <a:gd name="T74" fmla="*/ 1655 w 2173"/>
                <a:gd name="T75" fmla="*/ 966 h 1892"/>
                <a:gd name="T76" fmla="*/ 1696 w 2173"/>
                <a:gd name="T77" fmla="*/ 1006 h 1892"/>
                <a:gd name="T78" fmla="*/ 1735 w 2173"/>
                <a:gd name="T79" fmla="*/ 1061 h 1892"/>
                <a:gd name="T80" fmla="*/ 1771 w 2173"/>
                <a:gd name="T81" fmla="*/ 1126 h 1892"/>
                <a:gd name="T82" fmla="*/ 1803 w 2173"/>
                <a:gd name="T83" fmla="*/ 1199 h 1892"/>
                <a:gd name="T84" fmla="*/ 1835 w 2173"/>
                <a:gd name="T85" fmla="*/ 1273 h 1892"/>
                <a:gd name="T86" fmla="*/ 1863 w 2173"/>
                <a:gd name="T87" fmla="*/ 1347 h 1892"/>
                <a:gd name="T88" fmla="*/ 2009 w 2173"/>
                <a:gd name="T89" fmla="*/ 1383 h 1892"/>
                <a:gd name="T90" fmla="*/ 202 w 2173"/>
                <a:gd name="T91" fmla="*/ 200 h 1892"/>
                <a:gd name="T92" fmla="*/ 2129 w 2173"/>
                <a:gd name="T93" fmla="*/ 0 h 1892"/>
                <a:gd name="T94" fmla="*/ 2155 w 2173"/>
                <a:gd name="T95" fmla="*/ 8 h 1892"/>
                <a:gd name="T96" fmla="*/ 2171 w 2173"/>
                <a:gd name="T97" fmla="*/ 30 h 1892"/>
                <a:gd name="T98" fmla="*/ 2173 w 2173"/>
                <a:gd name="T99" fmla="*/ 1848 h 1892"/>
                <a:gd name="T100" fmla="*/ 2165 w 2173"/>
                <a:gd name="T101" fmla="*/ 1874 h 1892"/>
                <a:gd name="T102" fmla="*/ 2143 w 2173"/>
                <a:gd name="T103" fmla="*/ 1890 h 1892"/>
                <a:gd name="T104" fmla="*/ 44 w 2173"/>
                <a:gd name="T105" fmla="*/ 1892 h 1892"/>
                <a:gd name="T106" fmla="*/ 18 w 2173"/>
                <a:gd name="T107" fmla="*/ 1884 h 1892"/>
                <a:gd name="T108" fmla="*/ 2 w 2173"/>
                <a:gd name="T109" fmla="*/ 1861 h 1892"/>
                <a:gd name="T110" fmla="*/ 0 w 2173"/>
                <a:gd name="T111" fmla="*/ 44 h 1892"/>
                <a:gd name="T112" fmla="*/ 8 w 2173"/>
                <a:gd name="T113" fmla="*/ 18 h 1892"/>
                <a:gd name="T114" fmla="*/ 31 w 2173"/>
                <a:gd name="T115" fmla="*/ 2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73" h="1892">
                  <a:moveTo>
                    <a:pt x="202" y="200"/>
                  </a:moveTo>
                  <a:lnTo>
                    <a:pt x="202" y="1383"/>
                  </a:lnTo>
                  <a:lnTo>
                    <a:pt x="516" y="1383"/>
                  </a:lnTo>
                  <a:lnTo>
                    <a:pt x="517" y="1380"/>
                  </a:lnTo>
                  <a:lnTo>
                    <a:pt x="519" y="1371"/>
                  </a:lnTo>
                  <a:lnTo>
                    <a:pt x="523" y="1357"/>
                  </a:lnTo>
                  <a:lnTo>
                    <a:pt x="528" y="1338"/>
                  </a:lnTo>
                  <a:lnTo>
                    <a:pt x="535" y="1316"/>
                  </a:lnTo>
                  <a:lnTo>
                    <a:pt x="542" y="1289"/>
                  </a:lnTo>
                  <a:lnTo>
                    <a:pt x="551" y="1259"/>
                  </a:lnTo>
                  <a:lnTo>
                    <a:pt x="561" y="1226"/>
                  </a:lnTo>
                  <a:lnTo>
                    <a:pt x="572" y="1190"/>
                  </a:lnTo>
                  <a:lnTo>
                    <a:pt x="584" y="1153"/>
                  </a:lnTo>
                  <a:lnTo>
                    <a:pt x="598" y="1114"/>
                  </a:lnTo>
                  <a:lnTo>
                    <a:pt x="613" y="1074"/>
                  </a:lnTo>
                  <a:lnTo>
                    <a:pt x="628" y="1034"/>
                  </a:lnTo>
                  <a:lnTo>
                    <a:pt x="643" y="993"/>
                  </a:lnTo>
                  <a:lnTo>
                    <a:pt x="661" y="952"/>
                  </a:lnTo>
                  <a:lnTo>
                    <a:pt x="679" y="913"/>
                  </a:lnTo>
                  <a:lnTo>
                    <a:pt x="697" y="875"/>
                  </a:lnTo>
                  <a:lnTo>
                    <a:pt x="717" y="838"/>
                  </a:lnTo>
                  <a:lnTo>
                    <a:pt x="737" y="804"/>
                  </a:lnTo>
                  <a:lnTo>
                    <a:pt x="758" y="772"/>
                  </a:lnTo>
                  <a:lnTo>
                    <a:pt x="778" y="743"/>
                  </a:lnTo>
                  <a:lnTo>
                    <a:pt x="800" y="718"/>
                  </a:lnTo>
                  <a:lnTo>
                    <a:pt x="822" y="697"/>
                  </a:lnTo>
                  <a:lnTo>
                    <a:pt x="844" y="680"/>
                  </a:lnTo>
                  <a:lnTo>
                    <a:pt x="867" y="668"/>
                  </a:lnTo>
                  <a:lnTo>
                    <a:pt x="890" y="662"/>
                  </a:lnTo>
                  <a:lnTo>
                    <a:pt x="913" y="662"/>
                  </a:lnTo>
                  <a:lnTo>
                    <a:pt x="937" y="668"/>
                  </a:lnTo>
                  <a:lnTo>
                    <a:pt x="960" y="680"/>
                  </a:lnTo>
                  <a:lnTo>
                    <a:pt x="985" y="701"/>
                  </a:lnTo>
                  <a:lnTo>
                    <a:pt x="1019" y="737"/>
                  </a:lnTo>
                  <a:lnTo>
                    <a:pt x="1052" y="777"/>
                  </a:lnTo>
                  <a:lnTo>
                    <a:pt x="1081" y="819"/>
                  </a:lnTo>
                  <a:lnTo>
                    <a:pt x="1110" y="863"/>
                  </a:lnTo>
                  <a:lnTo>
                    <a:pt x="1135" y="907"/>
                  </a:lnTo>
                  <a:lnTo>
                    <a:pt x="1160" y="953"/>
                  </a:lnTo>
                  <a:lnTo>
                    <a:pt x="1181" y="998"/>
                  </a:lnTo>
                  <a:lnTo>
                    <a:pt x="1201" y="1044"/>
                  </a:lnTo>
                  <a:lnTo>
                    <a:pt x="1220" y="1088"/>
                  </a:lnTo>
                  <a:lnTo>
                    <a:pt x="1236" y="1130"/>
                  </a:lnTo>
                  <a:lnTo>
                    <a:pt x="1250" y="1172"/>
                  </a:lnTo>
                  <a:lnTo>
                    <a:pt x="1263" y="1211"/>
                  </a:lnTo>
                  <a:lnTo>
                    <a:pt x="1274" y="1247"/>
                  </a:lnTo>
                  <a:lnTo>
                    <a:pt x="1284" y="1280"/>
                  </a:lnTo>
                  <a:lnTo>
                    <a:pt x="1291" y="1310"/>
                  </a:lnTo>
                  <a:lnTo>
                    <a:pt x="1298" y="1335"/>
                  </a:lnTo>
                  <a:lnTo>
                    <a:pt x="1302" y="1355"/>
                  </a:lnTo>
                  <a:lnTo>
                    <a:pt x="1306" y="1370"/>
                  </a:lnTo>
                  <a:lnTo>
                    <a:pt x="1308" y="1380"/>
                  </a:lnTo>
                  <a:lnTo>
                    <a:pt x="1308" y="1383"/>
                  </a:lnTo>
                  <a:lnTo>
                    <a:pt x="1309" y="1380"/>
                  </a:lnTo>
                  <a:lnTo>
                    <a:pt x="1311" y="1371"/>
                  </a:lnTo>
                  <a:lnTo>
                    <a:pt x="1314" y="1356"/>
                  </a:lnTo>
                  <a:lnTo>
                    <a:pt x="1320" y="1337"/>
                  </a:lnTo>
                  <a:lnTo>
                    <a:pt x="1326" y="1315"/>
                  </a:lnTo>
                  <a:lnTo>
                    <a:pt x="1334" y="1288"/>
                  </a:lnTo>
                  <a:lnTo>
                    <a:pt x="1343" y="1260"/>
                  </a:lnTo>
                  <a:lnTo>
                    <a:pt x="1353" y="1229"/>
                  </a:lnTo>
                  <a:lnTo>
                    <a:pt x="1365" y="1197"/>
                  </a:lnTo>
                  <a:lnTo>
                    <a:pt x="1379" y="1164"/>
                  </a:lnTo>
                  <a:lnTo>
                    <a:pt x="1393" y="1131"/>
                  </a:lnTo>
                  <a:lnTo>
                    <a:pt x="1409" y="1099"/>
                  </a:lnTo>
                  <a:lnTo>
                    <a:pt x="1426" y="1068"/>
                  </a:lnTo>
                  <a:lnTo>
                    <a:pt x="1446" y="1039"/>
                  </a:lnTo>
                  <a:lnTo>
                    <a:pt x="1466" y="1012"/>
                  </a:lnTo>
                  <a:lnTo>
                    <a:pt x="1488" y="990"/>
                  </a:lnTo>
                  <a:lnTo>
                    <a:pt x="1511" y="971"/>
                  </a:lnTo>
                  <a:lnTo>
                    <a:pt x="1535" y="955"/>
                  </a:lnTo>
                  <a:lnTo>
                    <a:pt x="1561" y="946"/>
                  </a:lnTo>
                  <a:lnTo>
                    <a:pt x="1586" y="942"/>
                  </a:lnTo>
                  <a:lnTo>
                    <a:pt x="1610" y="945"/>
                  </a:lnTo>
                  <a:lnTo>
                    <a:pt x="1633" y="953"/>
                  </a:lnTo>
                  <a:lnTo>
                    <a:pt x="1655" y="966"/>
                  </a:lnTo>
                  <a:lnTo>
                    <a:pt x="1676" y="985"/>
                  </a:lnTo>
                  <a:lnTo>
                    <a:pt x="1696" y="1006"/>
                  </a:lnTo>
                  <a:lnTo>
                    <a:pt x="1716" y="1033"/>
                  </a:lnTo>
                  <a:lnTo>
                    <a:pt x="1735" y="1061"/>
                  </a:lnTo>
                  <a:lnTo>
                    <a:pt x="1753" y="1093"/>
                  </a:lnTo>
                  <a:lnTo>
                    <a:pt x="1771" y="1126"/>
                  </a:lnTo>
                  <a:lnTo>
                    <a:pt x="1787" y="1162"/>
                  </a:lnTo>
                  <a:lnTo>
                    <a:pt x="1803" y="1199"/>
                  </a:lnTo>
                  <a:lnTo>
                    <a:pt x="1819" y="1235"/>
                  </a:lnTo>
                  <a:lnTo>
                    <a:pt x="1835" y="1273"/>
                  </a:lnTo>
                  <a:lnTo>
                    <a:pt x="1849" y="1311"/>
                  </a:lnTo>
                  <a:lnTo>
                    <a:pt x="1863" y="1347"/>
                  </a:lnTo>
                  <a:lnTo>
                    <a:pt x="1877" y="1383"/>
                  </a:lnTo>
                  <a:lnTo>
                    <a:pt x="2009" y="1383"/>
                  </a:lnTo>
                  <a:lnTo>
                    <a:pt x="2009" y="200"/>
                  </a:lnTo>
                  <a:lnTo>
                    <a:pt x="202" y="200"/>
                  </a:lnTo>
                  <a:close/>
                  <a:moveTo>
                    <a:pt x="44" y="0"/>
                  </a:moveTo>
                  <a:lnTo>
                    <a:pt x="2129" y="0"/>
                  </a:lnTo>
                  <a:lnTo>
                    <a:pt x="2143" y="2"/>
                  </a:lnTo>
                  <a:lnTo>
                    <a:pt x="2155" y="8"/>
                  </a:lnTo>
                  <a:lnTo>
                    <a:pt x="2165" y="18"/>
                  </a:lnTo>
                  <a:lnTo>
                    <a:pt x="2171" y="30"/>
                  </a:lnTo>
                  <a:lnTo>
                    <a:pt x="2173" y="44"/>
                  </a:lnTo>
                  <a:lnTo>
                    <a:pt x="2173" y="1848"/>
                  </a:lnTo>
                  <a:lnTo>
                    <a:pt x="2171" y="1861"/>
                  </a:lnTo>
                  <a:lnTo>
                    <a:pt x="2165" y="1874"/>
                  </a:lnTo>
                  <a:lnTo>
                    <a:pt x="2155" y="1884"/>
                  </a:lnTo>
                  <a:lnTo>
                    <a:pt x="2143" y="1890"/>
                  </a:lnTo>
                  <a:lnTo>
                    <a:pt x="2129" y="1892"/>
                  </a:lnTo>
                  <a:lnTo>
                    <a:pt x="44" y="1892"/>
                  </a:lnTo>
                  <a:lnTo>
                    <a:pt x="31" y="1890"/>
                  </a:lnTo>
                  <a:lnTo>
                    <a:pt x="18" y="1884"/>
                  </a:lnTo>
                  <a:lnTo>
                    <a:pt x="8" y="1874"/>
                  </a:lnTo>
                  <a:lnTo>
                    <a:pt x="2" y="1861"/>
                  </a:lnTo>
                  <a:lnTo>
                    <a:pt x="0" y="1848"/>
                  </a:lnTo>
                  <a:lnTo>
                    <a:pt x="0" y="44"/>
                  </a:lnTo>
                  <a:lnTo>
                    <a:pt x="2" y="30"/>
                  </a:lnTo>
                  <a:lnTo>
                    <a:pt x="8" y="18"/>
                  </a:lnTo>
                  <a:lnTo>
                    <a:pt x="18" y="8"/>
                  </a:lnTo>
                  <a:lnTo>
                    <a:pt x="31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36"/>
            <p:cNvSpPr>
              <a:spLocks/>
            </p:cNvSpPr>
            <p:nvPr/>
          </p:nvSpPr>
          <p:spPr bwMode="auto">
            <a:xfrm>
              <a:off x="8407401" y="1909763"/>
              <a:ext cx="33338" cy="33338"/>
            </a:xfrm>
            <a:custGeom>
              <a:avLst/>
              <a:gdLst>
                <a:gd name="T0" fmla="*/ 148 w 295"/>
                <a:gd name="T1" fmla="*/ 0 h 295"/>
                <a:gd name="T2" fmla="*/ 177 w 295"/>
                <a:gd name="T3" fmla="*/ 3 h 295"/>
                <a:gd name="T4" fmla="*/ 206 w 295"/>
                <a:gd name="T5" fmla="*/ 11 h 295"/>
                <a:gd name="T6" fmla="*/ 230 w 295"/>
                <a:gd name="T7" fmla="*/ 25 h 295"/>
                <a:gd name="T8" fmla="*/ 253 w 295"/>
                <a:gd name="T9" fmla="*/ 42 h 295"/>
                <a:gd name="T10" fmla="*/ 270 w 295"/>
                <a:gd name="T11" fmla="*/ 65 h 295"/>
                <a:gd name="T12" fmla="*/ 284 w 295"/>
                <a:gd name="T13" fmla="*/ 89 h 295"/>
                <a:gd name="T14" fmla="*/ 292 w 295"/>
                <a:gd name="T15" fmla="*/ 118 h 295"/>
                <a:gd name="T16" fmla="*/ 295 w 295"/>
                <a:gd name="T17" fmla="*/ 147 h 295"/>
                <a:gd name="T18" fmla="*/ 292 w 295"/>
                <a:gd name="T19" fmla="*/ 177 h 295"/>
                <a:gd name="T20" fmla="*/ 284 w 295"/>
                <a:gd name="T21" fmla="*/ 204 h 295"/>
                <a:gd name="T22" fmla="*/ 270 w 295"/>
                <a:gd name="T23" fmla="*/ 230 h 295"/>
                <a:gd name="T24" fmla="*/ 253 w 295"/>
                <a:gd name="T25" fmla="*/ 252 h 295"/>
                <a:gd name="T26" fmla="*/ 230 w 295"/>
                <a:gd name="T27" fmla="*/ 269 h 295"/>
                <a:gd name="T28" fmla="*/ 206 w 295"/>
                <a:gd name="T29" fmla="*/ 284 h 295"/>
                <a:gd name="T30" fmla="*/ 177 w 295"/>
                <a:gd name="T31" fmla="*/ 292 h 295"/>
                <a:gd name="T32" fmla="*/ 148 w 295"/>
                <a:gd name="T33" fmla="*/ 295 h 295"/>
                <a:gd name="T34" fmla="*/ 118 w 295"/>
                <a:gd name="T35" fmla="*/ 292 h 295"/>
                <a:gd name="T36" fmla="*/ 91 w 295"/>
                <a:gd name="T37" fmla="*/ 284 h 295"/>
                <a:gd name="T38" fmla="*/ 65 w 295"/>
                <a:gd name="T39" fmla="*/ 269 h 295"/>
                <a:gd name="T40" fmla="*/ 44 w 295"/>
                <a:gd name="T41" fmla="*/ 252 h 295"/>
                <a:gd name="T42" fmla="*/ 26 w 295"/>
                <a:gd name="T43" fmla="*/ 230 h 295"/>
                <a:gd name="T44" fmla="*/ 12 w 295"/>
                <a:gd name="T45" fmla="*/ 204 h 295"/>
                <a:gd name="T46" fmla="*/ 3 w 295"/>
                <a:gd name="T47" fmla="*/ 177 h 295"/>
                <a:gd name="T48" fmla="*/ 0 w 295"/>
                <a:gd name="T49" fmla="*/ 147 h 295"/>
                <a:gd name="T50" fmla="*/ 3 w 295"/>
                <a:gd name="T51" fmla="*/ 118 h 295"/>
                <a:gd name="T52" fmla="*/ 12 w 295"/>
                <a:gd name="T53" fmla="*/ 89 h 295"/>
                <a:gd name="T54" fmla="*/ 26 w 295"/>
                <a:gd name="T55" fmla="*/ 65 h 295"/>
                <a:gd name="T56" fmla="*/ 44 w 295"/>
                <a:gd name="T57" fmla="*/ 42 h 295"/>
                <a:gd name="T58" fmla="*/ 65 w 295"/>
                <a:gd name="T59" fmla="*/ 25 h 295"/>
                <a:gd name="T60" fmla="*/ 91 w 295"/>
                <a:gd name="T61" fmla="*/ 11 h 295"/>
                <a:gd name="T62" fmla="*/ 118 w 295"/>
                <a:gd name="T63" fmla="*/ 3 h 295"/>
                <a:gd name="T64" fmla="*/ 148 w 295"/>
                <a:gd name="T6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5" h="295">
                  <a:moveTo>
                    <a:pt x="148" y="0"/>
                  </a:moveTo>
                  <a:lnTo>
                    <a:pt x="177" y="3"/>
                  </a:lnTo>
                  <a:lnTo>
                    <a:pt x="206" y="11"/>
                  </a:lnTo>
                  <a:lnTo>
                    <a:pt x="230" y="25"/>
                  </a:lnTo>
                  <a:lnTo>
                    <a:pt x="253" y="42"/>
                  </a:lnTo>
                  <a:lnTo>
                    <a:pt x="270" y="65"/>
                  </a:lnTo>
                  <a:lnTo>
                    <a:pt x="284" y="89"/>
                  </a:lnTo>
                  <a:lnTo>
                    <a:pt x="292" y="118"/>
                  </a:lnTo>
                  <a:lnTo>
                    <a:pt x="295" y="147"/>
                  </a:lnTo>
                  <a:lnTo>
                    <a:pt x="292" y="177"/>
                  </a:lnTo>
                  <a:lnTo>
                    <a:pt x="284" y="204"/>
                  </a:lnTo>
                  <a:lnTo>
                    <a:pt x="270" y="230"/>
                  </a:lnTo>
                  <a:lnTo>
                    <a:pt x="253" y="252"/>
                  </a:lnTo>
                  <a:lnTo>
                    <a:pt x="230" y="269"/>
                  </a:lnTo>
                  <a:lnTo>
                    <a:pt x="206" y="284"/>
                  </a:lnTo>
                  <a:lnTo>
                    <a:pt x="177" y="292"/>
                  </a:lnTo>
                  <a:lnTo>
                    <a:pt x="148" y="295"/>
                  </a:lnTo>
                  <a:lnTo>
                    <a:pt x="118" y="292"/>
                  </a:lnTo>
                  <a:lnTo>
                    <a:pt x="91" y="284"/>
                  </a:lnTo>
                  <a:lnTo>
                    <a:pt x="65" y="269"/>
                  </a:lnTo>
                  <a:lnTo>
                    <a:pt x="44" y="252"/>
                  </a:lnTo>
                  <a:lnTo>
                    <a:pt x="26" y="230"/>
                  </a:lnTo>
                  <a:lnTo>
                    <a:pt x="12" y="204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2" y="89"/>
                  </a:lnTo>
                  <a:lnTo>
                    <a:pt x="26" y="65"/>
                  </a:lnTo>
                  <a:lnTo>
                    <a:pt x="44" y="42"/>
                  </a:lnTo>
                  <a:lnTo>
                    <a:pt x="65" y="25"/>
                  </a:lnTo>
                  <a:lnTo>
                    <a:pt x="91" y="11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Freeform 37"/>
            <p:cNvSpPr>
              <a:spLocks/>
            </p:cNvSpPr>
            <p:nvPr/>
          </p:nvSpPr>
          <p:spPr bwMode="auto">
            <a:xfrm>
              <a:off x="8512176" y="1912938"/>
              <a:ext cx="69850" cy="26988"/>
            </a:xfrm>
            <a:custGeom>
              <a:avLst/>
              <a:gdLst>
                <a:gd name="T0" fmla="*/ 223 w 608"/>
                <a:gd name="T1" fmla="*/ 0 h 237"/>
                <a:gd name="T2" fmla="*/ 251 w 608"/>
                <a:gd name="T3" fmla="*/ 0 h 237"/>
                <a:gd name="T4" fmla="*/ 270 w 608"/>
                <a:gd name="T5" fmla="*/ 2 h 237"/>
                <a:gd name="T6" fmla="*/ 287 w 608"/>
                <a:gd name="T7" fmla="*/ 9 h 237"/>
                <a:gd name="T8" fmla="*/ 300 w 608"/>
                <a:gd name="T9" fmla="*/ 21 h 237"/>
                <a:gd name="T10" fmla="*/ 334 w 608"/>
                <a:gd name="T11" fmla="*/ 9 h 237"/>
                <a:gd name="T12" fmla="*/ 371 w 608"/>
                <a:gd name="T13" fmla="*/ 2 h 237"/>
                <a:gd name="T14" fmla="*/ 411 w 608"/>
                <a:gd name="T15" fmla="*/ 0 h 237"/>
                <a:gd name="T16" fmla="*/ 446 w 608"/>
                <a:gd name="T17" fmla="*/ 2 h 237"/>
                <a:gd name="T18" fmla="*/ 479 w 608"/>
                <a:gd name="T19" fmla="*/ 7 h 237"/>
                <a:gd name="T20" fmla="*/ 510 w 608"/>
                <a:gd name="T21" fmla="*/ 16 h 237"/>
                <a:gd name="T22" fmla="*/ 537 w 608"/>
                <a:gd name="T23" fmla="*/ 28 h 237"/>
                <a:gd name="T24" fmla="*/ 562 w 608"/>
                <a:gd name="T25" fmla="*/ 42 h 237"/>
                <a:gd name="T26" fmla="*/ 581 w 608"/>
                <a:gd name="T27" fmla="*/ 59 h 237"/>
                <a:gd name="T28" fmla="*/ 595 w 608"/>
                <a:gd name="T29" fmla="*/ 78 h 237"/>
                <a:gd name="T30" fmla="*/ 605 w 608"/>
                <a:gd name="T31" fmla="*/ 98 h 237"/>
                <a:gd name="T32" fmla="*/ 608 w 608"/>
                <a:gd name="T33" fmla="*/ 119 h 237"/>
                <a:gd name="T34" fmla="*/ 605 w 608"/>
                <a:gd name="T35" fmla="*/ 140 h 237"/>
                <a:gd name="T36" fmla="*/ 595 w 608"/>
                <a:gd name="T37" fmla="*/ 160 h 237"/>
                <a:gd name="T38" fmla="*/ 581 w 608"/>
                <a:gd name="T39" fmla="*/ 178 h 237"/>
                <a:gd name="T40" fmla="*/ 562 w 608"/>
                <a:gd name="T41" fmla="*/ 196 h 237"/>
                <a:gd name="T42" fmla="*/ 537 w 608"/>
                <a:gd name="T43" fmla="*/ 210 h 237"/>
                <a:gd name="T44" fmla="*/ 510 w 608"/>
                <a:gd name="T45" fmla="*/ 221 h 237"/>
                <a:gd name="T46" fmla="*/ 479 w 608"/>
                <a:gd name="T47" fmla="*/ 230 h 237"/>
                <a:gd name="T48" fmla="*/ 446 w 608"/>
                <a:gd name="T49" fmla="*/ 235 h 237"/>
                <a:gd name="T50" fmla="*/ 411 w 608"/>
                <a:gd name="T51" fmla="*/ 237 h 237"/>
                <a:gd name="T52" fmla="*/ 380 w 608"/>
                <a:gd name="T53" fmla="*/ 235 h 237"/>
                <a:gd name="T54" fmla="*/ 350 w 608"/>
                <a:gd name="T55" fmla="*/ 231 h 237"/>
                <a:gd name="T56" fmla="*/ 323 w 608"/>
                <a:gd name="T57" fmla="*/ 224 h 237"/>
                <a:gd name="T58" fmla="*/ 297 w 608"/>
                <a:gd name="T59" fmla="*/ 215 h 237"/>
                <a:gd name="T60" fmla="*/ 269 w 608"/>
                <a:gd name="T61" fmla="*/ 220 h 237"/>
                <a:gd name="T62" fmla="*/ 238 w 608"/>
                <a:gd name="T63" fmla="*/ 223 h 237"/>
                <a:gd name="T64" fmla="*/ 205 w 608"/>
                <a:gd name="T65" fmla="*/ 224 h 237"/>
                <a:gd name="T66" fmla="*/ 169 w 608"/>
                <a:gd name="T67" fmla="*/ 223 h 237"/>
                <a:gd name="T68" fmla="*/ 133 w 608"/>
                <a:gd name="T69" fmla="*/ 219 h 237"/>
                <a:gd name="T70" fmla="*/ 102 w 608"/>
                <a:gd name="T71" fmla="*/ 213 h 237"/>
                <a:gd name="T72" fmla="*/ 73 w 608"/>
                <a:gd name="T73" fmla="*/ 205 h 237"/>
                <a:gd name="T74" fmla="*/ 48 w 608"/>
                <a:gd name="T75" fmla="*/ 195 h 237"/>
                <a:gd name="T76" fmla="*/ 27 w 608"/>
                <a:gd name="T77" fmla="*/ 183 h 237"/>
                <a:gd name="T78" fmla="*/ 12 w 608"/>
                <a:gd name="T79" fmla="*/ 170 h 237"/>
                <a:gd name="T80" fmla="*/ 3 w 608"/>
                <a:gd name="T81" fmla="*/ 157 h 237"/>
                <a:gd name="T82" fmla="*/ 0 w 608"/>
                <a:gd name="T83" fmla="*/ 142 h 237"/>
                <a:gd name="T84" fmla="*/ 3 w 608"/>
                <a:gd name="T85" fmla="*/ 128 h 237"/>
                <a:gd name="T86" fmla="*/ 11 w 608"/>
                <a:gd name="T87" fmla="*/ 115 h 237"/>
                <a:gd name="T88" fmla="*/ 25 w 608"/>
                <a:gd name="T89" fmla="*/ 103 h 237"/>
                <a:gd name="T90" fmla="*/ 44 w 608"/>
                <a:gd name="T91" fmla="*/ 92 h 237"/>
                <a:gd name="T92" fmla="*/ 66 w 608"/>
                <a:gd name="T93" fmla="*/ 83 h 237"/>
                <a:gd name="T94" fmla="*/ 92 w 608"/>
                <a:gd name="T95" fmla="*/ 74 h 237"/>
                <a:gd name="T96" fmla="*/ 121 w 608"/>
                <a:gd name="T97" fmla="*/ 67 h 237"/>
                <a:gd name="T98" fmla="*/ 154 w 608"/>
                <a:gd name="T99" fmla="*/ 63 h 237"/>
                <a:gd name="T100" fmla="*/ 158 w 608"/>
                <a:gd name="T101" fmla="*/ 46 h 237"/>
                <a:gd name="T102" fmla="*/ 165 w 608"/>
                <a:gd name="T103" fmla="*/ 31 h 237"/>
                <a:gd name="T104" fmla="*/ 176 w 608"/>
                <a:gd name="T105" fmla="*/ 18 h 237"/>
                <a:gd name="T106" fmla="*/ 189 w 608"/>
                <a:gd name="T107" fmla="*/ 8 h 237"/>
                <a:gd name="T108" fmla="*/ 205 w 608"/>
                <a:gd name="T109" fmla="*/ 2 h 237"/>
                <a:gd name="T110" fmla="*/ 223 w 608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8" h="237">
                  <a:moveTo>
                    <a:pt x="223" y="0"/>
                  </a:moveTo>
                  <a:lnTo>
                    <a:pt x="251" y="0"/>
                  </a:lnTo>
                  <a:lnTo>
                    <a:pt x="270" y="2"/>
                  </a:lnTo>
                  <a:lnTo>
                    <a:pt x="287" y="9"/>
                  </a:lnTo>
                  <a:lnTo>
                    <a:pt x="300" y="21"/>
                  </a:lnTo>
                  <a:lnTo>
                    <a:pt x="334" y="9"/>
                  </a:lnTo>
                  <a:lnTo>
                    <a:pt x="371" y="2"/>
                  </a:lnTo>
                  <a:lnTo>
                    <a:pt x="411" y="0"/>
                  </a:lnTo>
                  <a:lnTo>
                    <a:pt x="446" y="2"/>
                  </a:lnTo>
                  <a:lnTo>
                    <a:pt x="479" y="7"/>
                  </a:lnTo>
                  <a:lnTo>
                    <a:pt x="510" y="16"/>
                  </a:lnTo>
                  <a:lnTo>
                    <a:pt x="537" y="28"/>
                  </a:lnTo>
                  <a:lnTo>
                    <a:pt x="562" y="42"/>
                  </a:lnTo>
                  <a:lnTo>
                    <a:pt x="581" y="59"/>
                  </a:lnTo>
                  <a:lnTo>
                    <a:pt x="595" y="78"/>
                  </a:lnTo>
                  <a:lnTo>
                    <a:pt x="605" y="98"/>
                  </a:lnTo>
                  <a:lnTo>
                    <a:pt x="608" y="119"/>
                  </a:lnTo>
                  <a:lnTo>
                    <a:pt x="605" y="140"/>
                  </a:lnTo>
                  <a:lnTo>
                    <a:pt x="595" y="160"/>
                  </a:lnTo>
                  <a:lnTo>
                    <a:pt x="581" y="178"/>
                  </a:lnTo>
                  <a:lnTo>
                    <a:pt x="562" y="196"/>
                  </a:lnTo>
                  <a:lnTo>
                    <a:pt x="537" y="210"/>
                  </a:lnTo>
                  <a:lnTo>
                    <a:pt x="510" y="221"/>
                  </a:lnTo>
                  <a:lnTo>
                    <a:pt x="479" y="230"/>
                  </a:lnTo>
                  <a:lnTo>
                    <a:pt x="446" y="235"/>
                  </a:lnTo>
                  <a:lnTo>
                    <a:pt x="411" y="237"/>
                  </a:lnTo>
                  <a:lnTo>
                    <a:pt x="380" y="235"/>
                  </a:lnTo>
                  <a:lnTo>
                    <a:pt x="350" y="231"/>
                  </a:lnTo>
                  <a:lnTo>
                    <a:pt x="323" y="224"/>
                  </a:lnTo>
                  <a:lnTo>
                    <a:pt x="297" y="215"/>
                  </a:lnTo>
                  <a:lnTo>
                    <a:pt x="269" y="220"/>
                  </a:lnTo>
                  <a:lnTo>
                    <a:pt x="238" y="223"/>
                  </a:lnTo>
                  <a:lnTo>
                    <a:pt x="205" y="224"/>
                  </a:lnTo>
                  <a:lnTo>
                    <a:pt x="169" y="223"/>
                  </a:lnTo>
                  <a:lnTo>
                    <a:pt x="133" y="219"/>
                  </a:lnTo>
                  <a:lnTo>
                    <a:pt x="102" y="213"/>
                  </a:lnTo>
                  <a:lnTo>
                    <a:pt x="73" y="205"/>
                  </a:lnTo>
                  <a:lnTo>
                    <a:pt x="48" y="195"/>
                  </a:lnTo>
                  <a:lnTo>
                    <a:pt x="27" y="183"/>
                  </a:lnTo>
                  <a:lnTo>
                    <a:pt x="12" y="170"/>
                  </a:lnTo>
                  <a:lnTo>
                    <a:pt x="3" y="157"/>
                  </a:lnTo>
                  <a:lnTo>
                    <a:pt x="0" y="142"/>
                  </a:lnTo>
                  <a:lnTo>
                    <a:pt x="3" y="128"/>
                  </a:lnTo>
                  <a:lnTo>
                    <a:pt x="11" y="115"/>
                  </a:lnTo>
                  <a:lnTo>
                    <a:pt x="25" y="103"/>
                  </a:lnTo>
                  <a:lnTo>
                    <a:pt x="44" y="92"/>
                  </a:lnTo>
                  <a:lnTo>
                    <a:pt x="66" y="83"/>
                  </a:lnTo>
                  <a:lnTo>
                    <a:pt x="92" y="74"/>
                  </a:lnTo>
                  <a:lnTo>
                    <a:pt x="121" y="67"/>
                  </a:lnTo>
                  <a:lnTo>
                    <a:pt x="154" y="63"/>
                  </a:lnTo>
                  <a:lnTo>
                    <a:pt x="158" y="46"/>
                  </a:lnTo>
                  <a:lnTo>
                    <a:pt x="165" y="31"/>
                  </a:lnTo>
                  <a:lnTo>
                    <a:pt x="176" y="18"/>
                  </a:lnTo>
                  <a:lnTo>
                    <a:pt x="189" y="8"/>
                  </a:lnTo>
                  <a:lnTo>
                    <a:pt x="205" y="2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3" name="Freeform 55"/>
          <p:cNvSpPr>
            <a:spLocks noEditPoints="1"/>
          </p:cNvSpPr>
          <p:nvPr/>
        </p:nvSpPr>
        <p:spPr bwMode="auto">
          <a:xfrm>
            <a:off x="7705985" y="1685416"/>
            <a:ext cx="519515" cy="466177"/>
          </a:xfrm>
          <a:custGeom>
            <a:avLst/>
            <a:gdLst>
              <a:gd name="T0" fmla="*/ 2535 w 3555"/>
              <a:gd name="T1" fmla="*/ 2612 h 3432"/>
              <a:gd name="T2" fmla="*/ 1701 w 3555"/>
              <a:gd name="T3" fmla="*/ 900 h 3432"/>
              <a:gd name="T4" fmla="*/ 1515 w 3555"/>
              <a:gd name="T5" fmla="*/ 780 h 3432"/>
              <a:gd name="T6" fmla="*/ 1196 w 3555"/>
              <a:gd name="T7" fmla="*/ 900 h 3432"/>
              <a:gd name="T8" fmla="*/ 930 w 3555"/>
              <a:gd name="T9" fmla="*/ 1100 h 3432"/>
              <a:gd name="T10" fmla="*/ 729 w 3555"/>
              <a:gd name="T11" fmla="*/ 1366 h 3432"/>
              <a:gd name="T12" fmla="*/ 608 w 3555"/>
              <a:gd name="T13" fmla="*/ 1681 h 3432"/>
              <a:gd name="T14" fmla="*/ 582 w 3555"/>
              <a:gd name="T15" fmla="*/ 2032 h 3432"/>
              <a:gd name="T16" fmla="*/ 658 w 3555"/>
              <a:gd name="T17" fmla="*/ 2368 h 3432"/>
              <a:gd name="T18" fmla="*/ 820 w 3555"/>
              <a:gd name="T19" fmla="*/ 2661 h 3432"/>
              <a:gd name="T20" fmla="*/ 1056 w 3555"/>
              <a:gd name="T21" fmla="*/ 2895 h 3432"/>
              <a:gd name="T22" fmla="*/ 1350 w 3555"/>
              <a:gd name="T23" fmla="*/ 3057 h 3432"/>
              <a:gd name="T24" fmla="*/ 1688 w 3555"/>
              <a:gd name="T25" fmla="*/ 3131 h 3432"/>
              <a:gd name="T26" fmla="*/ 2040 w 3555"/>
              <a:gd name="T27" fmla="*/ 3106 h 3432"/>
              <a:gd name="T28" fmla="*/ 2357 w 3555"/>
              <a:gd name="T29" fmla="*/ 2986 h 3432"/>
              <a:gd name="T30" fmla="*/ 2624 w 3555"/>
              <a:gd name="T31" fmla="*/ 2785 h 3432"/>
              <a:gd name="T32" fmla="*/ 2826 w 3555"/>
              <a:gd name="T33" fmla="*/ 2521 h 3432"/>
              <a:gd name="T34" fmla="*/ 2947 w 3555"/>
              <a:gd name="T35" fmla="*/ 2204 h 3432"/>
              <a:gd name="T36" fmla="*/ 2972 w 3555"/>
              <a:gd name="T37" fmla="*/ 1855 h 3432"/>
              <a:gd name="T38" fmla="*/ 2897 w 3555"/>
              <a:gd name="T39" fmla="*/ 1519 h 3432"/>
              <a:gd name="T40" fmla="*/ 2734 w 3555"/>
              <a:gd name="T41" fmla="*/ 1226 h 3432"/>
              <a:gd name="T42" fmla="*/ 2498 w 3555"/>
              <a:gd name="T43" fmla="*/ 992 h 3432"/>
              <a:gd name="T44" fmla="*/ 2204 w 3555"/>
              <a:gd name="T45" fmla="*/ 829 h 3432"/>
              <a:gd name="T46" fmla="*/ 1866 w 3555"/>
              <a:gd name="T47" fmla="*/ 755 h 3432"/>
              <a:gd name="T48" fmla="*/ 1981 w 3555"/>
              <a:gd name="T49" fmla="*/ 467 h 3432"/>
              <a:gd name="T50" fmla="*/ 2361 w 3555"/>
              <a:gd name="T51" fmla="*/ 571 h 3432"/>
              <a:gd name="T52" fmla="*/ 2693 w 3555"/>
              <a:gd name="T53" fmla="*/ 764 h 3432"/>
              <a:gd name="T54" fmla="*/ 2963 w 3555"/>
              <a:gd name="T55" fmla="*/ 1033 h 3432"/>
              <a:gd name="T56" fmla="*/ 3157 w 3555"/>
              <a:gd name="T57" fmla="*/ 1363 h 3432"/>
              <a:gd name="T58" fmla="*/ 3262 w 3555"/>
              <a:gd name="T59" fmla="*/ 1741 h 3432"/>
              <a:gd name="T60" fmla="*/ 3261 w 3555"/>
              <a:gd name="T61" fmla="*/ 2145 h 3432"/>
              <a:gd name="T62" fmla="*/ 3157 w 3555"/>
              <a:gd name="T63" fmla="*/ 2523 h 3432"/>
              <a:gd name="T64" fmla="*/ 2963 w 3555"/>
              <a:gd name="T65" fmla="*/ 2853 h 3432"/>
              <a:gd name="T66" fmla="*/ 2693 w 3555"/>
              <a:gd name="T67" fmla="*/ 3122 h 3432"/>
              <a:gd name="T68" fmla="*/ 2361 w 3555"/>
              <a:gd name="T69" fmla="*/ 3316 h 3432"/>
              <a:gd name="T70" fmla="*/ 1981 w 3555"/>
              <a:gd name="T71" fmla="*/ 3419 h 3432"/>
              <a:gd name="T72" fmla="*/ 1574 w 3555"/>
              <a:gd name="T73" fmla="*/ 3419 h 3432"/>
              <a:gd name="T74" fmla="*/ 1194 w 3555"/>
              <a:gd name="T75" fmla="*/ 3316 h 3432"/>
              <a:gd name="T76" fmla="*/ 862 w 3555"/>
              <a:gd name="T77" fmla="*/ 3122 h 3432"/>
              <a:gd name="T78" fmla="*/ 592 w 3555"/>
              <a:gd name="T79" fmla="*/ 2853 h 3432"/>
              <a:gd name="T80" fmla="*/ 397 w 3555"/>
              <a:gd name="T81" fmla="*/ 2523 h 3432"/>
              <a:gd name="T82" fmla="*/ 293 w 3555"/>
              <a:gd name="T83" fmla="*/ 2145 h 3432"/>
              <a:gd name="T84" fmla="*/ 293 w 3555"/>
              <a:gd name="T85" fmla="*/ 1741 h 3432"/>
              <a:gd name="T86" fmla="*/ 397 w 3555"/>
              <a:gd name="T87" fmla="*/ 1363 h 3432"/>
              <a:gd name="T88" fmla="*/ 592 w 3555"/>
              <a:gd name="T89" fmla="*/ 1033 h 3432"/>
              <a:gd name="T90" fmla="*/ 862 w 3555"/>
              <a:gd name="T91" fmla="*/ 764 h 3432"/>
              <a:gd name="T92" fmla="*/ 1194 w 3555"/>
              <a:gd name="T93" fmla="*/ 571 h 3432"/>
              <a:gd name="T94" fmla="*/ 1574 w 3555"/>
              <a:gd name="T95" fmla="*/ 467 h 3432"/>
              <a:gd name="T96" fmla="*/ 2507 w 3555"/>
              <a:gd name="T97" fmla="*/ 0 h 3432"/>
              <a:gd name="T98" fmla="*/ 2883 w 3555"/>
              <a:gd name="T99" fmla="*/ 202 h 3432"/>
              <a:gd name="T100" fmla="*/ 3203 w 3555"/>
              <a:gd name="T101" fmla="*/ 477 h 3432"/>
              <a:gd name="T102" fmla="*/ 3456 w 3555"/>
              <a:gd name="T103" fmla="*/ 816 h 3432"/>
              <a:gd name="T104" fmla="*/ 3223 w 3555"/>
              <a:gd name="T105" fmla="*/ 1011 h 3432"/>
              <a:gd name="T106" fmla="*/ 2991 w 3555"/>
              <a:gd name="T107" fmla="*/ 688 h 3432"/>
              <a:gd name="T108" fmla="*/ 2689 w 3555"/>
              <a:gd name="T109" fmla="*/ 430 h 3432"/>
              <a:gd name="T110" fmla="*/ 2507 w 3555"/>
              <a:gd name="T111" fmla="*/ 0 h 3432"/>
              <a:gd name="T112" fmla="*/ 1039 w 3555"/>
              <a:gd name="T113" fmla="*/ 329 h 3432"/>
              <a:gd name="T114" fmla="*/ 706 w 3555"/>
              <a:gd name="T115" fmla="*/ 551 h 3432"/>
              <a:gd name="T116" fmla="*/ 438 w 3555"/>
              <a:gd name="T117" fmla="*/ 842 h 3432"/>
              <a:gd name="T118" fmla="*/ 0 w 3555"/>
              <a:gd name="T119" fmla="*/ 1007 h 3432"/>
              <a:gd name="T120" fmla="*/ 215 w 3555"/>
              <a:gd name="T121" fmla="*/ 640 h 3432"/>
              <a:gd name="T122" fmla="*/ 504 w 3555"/>
              <a:gd name="T123" fmla="*/ 331 h 3432"/>
              <a:gd name="T124" fmla="*/ 854 w 3555"/>
              <a:gd name="T125" fmla="*/ 90 h 3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55" h="3432">
                <a:moveTo>
                  <a:pt x="1701" y="900"/>
                </a:moveTo>
                <a:lnTo>
                  <a:pt x="1857" y="900"/>
                </a:lnTo>
                <a:lnTo>
                  <a:pt x="1910" y="1938"/>
                </a:lnTo>
                <a:lnTo>
                  <a:pt x="2535" y="2612"/>
                </a:lnTo>
                <a:lnTo>
                  <a:pt x="2416" y="2736"/>
                </a:lnTo>
                <a:lnTo>
                  <a:pt x="1677" y="2076"/>
                </a:lnTo>
                <a:lnTo>
                  <a:pt x="1647" y="1952"/>
                </a:lnTo>
                <a:lnTo>
                  <a:pt x="1701" y="900"/>
                </a:lnTo>
                <a:close/>
                <a:moveTo>
                  <a:pt x="1777" y="752"/>
                </a:moveTo>
                <a:lnTo>
                  <a:pt x="1688" y="755"/>
                </a:lnTo>
                <a:lnTo>
                  <a:pt x="1600" y="765"/>
                </a:lnTo>
                <a:lnTo>
                  <a:pt x="1515" y="780"/>
                </a:lnTo>
                <a:lnTo>
                  <a:pt x="1431" y="802"/>
                </a:lnTo>
                <a:lnTo>
                  <a:pt x="1350" y="829"/>
                </a:lnTo>
                <a:lnTo>
                  <a:pt x="1272" y="863"/>
                </a:lnTo>
                <a:lnTo>
                  <a:pt x="1196" y="900"/>
                </a:lnTo>
                <a:lnTo>
                  <a:pt x="1125" y="943"/>
                </a:lnTo>
                <a:lnTo>
                  <a:pt x="1056" y="992"/>
                </a:lnTo>
                <a:lnTo>
                  <a:pt x="991" y="1043"/>
                </a:lnTo>
                <a:lnTo>
                  <a:pt x="930" y="1100"/>
                </a:lnTo>
                <a:lnTo>
                  <a:pt x="873" y="1162"/>
                </a:lnTo>
                <a:lnTo>
                  <a:pt x="820" y="1226"/>
                </a:lnTo>
                <a:lnTo>
                  <a:pt x="772" y="1294"/>
                </a:lnTo>
                <a:lnTo>
                  <a:pt x="729" y="1366"/>
                </a:lnTo>
                <a:lnTo>
                  <a:pt x="690" y="1440"/>
                </a:lnTo>
                <a:lnTo>
                  <a:pt x="658" y="1519"/>
                </a:lnTo>
                <a:lnTo>
                  <a:pt x="630" y="1599"/>
                </a:lnTo>
                <a:lnTo>
                  <a:pt x="608" y="1681"/>
                </a:lnTo>
                <a:lnTo>
                  <a:pt x="592" y="1768"/>
                </a:lnTo>
                <a:lnTo>
                  <a:pt x="582" y="1855"/>
                </a:lnTo>
                <a:lnTo>
                  <a:pt x="579" y="1943"/>
                </a:lnTo>
                <a:lnTo>
                  <a:pt x="582" y="2032"/>
                </a:lnTo>
                <a:lnTo>
                  <a:pt x="592" y="2119"/>
                </a:lnTo>
                <a:lnTo>
                  <a:pt x="608" y="2204"/>
                </a:lnTo>
                <a:lnTo>
                  <a:pt x="630" y="2287"/>
                </a:lnTo>
                <a:lnTo>
                  <a:pt x="658" y="2368"/>
                </a:lnTo>
                <a:lnTo>
                  <a:pt x="690" y="2445"/>
                </a:lnTo>
                <a:lnTo>
                  <a:pt x="729" y="2521"/>
                </a:lnTo>
                <a:lnTo>
                  <a:pt x="772" y="2592"/>
                </a:lnTo>
                <a:lnTo>
                  <a:pt x="820" y="2661"/>
                </a:lnTo>
                <a:lnTo>
                  <a:pt x="873" y="2725"/>
                </a:lnTo>
                <a:lnTo>
                  <a:pt x="930" y="2785"/>
                </a:lnTo>
                <a:lnTo>
                  <a:pt x="991" y="2843"/>
                </a:lnTo>
                <a:lnTo>
                  <a:pt x="1056" y="2895"/>
                </a:lnTo>
                <a:lnTo>
                  <a:pt x="1125" y="2943"/>
                </a:lnTo>
                <a:lnTo>
                  <a:pt x="1196" y="2986"/>
                </a:lnTo>
                <a:lnTo>
                  <a:pt x="1272" y="3024"/>
                </a:lnTo>
                <a:lnTo>
                  <a:pt x="1350" y="3057"/>
                </a:lnTo>
                <a:lnTo>
                  <a:pt x="1431" y="3085"/>
                </a:lnTo>
                <a:lnTo>
                  <a:pt x="1515" y="3106"/>
                </a:lnTo>
                <a:lnTo>
                  <a:pt x="1600" y="3121"/>
                </a:lnTo>
                <a:lnTo>
                  <a:pt x="1688" y="3131"/>
                </a:lnTo>
                <a:lnTo>
                  <a:pt x="1777" y="3134"/>
                </a:lnTo>
                <a:lnTo>
                  <a:pt x="1866" y="3131"/>
                </a:lnTo>
                <a:lnTo>
                  <a:pt x="1954" y="3121"/>
                </a:lnTo>
                <a:lnTo>
                  <a:pt x="2040" y="3106"/>
                </a:lnTo>
                <a:lnTo>
                  <a:pt x="2124" y="3085"/>
                </a:lnTo>
                <a:lnTo>
                  <a:pt x="2204" y="3057"/>
                </a:lnTo>
                <a:lnTo>
                  <a:pt x="2283" y="3024"/>
                </a:lnTo>
                <a:lnTo>
                  <a:pt x="2357" y="2986"/>
                </a:lnTo>
                <a:lnTo>
                  <a:pt x="2430" y="2943"/>
                </a:lnTo>
                <a:lnTo>
                  <a:pt x="2498" y="2895"/>
                </a:lnTo>
                <a:lnTo>
                  <a:pt x="2563" y="2843"/>
                </a:lnTo>
                <a:lnTo>
                  <a:pt x="2624" y="2785"/>
                </a:lnTo>
                <a:lnTo>
                  <a:pt x="2682" y="2725"/>
                </a:lnTo>
                <a:lnTo>
                  <a:pt x="2734" y="2661"/>
                </a:lnTo>
                <a:lnTo>
                  <a:pt x="2782" y="2592"/>
                </a:lnTo>
                <a:lnTo>
                  <a:pt x="2826" y="2521"/>
                </a:lnTo>
                <a:lnTo>
                  <a:pt x="2864" y="2445"/>
                </a:lnTo>
                <a:lnTo>
                  <a:pt x="2897" y="2368"/>
                </a:lnTo>
                <a:lnTo>
                  <a:pt x="2924" y="2287"/>
                </a:lnTo>
                <a:lnTo>
                  <a:pt x="2947" y="2204"/>
                </a:lnTo>
                <a:lnTo>
                  <a:pt x="2962" y="2119"/>
                </a:lnTo>
                <a:lnTo>
                  <a:pt x="2972" y="2032"/>
                </a:lnTo>
                <a:lnTo>
                  <a:pt x="2975" y="1943"/>
                </a:lnTo>
                <a:lnTo>
                  <a:pt x="2972" y="1855"/>
                </a:lnTo>
                <a:lnTo>
                  <a:pt x="2962" y="1768"/>
                </a:lnTo>
                <a:lnTo>
                  <a:pt x="2947" y="1681"/>
                </a:lnTo>
                <a:lnTo>
                  <a:pt x="2924" y="1599"/>
                </a:lnTo>
                <a:lnTo>
                  <a:pt x="2897" y="1519"/>
                </a:lnTo>
                <a:lnTo>
                  <a:pt x="2864" y="1440"/>
                </a:lnTo>
                <a:lnTo>
                  <a:pt x="2826" y="1366"/>
                </a:lnTo>
                <a:lnTo>
                  <a:pt x="2782" y="1294"/>
                </a:lnTo>
                <a:lnTo>
                  <a:pt x="2734" y="1226"/>
                </a:lnTo>
                <a:lnTo>
                  <a:pt x="2682" y="1162"/>
                </a:lnTo>
                <a:lnTo>
                  <a:pt x="2624" y="1100"/>
                </a:lnTo>
                <a:lnTo>
                  <a:pt x="2563" y="1043"/>
                </a:lnTo>
                <a:lnTo>
                  <a:pt x="2498" y="992"/>
                </a:lnTo>
                <a:lnTo>
                  <a:pt x="2430" y="943"/>
                </a:lnTo>
                <a:lnTo>
                  <a:pt x="2357" y="900"/>
                </a:lnTo>
                <a:lnTo>
                  <a:pt x="2283" y="863"/>
                </a:lnTo>
                <a:lnTo>
                  <a:pt x="2204" y="829"/>
                </a:lnTo>
                <a:lnTo>
                  <a:pt x="2124" y="802"/>
                </a:lnTo>
                <a:lnTo>
                  <a:pt x="2040" y="780"/>
                </a:lnTo>
                <a:lnTo>
                  <a:pt x="1954" y="765"/>
                </a:lnTo>
                <a:lnTo>
                  <a:pt x="1866" y="755"/>
                </a:lnTo>
                <a:lnTo>
                  <a:pt x="1777" y="752"/>
                </a:lnTo>
                <a:close/>
                <a:moveTo>
                  <a:pt x="1777" y="454"/>
                </a:moveTo>
                <a:lnTo>
                  <a:pt x="1880" y="457"/>
                </a:lnTo>
                <a:lnTo>
                  <a:pt x="1981" y="467"/>
                </a:lnTo>
                <a:lnTo>
                  <a:pt x="2079" y="484"/>
                </a:lnTo>
                <a:lnTo>
                  <a:pt x="2176" y="506"/>
                </a:lnTo>
                <a:lnTo>
                  <a:pt x="2269" y="536"/>
                </a:lnTo>
                <a:lnTo>
                  <a:pt x="2361" y="571"/>
                </a:lnTo>
                <a:lnTo>
                  <a:pt x="2448" y="611"/>
                </a:lnTo>
                <a:lnTo>
                  <a:pt x="2534" y="657"/>
                </a:lnTo>
                <a:lnTo>
                  <a:pt x="2615" y="708"/>
                </a:lnTo>
                <a:lnTo>
                  <a:pt x="2693" y="764"/>
                </a:lnTo>
                <a:lnTo>
                  <a:pt x="2766" y="825"/>
                </a:lnTo>
                <a:lnTo>
                  <a:pt x="2837" y="890"/>
                </a:lnTo>
                <a:lnTo>
                  <a:pt x="2901" y="959"/>
                </a:lnTo>
                <a:lnTo>
                  <a:pt x="2963" y="1033"/>
                </a:lnTo>
                <a:lnTo>
                  <a:pt x="3019" y="1110"/>
                </a:lnTo>
                <a:lnTo>
                  <a:pt x="3070" y="1191"/>
                </a:lnTo>
                <a:lnTo>
                  <a:pt x="3117" y="1276"/>
                </a:lnTo>
                <a:lnTo>
                  <a:pt x="3157" y="1363"/>
                </a:lnTo>
                <a:lnTo>
                  <a:pt x="3192" y="1453"/>
                </a:lnTo>
                <a:lnTo>
                  <a:pt x="3222" y="1547"/>
                </a:lnTo>
                <a:lnTo>
                  <a:pt x="3244" y="1643"/>
                </a:lnTo>
                <a:lnTo>
                  <a:pt x="3262" y="1741"/>
                </a:lnTo>
                <a:lnTo>
                  <a:pt x="3271" y="1841"/>
                </a:lnTo>
                <a:lnTo>
                  <a:pt x="3275" y="1943"/>
                </a:lnTo>
                <a:lnTo>
                  <a:pt x="3271" y="2045"/>
                </a:lnTo>
                <a:lnTo>
                  <a:pt x="3261" y="2145"/>
                </a:lnTo>
                <a:lnTo>
                  <a:pt x="3244" y="2243"/>
                </a:lnTo>
                <a:lnTo>
                  <a:pt x="3222" y="2339"/>
                </a:lnTo>
                <a:lnTo>
                  <a:pt x="3192" y="2433"/>
                </a:lnTo>
                <a:lnTo>
                  <a:pt x="3157" y="2523"/>
                </a:lnTo>
                <a:lnTo>
                  <a:pt x="3117" y="2610"/>
                </a:lnTo>
                <a:lnTo>
                  <a:pt x="3070" y="2695"/>
                </a:lnTo>
                <a:lnTo>
                  <a:pt x="3019" y="2776"/>
                </a:lnTo>
                <a:lnTo>
                  <a:pt x="2963" y="2853"/>
                </a:lnTo>
                <a:lnTo>
                  <a:pt x="2901" y="2926"/>
                </a:lnTo>
                <a:lnTo>
                  <a:pt x="2837" y="2996"/>
                </a:lnTo>
                <a:lnTo>
                  <a:pt x="2766" y="3062"/>
                </a:lnTo>
                <a:lnTo>
                  <a:pt x="2693" y="3122"/>
                </a:lnTo>
                <a:lnTo>
                  <a:pt x="2615" y="3178"/>
                </a:lnTo>
                <a:lnTo>
                  <a:pt x="2533" y="3229"/>
                </a:lnTo>
                <a:lnTo>
                  <a:pt x="2448" y="3275"/>
                </a:lnTo>
                <a:lnTo>
                  <a:pt x="2361" y="3316"/>
                </a:lnTo>
                <a:lnTo>
                  <a:pt x="2269" y="3350"/>
                </a:lnTo>
                <a:lnTo>
                  <a:pt x="2176" y="3379"/>
                </a:lnTo>
                <a:lnTo>
                  <a:pt x="2079" y="3402"/>
                </a:lnTo>
                <a:lnTo>
                  <a:pt x="1981" y="3419"/>
                </a:lnTo>
                <a:lnTo>
                  <a:pt x="1880" y="3429"/>
                </a:lnTo>
                <a:lnTo>
                  <a:pt x="1777" y="3432"/>
                </a:lnTo>
                <a:lnTo>
                  <a:pt x="1675" y="3429"/>
                </a:lnTo>
                <a:lnTo>
                  <a:pt x="1574" y="3419"/>
                </a:lnTo>
                <a:lnTo>
                  <a:pt x="1476" y="3402"/>
                </a:lnTo>
                <a:lnTo>
                  <a:pt x="1379" y="3379"/>
                </a:lnTo>
                <a:lnTo>
                  <a:pt x="1285" y="3350"/>
                </a:lnTo>
                <a:lnTo>
                  <a:pt x="1194" y="3316"/>
                </a:lnTo>
                <a:lnTo>
                  <a:pt x="1107" y="3275"/>
                </a:lnTo>
                <a:lnTo>
                  <a:pt x="1021" y="3229"/>
                </a:lnTo>
                <a:lnTo>
                  <a:pt x="940" y="3178"/>
                </a:lnTo>
                <a:lnTo>
                  <a:pt x="862" y="3122"/>
                </a:lnTo>
                <a:lnTo>
                  <a:pt x="789" y="3062"/>
                </a:lnTo>
                <a:lnTo>
                  <a:pt x="718" y="2996"/>
                </a:lnTo>
                <a:lnTo>
                  <a:pt x="652" y="2926"/>
                </a:lnTo>
                <a:lnTo>
                  <a:pt x="592" y="2853"/>
                </a:lnTo>
                <a:lnTo>
                  <a:pt x="536" y="2776"/>
                </a:lnTo>
                <a:lnTo>
                  <a:pt x="485" y="2695"/>
                </a:lnTo>
                <a:lnTo>
                  <a:pt x="438" y="2610"/>
                </a:lnTo>
                <a:lnTo>
                  <a:pt x="397" y="2523"/>
                </a:lnTo>
                <a:lnTo>
                  <a:pt x="362" y="2433"/>
                </a:lnTo>
                <a:lnTo>
                  <a:pt x="333" y="2339"/>
                </a:lnTo>
                <a:lnTo>
                  <a:pt x="310" y="2243"/>
                </a:lnTo>
                <a:lnTo>
                  <a:pt x="293" y="2145"/>
                </a:lnTo>
                <a:lnTo>
                  <a:pt x="283" y="2045"/>
                </a:lnTo>
                <a:lnTo>
                  <a:pt x="280" y="1943"/>
                </a:lnTo>
                <a:lnTo>
                  <a:pt x="283" y="1841"/>
                </a:lnTo>
                <a:lnTo>
                  <a:pt x="293" y="1741"/>
                </a:lnTo>
                <a:lnTo>
                  <a:pt x="310" y="1643"/>
                </a:lnTo>
                <a:lnTo>
                  <a:pt x="333" y="1547"/>
                </a:lnTo>
                <a:lnTo>
                  <a:pt x="362" y="1453"/>
                </a:lnTo>
                <a:lnTo>
                  <a:pt x="397" y="1363"/>
                </a:lnTo>
                <a:lnTo>
                  <a:pt x="438" y="1276"/>
                </a:lnTo>
                <a:lnTo>
                  <a:pt x="485" y="1191"/>
                </a:lnTo>
                <a:lnTo>
                  <a:pt x="536" y="1110"/>
                </a:lnTo>
                <a:lnTo>
                  <a:pt x="592" y="1033"/>
                </a:lnTo>
                <a:lnTo>
                  <a:pt x="652" y="959"/>
                </a:lnTo>
                <a:lnTo>
                  <a:pt x="718" y="890"/>
                </a:lnTo>
                <a:lnTo>
                  <a:pt x="789" y="825"/>
                </a:lnTo>
                <a:lnTo>
                  <a:pt x="862" y="764"/>
                </a:lnTo>
                <a:lnTo>
                  <a:pt x="940" y="708"/>
                </a:lnTo>
                <a:lnTo>
                  <a:pt x="1021" y="657"/>
                </a:lnTo>
                <a:lnTo>
                  <a:pt x="1107" y="611"/>
                </a:lnTo>
                <a:lnTo>
                  <a:pt x="1194" y="571"/>
                </a:lnTo>
                <a:lnTo>
                  <a:pt x="1285" y="536"/>
                </a:lnTo>
                <a:lnTo>
                  <a:pt x="1379" y="506"/>
                </a:lnTo>
                <a:lnTo>
                  <a:pt x="1476" y="484"/>
                </a:lnTo>
                <a:lnTo>
                  <a:pt x="1574" y="467"/>
                </a:lnTo>
                <a:lnTo>
                  <a:pt x="1675" y="457"/>
                </a:lnTo>
                <a:lnTo>
                  <a:pt x="1777" y="454"/>
                </a:lnTo>
                <a:close/>
                <a:moveTo>
                  <a:pt x="2507" y="0"/>
                </a:moveTo>
                <a:lnTo>
                  <a:pt x="2507" y="0"/>
                </a:lnTo>
                <a:lnTo>
                  <a:pt x="2605" y="43"/>
                </a:lnTo>
                <a:lnTo>
                  <a:pt x="2701" y="90"/>
                </a:lnTo>
                <a:lnTo>
                  <a:pt x="2793" y="144"/>
                </a:lnTo>
                <a:lnTo>
                  <a:pt x="2883" y="202"/>
                </a:lnTo>
                <a:lnTo>
                  <a:pt x="2969" y="264"/>
                </a:lnTo>
                <a:lnTo>
                  <a:pt x="3051" y="331"/>
                </a:lnTo>
                <a:lnTo>
                  <a:pt x="3129" y="402"/>
                </a:lnTo>
                <a:lnTo>
                  <a:pt x="3203" y="477"/>
                </a:lnTo>
                <a:lnTo>
                  <a:pt x="3274" y="557"/>
                </a:lnTo>
                <a:lnTo>
                  <a:pt x="3338" y="640"/>
                </a:lnTo>
                <a:lnTo>
                  <a:pt x="3400" y="727"/>
                </a:lnTo>
                <a:lnTo>
                  <a:pt x="3456" y="816"/>
                </a:lnTo>
                <a:lnTo>
                  <a:pt x="3508" y="910"/>
                </a:lnTo>
                <a:lnTo>
                  <a:pt x="3555" y="1006"/>
                </a:lnTo>
                <a:lnTo>
                  <a:pt x="3268" y="1102"/>
                </a:lnTo>
                <a:lnTo>
                  <a:pt x="3223" y="1011"/>
                </a:lnTo>
                <a:lnTo>
                  <a:pt x="3172" y="925"/>
                </a:lnTo>
                <a:lnTo>
                  <a:pt x="3117" y="842"/>
                </a:lnTo>
                <a:lnTo>
                  <a:pt x="3056" y="764"/>
                </a:lnTo>
                <a:lnTo>
                  <a:pt x="2991" y="688"/>
                </a:lnTo>
                <a:lnTo>
                  <a:pt x="2922" y="617"/>
                </a:lnTo>
                <a:lnTo>
                  <a:pt x="2848" y="551"/>
                </a:lnTo>
                <a:lnTo>
                  <a:pt x="2771" y="487"/>
                </a:lnTo>
                <a:lnTo>
                  <a:pt x="2689" y="430"/>
                </a:lnTo>
                <a:lnTo>
                  <a:pt x="2604" y="377"/>
                </a:lnTo>
                <a:lnTo>
                  <a:pt x="2515" y="329"/>
                </a:lnTo>
                <a:lnTo>
                  <a:pt x="2424" y="287"/>
                </a:lnTo>
                <a:lnTo>
                  <a:pt x="2507" y="0"/>
                </a:lnTo>
                <a:close/>
                <a:moveTo>
                  <a:pt x="1048" y="0"/>
                </a:moveTo>
                <a:lnTo>
                  <a:pt x="1048" y="0"/>
                </a:lnTo>
                <a:lnTo>
                  <a:pt x="1131" y="287"/>
                </a:lnTo>
                <a:lnTo>
                  <a:pt x="1039" y="329"/>
                </a:lnTo>
                <a:lnTo>
                  <a:pt x="951" y="377"/>
                </a:lnTo>
                <a:lnTo>
                  <a:pt x="865" y="430"/>
                </a:lnTo>
                <a:lnTo>
                  <a:pt x="784" y="488"/>
                </a:lnTo>
                <a:lnTo>
                  <a:pt x="706" y="551"/>
                </a:lnTo>
                <a:lnTo>
                  <a:pt x="633" y="617"/>
                </a:lnTo>
                <a:lnTo>
                  <a:pt x="564" y="688"/>
                </a:lnTo>
                <a:lnTo>
                  <a:pt x="499" y="764"/>
                </a:lnTo>
                <a:lnTo>
                  <a:pt x="438" y="842"/>
                </a:lnTo>
                <a:lnTo>
                  <a:pt x="382" y="925"/>
                </a:lnTo>
                <a:lnTo>
                  <a:pt x="332" y="1012"/>
                </a:lnTo>
                <a:lnTo>
                  <a:pt x="286" y="1102"/>
                </a:lnTo>
                <a:lnTo>
                  <a:pt x="0" y="1007"/>
                </a:lnTo>
                <a:lnTo>
                  <a:pt x="47" y="910"/>
                </a:lnTo>
                <a:lnTo>
                  <a:pt x="98" y="816"/>
                </a:lnTo>
                <a:lnTo>
                  <a:pt x="155" y="727"/>
                </a:lnTo>
                <a:lnTo>
                  <a:pt x="215" y="640"/>
                </a:lnTo>
                <a:lnTo>
                  <a:pt x="281" y="557"/>
                </a:lnTo>
                <a:lnTo>
                  <a:pt x="352" y="477"/>
                </a:lnTo>
                <a:lnTo>
                  <a:pt x="425" y="402"/>
                </a:lnTo>
                <a:lnTo>
                  <a:pt x="504" y="331"/>
                </a:lnTo>
                <a:lnTo>
                  <a:pt x="586" y="264"/>
                </a:lnTo>
                <a:lnTo>
                  <a:pt x="672" y="202"/>
                </a:lnTo>
                <a:lnTo>
                  <a:pt x="761" y="144"/>
                </a:lnTo>
                <a:lnTo>
                  <a:pt x="854" y="90"/>
                </a:lnTo>
                <a:lnTo>
                  <a:pt x="949" y="43"/>
                </a:lnTo>
                <a:lnTo>
                  <a:pt x="104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7689460" y="3656508"/>
            <a:ext cx="552563" cy="423884"/>
          </a:xfrm>
          <a:custGeom>
            <a:avLst/>
            <a:gdLst>
              <a:gd name="connsiteX0" fmla="*/ 240030 w 579438"/>
              <a:gd name="connsiteY0" fmla="*/ 344488 h 444501"/>
              <a:gd name="connsiteX1" fmla="*/ 358775 w 579438"/>
              <a:gd name="connsiteY1" fmla="*/ 344488 h 444501"/>
              <a:gd name="connsiteX2" fmla="*/ 364173 w 579438"/>
              <a:gd name="connsiteY2" fmla="*/ 344960 h 444501"/>
              <a:gd name="connsiteX3" fmla="*/ 369253 w 579438"/>
              <a:gd name="connsiteY3" fmla="*/ 346375 h 444501"/>
              <a:gd name="connsiteX4" fmla="*/ 374015 w 579438"/>
              <a:gd name="connsiteY4" fmla="*/ 348577 h 444501"/>
              <a:gd name="connsiteX5" fmla="*/ 378302 w 579438"/>
              <a:gd name="connsiteY5" fmla="*/ 351564 h 444501"/>
              <a:gd name="connsiteX6" fmla="*/ 381794 w 579438"/>
              <a:gd name="connsiteY6" fmla="*/ 355181 h 444501"/>
              <a:gd name="connsiteX7" fmla="*/ 384810 w 579438"/>
              <a:gd name="connsiteY7" fmla="*/ 359427 h 444501"/>
              <a:gd name="connsiteX8" fmla="*/ 387033 w 579438"/>
              <a:gd name="connsiteY8" fmla="*/ 364145 h 444501"/>
              <a:gd name="connsiteX9" fmla="*/ 388462 w 579438"/>
              <a:gd name="connsiteY9" fmla="*/ 369177 h 444501"/>
              <a:gd name="connsiteX10" fmla="*/ 388938 w 579438"/>
              <a:gd name="connsiteY10" fmla="*/ 374523 h 444501"/>
              <a:gd name="connsiteX11" fmla="*/ 388938 w 579438"/>
              <a:gd name="connsiteY11" fmla="*/ 414466 h 444501"/>
              <a:gd name="connsiteX12" fmla="*/ 388462 w 579438"/>
              <a:gd name="connsiteY12" fmla="*/ 419812 h 444501"/>
              <a:gd name="connsiteX13" fmla="*/ 387033 w 579438"/>
              <a:gd name="connsiteY13" fmla="*/ 424844 h 444501"/>
              <a:gd name="connsiteX14" fmla="*/ 384810 w 579438"/>
              <a:gd name="connsiteY14" fmla="*/ 429562 h 444501"/>
              <a:gd name="connsiteX15" fmla="*/ 381794 w 579438"/>
              <a:gd name="connsiteY15" fmla="*/ 433808 h 444501"/>
              <a:gd name="connsiteX16" fmla="*/ 378302 w 579438"/>
              <a:gd name="connsiteY16" fmla="*/ 437425 h 444501"/>
              <a:gd name="connsiteX17" fmla="*/ 374015 w 579438"/>
              <a:gd name="connsiteY17" fmla="*/ 440412 h 444501"/>
              <a:gd name="connsiteX18" fmla="*/ 369253 w 579438"/>
              <a:gd name="connsiteY18" fmla="*/ 442614 h 444501"/>
              <a:gd name="connsiteX19" fmla="*/ 364173 w 579438"/>
              <a:gd name="connsiteY19" fmla="*/ 444029 h 444501"/>
              <a:gd name="connsiteX20" fmla="*/ 358775 w 579438"/>
              <a:gd name="connsiteY20" fmla="*/ 444501 h 444501"/>
              <a:gd name="connsiteX21" fmla="*/ 240030 w 579438"/>
              <a:gd name="connsiteY21" fmla="*/ 444501 h 444501"/>
              <a:gd name="connsiteX22" fmla="*/ 234633 w 579438"/>
              <a:gd name="connsiteY22" fmla="*/ 444029 h 444501"/>
              <a:gd name="connsiteX23" fmla="*/ 229235 w 579438"/>
              <a:gd name="connsiteY23" fmla="*/ 442614 h 444501"/>
              <a:gd name="connsiteX24" fmla="*/ 224790 w 579438"/>
              <a:gd name="connsiteY24" fmla="*/ 440412 h 444501"/>
              <a:gd name="connsiteX25" fmla="*/ 220345 w 579438"/>
              <a:gd name="connsiteY25" fmla="*/ 437425 h 444501"/>
              <a:gd name="connsiteX26" fmla="*/ 216853 w 579438"/>
              <a:gd name="connsiteY26" fmla="*/ 433808 h 444501"/>
              <a:gd name="connsiteX27" fmla="*/ 213836 w 579438"/>
              <a:gd name="connsiteY27" fmla="*/ 429562 h 444501"/>
              <a:gd name="connsiteX28" fmla="*/ 211455 w 579438"/>
              <a:gd name="connsiteY28" fmla="*/ 424844 h 444501"/>
              <a:gd name="connsiteX29" fmla="*/ 210026 w 579438"/>
              <a:gd name="connsiteY29" fmla="*/ 419812 h 444501"/>
              <a:gd name="connsiteX30" fmla="*/ 209550 w 579438"/>
              <a:gd name="connsiteY30" fmla="*/ 414466 h 444501"/>
              <a:gd name="connsiteX31" fmla="*/ 209550 w 579438"/>
              <a:gd name="connsiteY31" fmla="*/ 374523 h 444501"/>
              <a:gd name="connsiteX32" fmla="*/ 210026 w 579438"/>
              <a:gd name="connsiteY32" fmla="*/ 369177 h 444501"/>
              <a:gd name="connsiteX33" fmla="*/ 211455 w 579438"/>
              <a:gd name="connsiteY33" fmla="*/ 364145 h 444501"/>
              <a:gd name="connsiteX34" fmla="*/ 213836 w 579438"/>
              <a:gd name="connsiteY34" fmla="*/ 359427 h 444501"/>
              <a:gd name="connsiteX35" fmla="*/ 216853 w 579438"/>
              <a:gd name="connsiteY35" fmla="*/ 355181 h 444501"/>
              <a:gd name="connsiteX36" fmla="*/ 220345 w 579438"/>
              <a:gd name="connsiteY36" fmla="*/ 351564 h 444501"/>
              <a:gd name="connsiteX37" fmla="*/ 224790 w 579438"/>
              <a:gd name="connsiteY37" fmla="*/ 348577 h 444501"/>
              <a:gd name="connsiteX38" fmla="*/ 229235 w 579438"/>
              <a:gd name="connsiteY38" fmla="*/ 346375 h 444501"/>
              <a:gd name="connsiteX39" fmla="*/ 234633 w 579438"/>
              <a:gd name="connsiteY39" fmla="*/ 344960 h 444501"/>
              <a:gd name="connsiteX40" fmla="*/ 239599 w 579438"/>
              <a:gd name="connsiteY40" fmla="*/ 20638 h 444501"/>
              <a:gd name="connsiteX41" fmla="*/ 244206 w 579438"/>
              <a:gd name="connsiteY41" fmla="*/ 21114 h 444501"/>
              <a:gd name="connsiteX42" fmla="*/ 248495 w 579438"/>
              <a:gd name="connsiteY42" fmla="*/ 22699 h 444501"/>
              <a:gd name="connsiteX43" fmla="*/ 252307 w 579438"/>
              <a:gd name="connsiteY43" fmla="*/ 24918 h 444501"/>
              <a:gd name="connsiteX44" fmla="*/ 255326 w 579438"/>
              <a:gd name="connsiteY44" fmla="*/ 28088 h 444501"/>
              <a:gd name="connsiteX45" fmla="*/ 257868 w 579438"/>
              <a:gd name="connsiteY45" fmla="*/ 31733 h 444501"/>
              <a:gd name="connsiteX46" fmla="*/ 259297 w 579438"/>
              <a:gd name="connsiteY46" fmla="*/ 36171 h 444501"/>
              <a:gd name="connsiteX47" fmla="*/ 259774 w 579438"/>
              <a:gd name="connsiteY47" fmla="*/ 40768 h 444501"/>
              <a:gd name="connsiteX48" fmla="*/ 259774 w 579438"/>
              <a:gd name="connsiteY48" fmla="*/ 82771 h 444501"/>
              <a:gd name="connsiteX49" fmla="*/ 259933 w 579438"/>
              <a:gd name="connsiteY49" fmla="*/ 82771 h 444501"/>
              <a:gd name="connsiteX50" fmla="*/ 264063 w 579438"/>
              <a:gd name="connsiteY50" fmla="*/ 81027 h 444501"/>
              <a:gd name="connsiteX51" fmla="*/ 264063 w 579438"/>
              <a:gd name="connsiteY51" fmla="*/ 53448 h 444501"/>
              <a:gd name="connsiteX52" fmla="*/ 264540 w 579438"/>
              <a:gd name="connsiteY52" fmla="*/ 48851 h 444501"/>
              <a:gd name="connsiteX53" fmla="*/ 265969 w 579438"/>
              <a:gd name="connsiteY53" fmla="*/ 44413 h 444501"/>
              <a:gd name="connsiteX54" fmla="*/ 268352 w 579438"/>
              <a:gd name="connsiteY54" fmla="*/ 40768 h 444501"/>
              <a:gd name="connsiteX55" fmla="*/ 271530 w 579438"/>
              <a:gd name="connsiteY55" fmla="*/ 37598 h 444501"/>
              <a:gd name="connsiteX56" fmla="*/ 275342 w 579438"/>
              <a:gd name="connsiteY56" fmla="*/ 35379 h 444501"/>
              <a:gd name="connsiteX57" fmla="*/ 279473 w 579438"/>
              <a:gd name="connsiteY57" fmla="*/ 33794 h 444501"/>
              <a:gd name="connsiteX58" fmla="*/ 284238 w 579438"/>
              <a:gd name="connsiteY58" fmla="*/ 33160 h 444501"/>
              <a:gd name="connsiteX59" fmla="*/ 288845 w 579438"/>
              <a:gd name="connsiteY59" fmla="*/ 33794 h 444501"/>
              <a:gd name="connsiteX60" fmla="*/ 293134 w 579438"/>
              <a:gd name="connsiteY60" fmla="*/ 35379 h 444501"/>
              <a:gd name="connsiteX61" fmla="*/ 296788 w 579438"/>
              <a:gd name="connsiteY61" fmla="*/ 37598 h 444501"/>
              <a:gd name="connsiteX62" fmla="*/ 299965 w 579438"/>
              <a:gd name="connsiteY62" fmla="*/ 40768 h 444501"/>
              <a:gd name="connsiteX63" fmla="*/ 302348 w 579438"/>
              <a:gd name="connsiteY63" fmla="*/ 44413 h 444501"/>
              <a:gd name="connsiteX64" fmla="*/ 303778 w 579438"/>
              <a:gd name="connsiteY64" fmla="*/ 48851 h 444501"/>
              <a:gd name="connsiteX65" fmla="*/ 304414 w 579438"/>
              <a:gd name="connsiteY65" fmla="*/ 53448 h 444501"/>
              <a:gd name="connsiteX66" fmla="*/ 304414 w 579438"/>
              <a:gd name="connsiteY66" fmla="*/ 79759 h 444501"/>
              <a:gd name="connsiteX67" fmla="*/ 307908 w 579438"/>
              <a:gd name="connsiteY67" fmla="*/ 79759 h 444501"/>
              <a:gd name="connsiteX68" fmla="*/ 307908 w 579438"/>
              <a:gd name="connsiteY68" fmla="*/ 53448 h 444501"/>
              <a:gd name="connsiteX69" fmla="*/ 308385 w 579438"/>
              <a:gd name="connsiteY69" fmla="*/ 48851 h 444501"/>
              <a:gd name="connsiteX70" fmla="*/ 309974 w 579438"/>
              <a:gd name="connsiteY70" fmla="*/ 44413 h 444501"/>
              <a:gd name="connsiteX71" fmla="*/ 312198 w 579438"/>
              <a:gd name="connsiteY71" fmla="*/ 40768 h 444501"/>
              <a:gd name="connsiteX72" fmla="*/ 315375 w 579438"/>
              <a:gd name="connsiteY72" fmla="*/ 37598 h 444501"/>
              <a:gd name="connsiteX73" fmla="*/ 319346 w 579438"/>
              <a:gd name="connsiteY73" fmla="*/ 35379 h 444501"/>
              <a:gd name="connsiteX74" fmla="*/ 323477 w 579438"/>
              <a:gd name="connsiteY74" fmla="*/ 33794 h 444501"/>
              <a:gd name="connsiteX75" fmla="*/ 328084 w 579438"/>
              <a:gd name="connsiteY75" fmla="*/ 33160 h 444501"/>
              <a:gd name="connsiteX76" fmla="*/ 332691 w 579438"/>
              <a:gd name="connsiteY76" fmla="*/ 33794 h 444501"/>
              <a:gd name="connsiteX77" fmla="*/ 336980 w 579438"/>
              <a:gd name="connsiteY77" fmla="*/ 35379 h 444501"/>
              <a:gd name="connsiteX78" fmla="*/ 340792 w 579438"/>
              <a:gd name="connsiteY78" fmla="*/ 37598 h 444501"/>
              <a:gd name="connsiteX79" fmla="*/ 343970 w 579438"/>
              <a:gd name="connsiteY79" fmla="*/ 40768 h 444501"/>
              <a:gd name="connsiteX80" fmla="*/ 346194 w 579438"/>
              <a:gd name="connsiteY80" fmla="*/ 44413 h 444501"/>
              <a:gd name="connsiteX81" fmla="*/ 347782 w 579438"/>
              <a:gd name="connsiteY81" fmla="*/ 48851 h 444501"/>
              <a:gd name="connsiteX82" fmla="*/ 348418 w 579438"/>
              <a:gd name="connsiteY82" fmla="*/ 53448 h 444501"/>
              <a:gd name="connsiteX83" fmla="*/ 348418 w 579438"/>
              <a:gd name="connsiteY83" fmla="*/ 83563 h 444501"/>
              <a:gd name="connsiteX84" fmla="*/ 351277 w 579438"/>
              <a:gd name="connsiteY84" fmla="*/ 86100 h 444501"/>
              <a:gd name="connsiteX85" fmla="*/ 353501 w 579438"/>
              <a:gd name="connsiteY85" fmla="*/ 89111 h 444501"/>
              <a:gd name="connsiteX86" fmla="*/ 355249 w 579438"/>
              <a:gd name="connsiteY86" fmla="*/ 92440 h 444501"/>
              <a:gd name="connsiteX87" fmla="*/ 356361 w 579438"/>
              <a:gd name="connsiteY87" fmla="*/ 96085 h 444501"/>
              <a:gd name="connsiteX88" fmla="*/ 356678 w 579438"/>
              <a:gd name="connsiteY88" fmla="*/ 99889 h 444501"/>
              <a:gd name="connsiteX89" fmla="*/ 356202 w 579438"/>
              <a:gd name="connsiteY89" fmla="*/ 104644 h 444501"/>
              <a:gd name="connsiteX90" fmla="*/ 354772 w 579438"/>
              <a:gd name="connsiteY90" fmla="*/ 108924 h 444501"/>
              <a:gd name="connsiteX91" fmla="*/ 352230 w 579438"/>
              <a:gd name="connsiteY91" fmla="*/ 112569 h 444501"/>
              <a:gd name="connsiteX92" fmla="*/ 349212 w 579438"/>
              <a:gd name="connsiteY92" fmla="*/ 115739 h 444501"/>
              <a:gd name="connsiteX93" fmla="*/ 345399 w 579438"/>
              <a:gd name="connsiteY93" fmla="*/ 117959 h 444501"/>
              <a:gd name="connsiteX94" fmla="*/ 341110 w 579438"/>
              <a:gd name="connsiteY94" fmla="*/ 119544 h 444501"/>
              <a:gd name="connsiteX95" fmla="*/ 336503 w 579438"/>
              <a:gd name="connsiteY95" fmla="*/ 120178 h 444501"/>
              <a:gd name="connsiteX96" fmla="*/ 290275 w 579438"/>
              <a:gd name="connsiteY96" fmla="*/ 120178 h 444501"/>
              <a:gd name="connsiteX97" fmla="*/ 286780 w 579438"/>
              <a:gd name="connsiteY97" fmla="*/ 120495 h 444501"/>
              <a:gd name="connsiteX98" fmla="*/ 282967 w 579438"/>
              <a:gd name="connsiteY98" fmla="*/ 121763 h 444501"/>
              <a:gd name="connsiteX99" fmla="*/ 279473 w 579438"/>
              <a:gd name="connsiteY99" fmla="*/ 123506 h 444501"/>
              <a:gd name="connsiteX100" fmla="*/ 276295 w 579438"/>
              <a:gd name="connsiteY100" fmla="*/ 125567 h 444501"/>
              <a:gd name="connsiteX101" fmla="*/ 273912 w 579438"/>
              <a:gd name="connsiteY101" fmla="*/ 127944 h 444501"/>
              <a:gd name="connsiteX102" fmla="*/ 247542 w 579438"/>
              <a:gd name="connsiteY102" fmla="*/ 161864 h 444501"/>
              <a:gd name="connsiteX103" fmla="*/ 251831 w 579438"/>
              <a:gd name="connsiteY103" fmla="*/ 168362 h 444501"/>
              <a:gd name="connsiteX104" fmla="*/ 256756 w 579438"/>
              <a:gd name="connsiteY104" fmla="*/ 174385 h 444501"/>
              <a:gd name="connsiteX105" fmla="*/ 262157 w 579438"/>
              <a:gd name="connsiteY105" fmla="*/ 179933 h 444501"/>
              <a:gd name="connsiteX106" fmla="*/ 267876 w 579438"/>
              <a:gd name="connsiteY106" fmla="*/ 185163 h 444501"/>
              <a:gd name="connsiteX107" fmla="*/ 273912 w 579438"/>
              <a:gd name="connsiteY107" fmla="*/ 189760 h 444501"/>
              <a:gd name="connsiteX108" fmla="*/ 279790 w 579438"/>
              <a:gd name="connsiteY108" fmla="*/ 193881 h 444501"/>
              <a:gd name="connsiteX109" fmla="*/ 285509 w 579438"/>
              <a:gd name="connsiteY109" fmla="*/ 197527 h 444501"/>
              <a:gd name="connsiteX110" fmla="*/ 285827 w 579438"/>
              <a:gd name="connsiteY110" fmla="*/ 197685 h 444501"/>
              <a:gd name="connsiteX111" fmla="*/ 285986 w 579438"/>
              <a:gd name="connsiteY111" fmla="*/ 197844 h 444501"/>
              <a:gd name="connsiteX112" fmla="*/ 282332 w 579438"/>
              <a:gd name="connsiteY112" fmla="*/ 193564 h 444501"/>
              <a:gd name="connsiteX113" fmla="*/ 278361 w 579438"/>
              <a:gd name="connsiteY113" fmla="*/ 188651 h 444501"/>
              <a:gd name="connsiteX114" fmla="*/ 275342 w 579438"/>
              <a:gd name="connsiteY114" fmla="*/ 183261 h 444501"/>
              <a:gd name="connsiteX115" fmla="*/ 273118 w 579438"/>
              <a:gd name="connsiteY115" fmla="*/ 177714 h 444501"/>
              <a:gd name="connsiteX116" fmla="*/ 271688 w 579438"/>
              <a:gd name="connsiteY116" fmla="*/ 171849 h 444501"/>
              <a:gd name="connsiteX117" fmla="*/ 271371 w 579438"/>
              <a:gd name="connsiteY117" fmla="*/ 166143 h 444501"/>
              <a:gd name="connsiteX118" fmla="*/ 271847 w 579438"/>
              <a:gd name="connsiteY118" fmla="*/ 160279 h 444501"/>
              <a:gd name="connsiteX119" fmla="*/ 273118 w 579438"/>
              <a:gd name="connsiteY119" fmla="*/ 155841 h 444501"/>
              <a:gd name="connsiteX120" fmla="*/ 274866 w 579438"/>
              <a:gd name="connsiteY120" fmla="*/ 151561 h 444501"/>
              <a:gd name="connsiteX121" fmla="*/ 277407 w 579438"/>
              <a:gd name="connsiteY121" fmla="*/ 147757 h 444501"/>
              <a:gd name="connsiteX122" fmla="*/ 280426 w 579438"/>
              <a:gd name="connsiteY122" fmla="*/ 144428 h 444501"/>
              <a:gd name="connsiteX123" fmla="*/ 284079 w 579438"/>
              <a:gd name="connsiteY123" fmla="*/ 141417 h 444501"/>
              <a:gd name="connsiteX124" fmla="*/ 288051 w 579438"/>
              <a:gd name="connsiteY124" fmla="*/ 138881 h 444501"/>
              <a:gd name="connsiteX125" fmla="*/ 297583 w 579438"/>
              <a:gd name="connsiteY125" fmla="*/ 134760 h 444501"/>
              <a:gd name="connsiteX126" fmla="*/ 307114 w 579438"/>
              <a:gd name="connsiteY126" fmla="*/ 131431 h 444501"/>
              <a:gd name="connsiteX127" fmla="*/ 316963 w 579438"/>
              <a:gd name="connsiteY127" fmla="*/ 129054 h 444501"/>
              <a:gd name="connsiteX128" fmla="*/ 326813 w 579438"/>
              <a:gd name="connsiteY128" fmla="*/ 127786 h 444501"/>
              <a:gd name="connsiteX129" fmla="*/ 336980 w 579438"/>
              <a:gd name="connsiteY129" fmla="*/ 127627 h 444501"/>
              <a:gd name="connsiteX130" fmla="*/ 345241 w 579438"/>
              <a:gd name="connsiteY130" fmla="*/ 128420 h 444501"/>
              <a:gd name="connsiteX131" fmla="*/ 353025 w 579438"/>
              <a:gd name="connsiteY131" fmla="*/ 130005 h 444501"/>
              <a:gd name="connsiteX132" fmla="*/ 360491 w 579438"/>
              <a:gd name="connsiteY132" fmla="*/ 132224 h 444501"/>
              <a:gd name="connsiteX133" fmla="*/ 360491 w 579438"/>
              <a:gd name="connsiteY133" fmla="*/ 76589 h 444501"/>
              <a:gd name="connsiteX134" fmla="*/ 361127 w 579438"/>
              <a:gd name="connsiteY134" fmla="*/ 71993 h 444501"/>
              <a:gd name="connsiteX135" fmla="*/ 362715 w 579438"/>
              <a:gd name="connsiteY135" fmla="*/ 67872 h 444501"/>
              <a:gd name="connsiteX136" fmla="*/ 364939 w 579438"/>
              <a:gd name="connsiteY136" fmla="*/ 64068 h 444501"/>
              <a:gd name="connsiteX137" fmla="*/ 368116 w 579438"/>
              <a:gd name="connsiteY137" fmla="*/ 60898 h 444501"/>
              <a:gd name="connsiteX138" fmla="*/ 371929 w 579438"/>
              <a:gd name="connsiteY138" fmla="*/ 58679 h 444501"/>
              <a:gd name="connsiteX139" fmla="*/ 376218 w 579438"/>
              <a:gd name="connsiteY139" fmla="*/ 57094 h 444501"/>
              <a:gd name="connsiteX140" fmla="*/ 380825 w 579438"/>
              <a:gd name="connsiteY140" fmla="*/ 56618 h 444501"/>
              <a:gd name="connsiteX141" fmla="*/ 385432 w 579438"/>
              <a:gd name="connsiteY141" fmla="*/ 57094 h 444501"/>
              <a:gd name="connsiteX142" fmla="*/ 389562 w 579438"/>
              <a:gd name="connsiteY142" fmla="*/ 58679 h 444501"/>
              <a:gd name="connsiteX143" fmla="*/ 393534 w 579438"/>
              <a:gd name="connsiteY143" fmla="*/ 60898 h 444501"/>
              <a:gd name="connsiteX144" fmla="*/ 396552 w 579438"/>
              <a:gd name="connsiteY144" fmla="*/ 64068 h 444501"/>
              <a:gd name="connsiteX145" fmla="*/ 398935 w 579438"/>
              <a:gd name="connsiteY145" fmla="*/ 67872 h 444501"/>
              <a:gd name="connsiteX146" fmla="*/ 400524 w 579438"/>
              <a:gd name="connsiteY146" fmla="*/ 71993 h 444501"/>
              <a:gd name="connsiteX147" fmla="*/ 401000 w 579438"/>
              <a:gd name="connsiteY147" fmla="*/ 76589 h 444501"/>
              <a:gd name="connsiteX148" fmla="*/ 401000 w 579438"/>
              <a:gd name="connsiteY148" fmla="*/ 175653 h 444501"/>
              <a:gd name="connsiteX149" fmla="*/ 400842 w 579438"/>
              <a:gd name="connsiteY149" fmla="*/ 176446 h 444501"/>
              <a:gd name="connsiteX150" fmla="*/ 400842 w 579438"/>
              <a:gd name="connsiteY150" fmla="*/ 177238 h 444501"/>
              <a:gd name="connsiteX151" fmla="*/ 402430 w 579438"/>
              <a:gd name="connsiteY151" fmla="*/ 182786 h 444501"/>
              <a:gd name="connsiteX152" fmla="*/ 403701 w 579438"/>
              <a:gd name="connsiteY152" fmla="*/ 188175 h 444501"/>
              <a:gd name="connsiteX153" fmla="*/ 404654 w 579438"/>
              <a:gd name="connsiteY153" fmla="*/ 193723 h 444501"/>
              <a:gd name="connsiteX154" fmla="*/ 404813 w 579438"/>
              <a:gd name="connsiteY154" fmla="*/ 198795 h 444501"/>
              <a:gd name="connsiteX155" fmla="*/ 404654 w 579438"/>
              <a:gd name="connsiteY155" fmla="*/ 203550 h 444501"/>
              <a:gd name="connsiteX156" fmla="*/ 403383 w 579438"/>
              <a:gd name="connsiteY156" fmla="*/ 210365 h 444501"/>
              <a:gd name="connsiteX157" fmla="*/ 401795 w 579438"/>
              <a:gd name="connsiteY157" fmla="*/ 217022 h 444501"/>
              <a:gd name="connsiteX158" fmla="*/ 399253 w 579438"/>
              <a:gd name="connsiteY158" fmla="*/ 223838 h 444501"/>
              <a:gd name="connsiteX159" fmla="*/ 397347 w 579438"/>
              <a:gd name="connsiteY159" fmla="*/ 228910 h 444501"/>
              <a:gd name="connsiteX160" fmla="*/ 395281 w 579438"/>
              <a:gd name="connsiteY160" fmla="*/ 234458 h 444501"/>
              <a:gd name="connsiteX161" fmla="*/ 393057 w 579438"/>
              <a:gd name="connsiteY161" fmla="*/ 240322 h 444501"/>
              <a:gd name="connsiteX162" fmla="*/ 390833 w 579438"/>
              <a:gd name="connsiteY162" fmla="*/ 246662 h 444501"/>
              <a:gd name="connsiteX163" fmla="*/ 388927 w 579438"/>
              <a:gd name="connsiteY163" fmla="*/ 253003 h 444501"/>
              <a:gd name="connsiteX164" fmla="*/ 387180 w 579438"/>
              <a:gd name="connsiteY164" fmla="*/ 259343 h 444501"/>
              <a:gd name="connsiteX165" fmla="*/ 385750 w 579438"/>
              <a:gd name="connsiteY165" fmla="*/ 265366 h 444501"/>
              <a:gd name="connsiteX166" fmla="*/ 384797 w 579438"/>
              <a:gd name="connsiteY166" fmla="*/ 271072 h 444501"/>
              <a:gd name="connsiteX167" fmla="*/ 384479 w 579438"/>
              <a:gd name="connsiteY167" fmla="*/ 276461 h 444501"/>
              <a:gd name="connsiteX168" fmla="*/ 384479 w 579438"/>
              <a:gd name="connsiteY168" fmla="*/ 285178 h 444501"/>
              <a:gd name="connsiteX169" fmla="*/ 384002 w 579438"/>
              <a:gd name="connsiteY169" fmla="*/ 291677 h 444501"/>
              <a:gd name="connsiteX170" fmla="*/ 382573 w 579438"/>
              <a:gd name="connsiteY170" fmla="*/ 297859 h 444501"/>
              <a:gd name="connsiteX171" fmla="*/ 380031 w 579438"/>
              <a:gd name="connsiteY171" fmla="*/ 303565 h 444501"/>
              <a:gd name="connsiteX172" fmla="*/ 376695 w 579438"/>
              <a:gd name="connsiteY172" fmla="*/ 308795 h 444501"/>
              <a:gd name="connsiteX173" fmla="*/ 372723 w 579438"/>
              <a:gd name="connsiteY173" fmla="*/ 313550 h 444501"/>
              <a:gd name="connsiteX174" fmla="*/ 367958 w 579438"/>
              <a:gd name="connsiteY174" fmla="*/ 317671 h 444501"/>
              <a:gd name="connsiteX175" fmla="*/ 362715 w 579438"/>
              <a:gd name="connsiteY175" fmla="*/ 321000 h 444501"/>
              <a:gd name="connsiteX176" fmla="*/ 356837 w 579438"/>
              <a:gd name="connsiteY176" fmla="*/ 323378 h 444501"/>
              <a:gd name="connsiteX177" fmla="*/ 350642 w 579438"/>
              <a:gd name="connsiteY177" fmla="*/ 324804 h 444501"/>
              <a:gd name="connsiteX178" fmla="*/ 344129 w 579438"/>
              <a:gd name="connsiteY178" fmla="*/ 325438 h 444501"/>
              <a:gd name="connsiteX179" fmla="*/ 264540 w 579438"/>
              <a:gd name="connsiteY179" fmla="*/ 325438 h 444501"/>
              <a:gd name="connsiteX180" fmla="*/ 258026 w 579438"/>
              <a:gd name="connsiteY180" fmla="*/ 324963 h 444501"/>
              <a:gd name="connsiteX181" fmla="*/ 251672 w 579438"/>
              <a:gd name="connsiteY181" fmla="*/ 323695 h 444501"/>
              <a:gd name="connsiteX182" fmla="*/ 245794 w 579438"/>
              <a:gd name="connsiteY182" fmla="*/ 321634 h 444501"/>
              <a:gd name="connsiteX183" fmla="*/ 240552 w 579438"/>
              <a:gd name="connsiteY183" fmla="*/ 318939 h 444501"/>
              <a:gd name="connsiteX184" fmla="*/ 235786 w 579438"/>
              <a:gd name="connsiteY184" fmla="*/ 315611 h 444501"/>
              <a:gd name="connsiteX185" fmla="*/ 231973 w 579438"/>
              <a:gd name="connsiteY185" fmla="*/ 311490 h 444501"/>
              <a:gd name="connsiteX186" fmla="*/ 228637 w 579438"/>
              <a:gd name="connsiteY186" fmla="*/ 307052 h 444501"/>
              <a:gd name="connsiteX187" fmla="*/ 226096 w 579438"/>
              <a:gd name="connsiteY187" fmla="*/ 302138 h 444501"/>
              <a:gd name="connsiteX188" fmla="*/ 224507 w 579438"/>
              <a:gd name="connsiteY188" fmla="*/ 296908 h 444501"/>
              <a:gd name="connsiteX189" fmla="*/ 224030 w 579438"/>
              <a:gd name="connsiteY189" fmla="*/ 291519 h 444501"/>
              <a:gd name="connsiteX190" fmla="*/ 223872 w 579438"/>
              <a:gd name="connsiteY190" fmla="*/ 287398 h 444501"/>
              <a:gd name="connsiteX191" fmla="*/ 222918 w 579438"/>
              <a:gd name="connsiteY191" fmla="*/ 283118 h 444501"/>
              <a:gd name="connsiteX192" fmla="*/ 221648 w 579438"/>
              <a:gd name="connsiteY192" fmla="*/ 278204 h 444501"/>
              <a:gd name="connsiteX193" fmla="*/ 220059 w 579438"/>
              <a:gd name="connsiteY193" fmla="*/ 272974 h 444501"/>
              <a:gd name="connsiteX194" fmla="*/ 218153 w 579438"/>
              <a:gd name="connsiteY194" fmla="*/ 267902 h 444501"/>
              <a:gd name="connsiteX195" fmla="*/ 215929 w 579438"/>
              <a:gd name="connsiteY195" fmla="*/ 262830 h 444501"/>
              <a:gd name="connsiteX196" fmla="*/ 213387 w 579438"/>
              <a:gd name="connsiteY196" fmla="*/ 257916 h 444501"/>
              <a:gd name="connsiteX197" fmla="*/ 210845 w 579438"/>
              <a:gd name="connsiteY197" fmla="*/ 253161 h 444501"/>
              <a:gd name="connsiteX198" fmla="*/ 207986 w 579438"/>
              <a:gd name="connsiteY198" fmla="*/ 249198 h 444501"/>
              <a:gd name="connsiteX199" fmla="*/ 183362 w 579438"/>
              <a:gd name="connsiteY199" fmla="*/ 215913 h 444501"/>
              <a:gd name="connsiteX200" fmla="*/ 180185 w 579438"/>
              <a:gd name="connsiteY200" fmla="*/ 210841 h 444501"/>
              <a:gd name="connsiteX201" fmla="*/ 177643 w 579438"/>
              <a:gd name="connsiteY201" fmla="*/ 205610 h 444501"/>
              <a:gd name="connsiteX202" fmla="*/ 176055 w 579438"/>
              <a:gd name="connsiteY202" fmla="*/ 200221 h 444501"/>
              <a:gd name="connsiteX203" fmla="*/ 174943 w 579438"/>
              <a:gd name="connsiteY203" fmla="*/ 194357 h 444501"/>
              <a:gd name="connsiteX204" fmla="*/ 174625 w 579438"/>
              <a:gd name="connsiteY204" fmla="*/ 188651 h 444501"/>
              <a:gd name="connsiteX205" fmla="*/ 174943 w 579438"/>
              <a:gd name="connsiteY205" fmla="*/ 182786 h 444501"/>
              <a:gd name="connsiteX206" fmla="*/ 176055 w 579438"/>
              <a:gd name="connsiteY206" fmla="*/ 177238 h 444501"/>
              <a:gd name="connsiteX207" fmla="*/ 177802 w 579438"/>
              <a:gd name="connsiteY207" fmla="*/ 171532 h 444501"/>
              <a:gd name="connsiteX208" fmla="*/ 180185 w 579438"/>
              <a:gd name="connsiteY208" fmla="*/ 166302 h 444501"/>
              <a:gd name="connsiteX209" fmla="*/ 183362 w 579438"/>
              <a:gd name="connsiteY209" fmla="*/ 161388 h 444501"/>
              <a:gd name="connsiteX210" fmla="*/ 187016 w 579438"/>
              <a:gd name="connsiteY210" fmla="*/ 156792 h 444501"/>
              <a:gd name="connsiteX211" fmla="*/ 219423 w 579438"/>
              <a:gd name="connsiteY211" fmla="*/ 122555 h 444501"/>
              <a:gd name="connsiteX212" fmla="*/ 219423 w 579438"/>
              <a:gd name="connsiteY212" fmla="*/ 40768 h 444501"/>
              <a:gd name="connsiteX213" fmla="*/ 219900 w 579438"/>
              <a:gd name="connsiteY213" fmla="*/ 36171 h 444501"/>
              <a:gd name="connsiteX214" fmla="*/ 221489 w 579438"/>
              <a:gd name="connsiteY214" fmla="*/ 31733 h 444501"/>
              <a:gd name="connsiteX215" fmla="*/ 223872 w 579438"/>
              <a:gd name="connsiteY215" fmla="*/ 28088 h 444501"/>
              <a:gd name="connsiteX216" fmla="*/ 227049 w 579438"/>
              <a:gd name="connsiteY216" fmla="*/ 24918 h 444501"/>
              <a:gd name="connsiteX217" fmla="*/ 230703 w 579438"/>
              <a:gd name="connsiteY217" fmla="*/ 22699 h 444501"/>
              <a:gd name="connsiteX218" fmla="*/ 235151 w 579438"/>
              <a:gd name="connsiteY218" fmla="*/ 21114 h 444501"/>
              <a:gd name="connsiteX219" fmla="*/ 456391 w 579438"/>
              <a:gd name="connsiteY219" fmla="*/ 0 h 444501"/>
              <a:gd name="connsiteX220" fmla="*/ 461651 w 579438"/>
              <a:gd name="connsiteY220" fmla="*/ 475 h 444501"/>
              <a:gd name="connsiteX221" fmla="*/ 466592 w 579438"/>
              <a:gd name="connsiteY221" fmla="*/ 1900 h 444501"/>
              <a:gd name="connsiteX222" fmla="*/ 471214 w 579438"/>
              <a:gd name="connsiteY222" fmla="*/ 4276 h 444501"/>
              <a:gd name="connsiteX223" fmla="*/ 475199 w 579438"/>
              <a:gd name="connsiteY223" fmla="*/ 7443 h 444501"/>
              <a:gd name="connsiteX224" fmla="*/ 478386 w 579438"/>
              <a:gd name="connsiteY224" fmla="*/ 11560 h 444501"/>
              <a:gd name="connsiteX225" fmla="*/ 480777 w 579438"/>
              <a:gd name="connsiteY225" fmla="*/ 15995 h 444501"/>
              <a:gd name="connsiteX226" fmla="*/ 482371 w 579438"/>
              <a:gd name="connsiteY226" fmla="*/ 20904 h 444501"/>
              <a:gd name="connsiteX227" fmla="*/ 482849 w 579438"/>
              <a:gd name="connsiteY227" fmla="*/ 26130 h 444501"/>
              <a:gd name="connsiteX228" fmla="*/ 482849 w 579438"/>
              <a:gd name="connsiteY228" fmla="*/ 38799 h 444501"/>
              <a:gd name="connsiteX229" fmla="*/ 486834 w 579438"/>
              <a:gd name="connsiteY229" fmla="*/ 36898 h 444501"/>
              <a:gd name="connsiteX230" fmla="*/ 490978 w 579438"/>
              <a:gd name="connsiteY230" fmla="*/ 35948 h 444501"/>
              <a:gd name="connsiteX231" fmla="*/ 495441 w 579438"/>
              <a:gd name="connsiteY231" fmla="*/ 35631 h 444501"/>
              <a:gd name="connsiteX232" fmla="*/ 500701 w 579438"/>
              <a:gd name="connsiteY232" fmla="*/ 36107 h 444501"/>
              <a:gd name="connsiteX233" fmla="*/ 505642 w 579438"/>
              <a:gd name="connsiteY233" fmla="*/ 37532 h 444501"/>
              <a:gd name="connsiteX234" fmla="*/ 510104 w 579438"/>
              <a:gd name="connsiteY234" fmla="*/ 39907 h 444501"/>
              <a:gd name="connsiteX235" fmla="*/ 514089 w 579438"/>
              <a:gd name="connsiteY235" fmla="*/ 43074 h 444501"/>
              <a:gd name="connsiteX236" fmla="*/ 517436 w 579438"/>
              <a:gd name="connsiteY236" fmla="*/ 47033 h 444501"/>
              <a:gd name="connsiteX237" fmla="*/ 519668 w 579438"/>
              <a:gd name="connsiteY237" fmla="*/ 51468 h 444501"/>
              <a:gd name="connsiteX238" fmla="*/ 521262 w 579438"/>
              <a:gd name="connsiteY238" fmla="*/ 56377 h 444501"/>
              <a:gd name="connsiteX239" fmla="*/ 521740 w 579438"/>
              <a:gd name="connsiteY239" fmla="*/ 61761 h 444501"/>
              <a:gd name="connsiteX240" fmla="*/ 521740 w 579438"/>
              <a:gd name="connsiteY240" fmla="*/ 106736 h 444501"/>
              <a:gd name="connsiteX241" fmla="*/ 556805 w 579438"/>
              <a:gd name="connsiteY241" fmla="*/ 106736 h 444501"/>
              <a:gd name="connsiteX242" fmla="*/ 561427 w 579438"/>
              <a:gd name="connsiteY242" fmla="*/ 107369 h 444501"/>
              <a:gd name="connsiteX243" fmla="*/ 565571 w 579438"/>
              <a:gd name="connsiteY243" fmla="*/ 108478 h 444501"/>
              <a:gd name="connsiteX244" fmla="*/ 569397 w 579438"/>
              <a:gd name="connsiteY244" fmla="*/ 110695 h 444501"/>
              <a:gd name="connsiteX245" fmla="*/ 572744 w 579438"/>
              <a:gd name="connsiteY245" fmla="*/ 113387 h 444501"/>
              <a:gd name="connsiteX246" fmla="*/ 575613 w 579438"/>
              <a:gd name="connsiteY246" fmla="*/ 116713 h 444501"/>
              <a:gd name="connsiteX247" fmla="*/ 577685 w 579438"/>
              <a:gd name="connsiteY247" fmla="*/ 120513 h 444501"/>
              <a:gd name="connsiteX248" fmla="*/ 578960 w 579438"/>
              <a:gd name="connsiteY248" fmla="*/ 124631 h 444501"/>
              <a:gd name="connsiteX249" fmla="*/ 579438 w 579438"/>
              <a:gd name="connsiteY249" fmla="*/ 129223 h 444501"/>
              <a:gd name="connsiteX250" fmla="*/ 578960 w 579438"/>
              <a:gd name="connsiteY250" fmla="*/ 133816 h 444501"/>
              <a:gd name="connsiteX251" fmla="*/ 577685 w 579438"/>
              <a:gd name="connsiteY251" fmla="*/ 138091 h 444501"/>
              <a:gd name="connsiteX252" fmla="*/ 575613 w 579438"/>
              <a:gd name="connsiteY252" fmla="*/ 141892 h 444501"/>
              <a:gd name="connsiteX253" fmla="*/ 572744 w 579438"/>
              <a:gd name="connsiteY253" fmla="*/ 145218 h 444501"/>
              <a:gd name="connsiteX254" fmla="*/ 569556 w 579438"/>
              <a:gd name="connsiteY254" fmla="*/ 147910 h 444501"/>
              <a:gd name="connsiteX255" fmla="*/ 565571 w 579438"/>
              <a:gd name="connsiteY255" fmla="*/ 149969 h 444501"/>
              <a:gd name="connsiteX256" fmla="*/ 561427 w 579438"/>
              <a:gd name="connsiteY256" fmla="*/ 151235 h 444501"/>
              <a:gd name="connsiteX257" fmla="*/ 556805 w 579438"/>
              <a:gd name="connsiteY257" fmla="*/ 151711 h 444501"/>
              <a:gd name="connsiteX258" fmla="*/ 521740 w 579438"/>
              <a:gd name="connsiteY258" fmla="*/ 151711 h 444501"/>
              <a:gd name="connsiteX259" fmla="*/ 521740 w 579438"/>
              <a:gd name="connsiteY259" fmla="*/ 196844 h 444501"/>
              <a:gd name="connsiteX260" fmla="*/ 521262 w 579438"/>
              <a:gd name="connsiteY260" fmla="*/ 202228 h 444501"/>
              <a:gd name="connsiteX261" fmla="*/ 519668 w 579438"/>
              <a:gd name="connsiteY261" fmla="*/ 207137 h 444501"/>
              <a:gd name="connsiteX262" fmla="*/ 517436 w 579438"/>
              <a:gd name="connsiteY262" fmla="*/ 211571 h 444501"/>
              <a:gd name="connsiteX263" fmla="*/ 514089 w 579438"/>
              <a:gd name="connsiteY263" fmla="*/ 215372 h 444501"/>
              <a:gd name="connsiteX264" fmla="*/ 510104 w 579438"/>
              <a:gd name="connsiteY264" fmla="*/ 218539 h 444501"/>
              <a:gd name="connsiteX265" fmla="*/ 505642 w 579438"/>
              <a:gd name="connsiteY265" fmla="*/ 220915 h 444501"/>
              <a:gd name="connsiteX266" fmla="*/ 500701 w 579438"/>
              <a:gd name="connsiteY266" fmla="*/ 222498 h 444501"/>
              <a:gd name="connsiteX267" fmla="*/ 495441 w 579438"/>
              <a:gd name="connsiteY267" fmla="*/ 223132 h 444501"/>
              <a:gd name="connsiteX268" fmla="*/ 490978 w 579438"/>
              <a:gd name="connsiteY268" fmla="*/ 222815 h 444501"/>
              <a:gd name="connsiteX269" fmla="*/ 486834 w 579438"/>
              <a:gd name="connsiteY269" fmla="*/ 221548 h 444501"/>
              <a:gd name="connsiteX270" fmla="*/ 482849 w 579438"/>
              <a:gd name="connsiteY270" fmla="*/ 219806 h 444501"/>
              <a:gd name="connsiteX271" fmla="*/ 482849 w 579438"/>
              <a:gd name="connsiteY271" fmla="*/ 232317 h 444501"/>
              <a:gd name="connsiteX272" fmla="*/ 482371 w 579438"/>
              <a:gd name="connsiteY272" fmla="*/ 237701 h 444501"/>
              <a:gd name="connsiteX273" fmla="*/ 480777 w 579438"/>
              <a:gd name="connsiteY273" fmla="*/ 242610 h 444501"/>
              <a:gd name="connsiteX274" fmla="*/ 478386 w 579438"/>
              <a:gd name="connsiteY274" fmla="*/ 247203 h 444501"/>
              <a:gd name="connsiteX275" fmla="*/ 475199 w 579438"/>
              <a:gd name="connsiteY275" fmla="*/ 251003 h 444501"/>
              <a:gd name="connsiteX276" fmla="*/ 471214 w 579438"/>
              <a:gd name="connsiteY276" fmla="*/ 254171 h 444501"/>
              <a:gd name="connsiteX277" fmla="*/ 466751 w 579438"/>
              <a:gd name="connsiteY277" fmla="*/ 256546 h 444501"/>
              <a:gd name="connsiteX278" fmla="*/ 461810 w 579438"/>
              <a:gd name="connsiteY278" fmla="*/ 258130 h 444501"/>
              <a:gd name="connsiteX279" fmla="*/ 456550 w 579438"/>
              <a:gd name="connsiteY279" fmla="*/ 258763 h 444501"/>
              <a:gd name="connsiteX280" fmla="*/ 451290 w 579438"/>
              <a:gd name="connsiteY280" fmla="*/ 258130 h 444501"/>
              <a:gd name="connsiteX281" fmla="*/ 446190 w 579438"/>
              <a:gd name="connsiteY281" fmla="*/ 256546 h 444501"/>
              <a:gd name="connsiteX282" fmla="*/ 441727 w 579438"/>
              <a:gd name="connsiteY282" fmla="*/ 254171 h 444501"/>
              <a:gd name="connsiteX283" fmla="*/ 437902 w 579438"/>
              <a:gd name="connsiteY283" fmla="*/ 251003 h 444501"/>
              <a:gd name="connsiteX284" fmla="*/ 434714 w 579438"/>
              <a:gd name="connsiteY284" fmla="*/ 247203 h 444501"/>
              <a:gd name="connsiteX285" fmla="*/ 432164 w 579438"/>
              <a:gd name="connsiteY285" fmla="*/ 242610 h 444501"/>
              <a:gd name="connsiteX286" fmla="*/ 430570 w 579438"/>
              <a:gd name="connsiteY286" fmla="*/ 237701 h 444501"/>
              <a:gd name="connsiteX287" fmla="*/ 430092 w 579438"/>
              <a:gd name="connsiteY287" fmla="*/ 232317 h 444501"/>
              <a:gd name="connsiteX288" fmla="*/ 430092 w 579438"/>
              <a:gd name="connsiteY288" fmla="*/ 151711 h 444501"/>
              <a:gd name="connsiteX289" fmla="*/ 420688 w 579438"/>
              <a:gd name="connsiteY289" fmla="*/ 151711 h 444501"/>
              <a:gd name="connsiteX290" fmla="*/ 420688 w 579438"/>
              <a:gd name="connsiteY290" fmla="*/ 106736 h 444501"/>
              <a:gd name="connsiteX291" fmla="*/ 430092 w 579438"/>
              <a:gd name="connsiteY291" fmla="*/ 106736 h 444501"/>
              <a:gd name="connsiteX292" fmla="*/ 430092 w 579438"/>
              <a:gd name="connsiteY292" fmla="*/ 26130 h 444501"/>
              <a:gd name="connsiteX293" fmla="*/ 430570 w 579438"/>
              <a:gd name="connsiteY293" fmla="*/ 20904 h 444501"/>
              <a:gd name="connsiteX294" fmla="*/ 432164 w 579438"/>
              <a:gd name="connsiteY294" fmla="*/ 15995 h 444501"/>
              <a:gd name="connsiteX295" fmla="*/ 434714 w 579438"/>
              <a:gd name="connsiteY295" fmla="*/ 11560 h 444501"/>
              <a:gd name="connsiteX296" fmla="*/ 437902 w 579438"/>
              <a:gd name="connsiteY296" fmla="*/ 7443 h 444501"/>
              <a:gd name="connsiteX297" fmla="*/ 441727 w 579438"/>
              <a:gd name="connsiteY297" fmla="*/ 4276 h 444501"/>
              <a:gd name="connsiteX298" fmla="*/ 446190 w 579438"/>
              <a:gd name="connsiteY298" fmla="*/ 1900 h 444501"/>
              <a:gd name="connsiteX299" fmla="*/ 451131 w 579438"/>
              <a:gd name="connsiteY299" fmla="*/ 475 h 444501"/>
              <a:gd name="connsiteX300" fmla="*/ 116349 w 579438"/>
              <a:gd name="connsiteY300" fmla="*/ 0 h 444501"/>
              <a:gd name="connsiteX301" fmla="*/ 121609 w 579438"/>
              <a:gd name="connsiteY301" fmla="*/ 475 h 444501"/>
              <a:gd name="connsiteX302" fmla="*/ 126550 w 579438"/>
              <a:gd name="connsiteY302" fmla="*/ 1900 h 444501"/>
              <a:gd name="connsiteX303" fmla="*/ 131012 w 579438"/>
              <a:gd name="connsiteY303" fmla="*/ 4276 h 444501"/>
              <a:gd name="connsiteX304" fmla="*/ 134838 w 579438"/>
              <a:gd name="connsiteY304" fmla="*/ 7443 h 444501"/>
              <a:gd name="connsiteX305" fmla="*/ 138185 w 579438"/>
              <a:gd name="connsiteY305" fmla="*/ 11560 h 444501"/>
              <a:gd name="connsiteX306" fmla="*/ 140575 w 579438"/>
              <a:gd name="connsiteY306" fmla="*/ 15995 h 444501"/>
              <a:gd name="connsiteX307" fmla="*/ 142169 w 579438"/>
              <a:gd name="connsiteY307" fmla="*/ 20904 h 444501"/>
              <a:gd name="connsiteX308" fmla="*/ 142647 w 579438"/>
              <a:gd name="connsiteY308" fmla="*/ 26130 h 444501"/>
              <a:gd name="connsiteX309" fmla="*/ 142647 w 579438"/>
              <a:gd name="connsiteY309" fmla="*/ 106736 h 444501"/>
              <a:gd name="connsiteX310" fmla="*/ 200025 w 579438"/>
              <a:gd name="connsiteY310" fmla="*/ 106736 h 444501"/>
              <a:gd name="connsiteX311" fmla="*/ 200025 w 579438"/>
              <a:gd name="connsiteY311" fmla="*/ 123522 h 444501"/>
              <a:gd name="connsiteX312" fmla="*/ 173089 w 579438"/>
              <a:gd name="connsiteY312" fmla="*/ 151711 h 444501"/>
              <a:gd name="connsiteX313" fmla="*/ 142647 w 579438"/>
              <a:gd name="connsiteY313" fmla="*/ 151711 h 444501"/>
              <a:gd name="connsiteX314" fmla="*/ 142647 w 579438"/>
              <a:gd name="connsiteY314" fmla="*/ 232317 h 444501"/>
              <a:gd name="connsiteX315" fmla="*/ 142169 w 579438"/>
              <a:gd name="connsiteY315" fmla="*/ 237701 h 444501"/>
              <a:gd name="connsiteX316" fmla="*/ 140575 w 579438"/>
              <a:gd name="connsiteY316" fmla="*/ 242610 h 444501"/>
              <a:gd name="connsiteX317" fmla="*/ 138185 w 579438"/>
              <a:gd name="connsiteY317" fmla="*/ 247203 h 444501"/>
              <a:gd name="connsiteX318" fmla="*/ 134838 w 579438"/>
              <a:gd name="connsiteY318" fmla="*/ 251003 h 444501"/>
              <a:gd name="connsiteX319" fmla="*/ 131012 w 579438"/>
              <a:gd name="connsiteY319" fmla="*/ 254171 h 444501"/>
              <a:gd name="connsiteX320" fmla="*/ 126550 w 579438"/>
              <a:gd name="connsiteY320" fmla="*/ 256546 h 444501"/>
              <a:gd name="connsiteX321" fmla="*/ 121609 w 579438"/>
              <a:gd name="connsiteY321" fmla="*/ 258130 h 444501"/>
              <a:gd name="connsiteX322" fmla="*/ 116349 w 579438"/>
              <a:gd name="connsiteY322" fmla="*/ 258763 h 444501"/>
              <a:gd name="connsiteX323" fmla="*/ 111090 w 579438"/>
              <a:gd name="connsiteY323" fmla="*/ 258130 h 444501"/>
              <a:gd name="connsiteX324" fmla="*/ 105989 w 579438"/>
              <a:gd name="connsiteY324" fmla="*/ 256546 h 444501"/>
              <a:gd name="connsiteX325" fmla="*/ 101527 w 579438"/>
              <a:gd name="connsiteY325" fmla="*/ 254171 h 444501"/>
              <a:gd name="connsiteX326" fmla="*/ 97542 w 579438"/>
              <a:gd name="connsiteY326" fmla="*/ 251003 h 444501"/>
              <a:gd name="connsiteX327" fmla="*/ 94354 w 579438"/>
              <a:gd name="connsiteY327" fmla="*/ 247203 h 444501"/>
              <a:gd name="connsiteX328" fmla="*/ 91964 w 579438"/>
              <a:gd name="connsiteY328" fmla="*/ 242610 h 444501"/>
              <a:gd name="connsiteX329" fmla="*/ 90370 w 579438"/>
              <a:gd name="connsiteY329" fmla="*/ 237701 h 444501"/>
              <a:gd name="connsiteX330" fmla="*/ 89732 w 579438"/>
              <a:gd name="connsiteY330" fmla="*/ 232317 h 444501"/>
              <a:gd name="connsiteX331" fmla="*/ 89732 w 579438"/>
              <a:gd name="connsiteY331" fmla="*/ 219806 h 444501"/>
              <a:gd name="connsiteX332" fmla="*/ 85907 w 579438"/>
              <a:gd name="connsiteY332" fmla="*/ 221548 h 444501"/>
              <a:gd name="connsiteX333" fmla="*/ 81923 w 579438"/>
              <a:gd name="connsiteY333" fmla="*/ 222815 h 444501"/>
              <a:gd name="connsiteX334" fmla="*/ 77300 w 579438"/>
              <a:gd name="connsiteY334" fmla="*/ 223132 h 444501"/>
              <a:gd name="connsiteX335" fmla="*/ 71881 w 579438"/>
              <a:gd name="connsiteY335" fmla="*/ 222498 h 444501"/>
              <a:gd name="connsiteX336" fmla="*/ 66941 w 579438"/>
              <a:gd name="connsiteY336" fmla="*/ 220915 h 444501"/>
              <a:gd name="connsiteX337" fmla="*/ 62637 w 579438"/>
              <a:gd name="connsiteY337" fmla="*/ 218539 h 444501"/>
              <a:gd name="connsiteX338" fmla="*/ 58653 w 579438"/>
              <a:gd name="connsiteY338" fmla="*/ 215372 h 444501"/>
              <a:gd name="connsiteX339" fmla="*/ 55465 w 579438"/>
              <a:gd name="connsiteY339" fmla="*/ 211571 h 444501"/>
              <a:gd name="connsiteX340" fmla="*/ 53074 w 579438"/>
              <a:gd name="connsiteY340" fmla="*/ 207137 h 444501"/>
              <a:gd name="connsiteX341" fmla="*/ 51481 w 579438"/>
              <a:gd name="connsiteY341" fmla="*/ 202228 h 444501"/>
              <a:gd name="connsiteX342" fmla="*/ 50843 w 579438"/>
              <a:gd name="connsiteY342" fmla="*/ 196844 h 444501"/>
              <a:gd name="connsiteX343" fmla="*/ 50843 w 579438"/>
              <a:gd name="connsiteY343" fmla="*/ 151711 h 444501"/>
              <a:gd name="connsiteX344" fmla="*/ 22632 w 579438"/>
              <a:gd name="connsiteY344" fmla="*/ 151711 h 444501"/>
              <a:gd name="connsiteX345" fmla="*/ 18010 w 579438"/>
              <a:gd name="connsiteY345" fmla="*/ 151235 h 444501"/>
              <a:gd name="connsiteX346" fmla="*/ 13866 w 579438"/>
              <a:gd name="connsiteY346" fmla="*/ 149969 h 444501"/>
              <a:gd name="connsiteX347" fmla="*/ 9882 w 579438"/>
              <a:gd name="connsiteY347" fmla="*/ 147910 h 444501"/>
              <a:gd name="connsiteX348" fmla="*/ 6535 w 579438"/>
              <a:gd name="connsiteY348" fmla="*/ 145218 h 444501"/>
              <a:gd name="connsiteX349" fmla="*/ 3825 w 579438"/>
              <a:gd name="connsiteY349" fmla="*/ 141892 h 444501"/>
              <a:gd name="connsiteX350" fmla="*/ 1753 w 579438"/>
              <a:gd name="connsiteY350" fmla="*/ 138091 h 444501"/>
              <a:gd name="connsiteX351" fmla="*/ 478 w 579438"/>
              <a:gd name="connsiteY351" fmla="*/ 133816 h 444501"/>
              <a:gd name="connsiteX352" fmla="*/ 0 w 579438"/>
              <a:gd name="connsiteY352" fmla="*/ 129223 h 444501"/>
              <a:gd name="connsiteX353" fmla="*/ 478 w 579438"/>
              <a:gd name="connsiteY353" fmla="*/ 124631 h 444501"/>
              <a:gd name="connsiteX354" fmla="*/ 1753 w 579438"/>
              <a:gd name="connsiteY354" fmla="*/ 120513 h 444501"/>
              <a:gd name="connsiteX355" fmla="*/ 3825 w 579438"/>
              <a:gd name="connsiteY355" fmla="*/ 116713 h 444501"/>
              <a:gd name="connsiteX356" fmla="*/ 6535 w 579438"/>
              <a:gd name="connsiteY356" fmla="*/ 113387 h 444501"/>
              <a:gd name="connsiteX357" fmla="*/ 9882 w 579438"/>
              <a:gd name="connsiteY357" fmla="*/ 110695 h 444501"/>
              <a:gd name="connsiteX358" fmla="*/ 13866 w 579438"/>
              <a:gd name="connsiteY358" fmla="*/ 108478 h 444501"/>
              <a:gd name="connsiteX359" fmla="*/ 18010 w 579438"/>
              <a:gd name="connsiteY359" fmla="*/ 107369 h 444501"/>
              <a:gd name="connsiteX360" fmla="*/ 22632 w 579438"/>
              <a:gd name="connsiteY360" fmla="*/ 106736 h 444501"/>
              <a:gd name="connsiteX361" fmla="*/ 50843 w 579438"/>
              <a:gd name="connsiteY361" fmla="*/ 106736 h 444501"/>
              <a:gd name="connsiteX362" fmla="*/ 50843 w 579438"/>
              <a:gd name="connsiteY362" fmla="*/ 61761 h 444501"/>
              <a:gd name="connsiteX363" fmla="*/ 51481 w 579438"/>
              <a:gd name="connsiteY363" fmla="*/ 56377 h 444501"/>
              <a:gd name="connsiteX364" fmla="*/ 53074 w 579438"/>
              <a:gd name="connsiteY364" fmla="*/ 51468 h 444501"/>
              <a:gd name="connsiteX365" fmla="*/ 55465 w 579438"/>
              <a:gd name="connsiteY365" fmla="*/ 47033 h 444501"/>
              <a:gd name="connsiteX366" fmla="*/ 58653 w 579438"/>
              <a:gd name="connsiteY366" fmla="*/ 43074 h 444501"/>
              <a:gd name="connsiteX367" fmla="*/ 62637 w 579438"/>
              <a:gd name="connsiteY367" fmla="*/ 39907 h 444501"/>
              <a:gd name="connsiteX368" fmla="*/ 66941 w 579438"/>
              <a:gd name="connsiteY368" fmla="*/ 37532 h 444501"/>
              <a:gd name="connsiteX369" fmla="*/ 71881 w 579438"/>
              <a:gd name="connsiteY369" fmla="*/ 36107 h 444501"/>
              <a:gd name="connsiteX370" fmla="*/ 77300 w 579438"/>
              <a:gd name="connsiteY370" fmla="*/ 35631 h 444501"/>
              <a:gd name="connsiteX371" fmla="*/ 81923 w 579438"/>
              <a:gd name="connsiteY371" fmla="*/ 35948 h 444501"/>
              <a:gd name="connsiteX372" fmla="*/ 85907 w 579438"/>
              <a:gd name="connsiteY372" fmla="*/ 36898 h 444501"/>
              <a:gd name="connsiteX373" fmla="*/ 89732 w 579438"/>
              <a:gd name="connsiteY373" fmla="*/ 38799 h 444501"/>
              <a:gd name="connsiteX374" fmla="*/ 89732 w 579438"/>
              <a:gd name="connsiteY374" fmla="*/ 26130 h 444501"/>
              <a:gd name="connsiteX375" fmla="*/ 90370 w 579438"/>
              <a:gd name="connsiteY375" fmla="*/ 20904 h 444501"/>
              <a:gd name="connsiteX376" fmla="*/ 91964 w 579438"/>
              <a:gd name="connsiteY376" fmla="*/ 15995 h 444501"/>
              <a:gd name="connsiteX377" fmla="*/ 94354 w 579438"/>
              <a:gd name="connsiteY377" fmla="*/ 11560 h 444501"/>
              <a:gd name="connsiteX378" fmla="*/ 97542 w 579438"/>
              <a:gd name="connsiteY378" fmla="*/ 7443 h 444501"/>
              <a:gd name="connsiteX379" fmla="*/ 101527 w 579438"/>
              <a:gd name="connsiteY379" fmla="*/ 4276 h 444501"/>
              <a:gd name="connsiteX380" fmla="*/ 105989 w 579438"/>
              <a:gd name="connsiteY380" fmla="*/ 1900 h 444501"/>
              <a:gd name="connsiteX381" fmla="*/ 111090 w 579438"/>
              <a:gd name="connsiteY381" fmla="*/ 475 h 44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</a:cxnLst>
            <a:rect l="l" t="t" r="r" b="b"/>
            <a:pathLst>
              <a:path w="579438" h="444501">
                <a:moveTo>
                  <a:pt x="240030" y="344488"/>
                </a:moveTo>
                <a:lnTo>
                  <a:pt x="358775" y="344488"/>
                </a:lnTo>
                <a:lnTo>
                  <a:pt x="364173" y="344960"/>
                </a:lnTo>
                <a:lnTo>
                  <a:pt x="369253" y="346375"/>
                </a:lnTo>
                <a:lnTo>
                  <a:pt x="374015" y="348577"/>
                </a:lnTo>
                <a:lnTo>
                  <a:pt x="378302" y="351564"/>
                </a:lnTo>
                <a:lnTo>
                  <a:pt x="381794" y="355181"/>
                </a:lnTo>
                <a:lnTo>
                  <a:pt x="384810" y="359427"/>
                </a:lnTo>
                <a:lnTo>
                  <a:pt x="387033" y="364145"/>
                </a:lnTo>
                <a:lnTo>
                  <a:pt x="388462" y="369177"/>
                </a:lnTo>
                <a:lnTo>
                  <a:pt x="388938" y="374523"/>
                </a:lnTo>
                <a:lnTo>
                  <a:pt x="388938" y="414466"/>
                </a:lnTo>
                <a:lnTo>
                  <a:pt x="388462" y="419812"/>
                </a:lnTo>
                <a:lnTo>
                  <a:pt x="387033" y="424844"/>
                </a:lnTo>
                <a:lnTo>
                  <a:pt x="384810" y="429562"/>
                </a:lnTo>
                <a:lnTo>
                  <a:pt x="381794" y="433808"/>
                </a:lnTo>
                <a:lnTo>
                  <a:pt x="378302" y="437425"/>
                </a:lnTo>
                <a:lnTo>
                  <a:pt x="374015" y="440412"/>
                </a:lnTo>
                <a:lnTo>
                  <a:pt x="369253" y="442614"/>
                </a:lnTo>
                <a:lnTo>
                  <a:pt x="364173" y="444029"/>
                </a:lnTo>
                <a:lnTo>
                  <a:pt x="358775" y="444501"/>
                </a:lnTo>
                <a:lnTo>
                  <a:pt x="240030" y="444501"/>
                </a:lnTo>
                <a:lnTo>
                  <a:pt x="234633" y="444029"/>
                </a:lnTo>
                <a:lnTo>
                  <a:pt x="229235" y="442614"/>
                </a:lnTo>
                <a:lnTo>
                  <a:pt x="224790" y="440412"/>
                </a:lnTo>
                <a:lnTo>
                  <a:pt x="220345" y="437425"/>
                </a:lnTo>
                <a:lnTo>
                  <a:pt x="216853" y="433808"/>
                </a:lnTo>
                <a:lnTo>
                  <a:pt x="213836" y="429562"/>
                </a:lnTo>
                <a:lnTo>
                  <a:pt x="211455" y="424844"/>
                </a:lnTo>
                <a:lnTo>
                  <a:pt x="210026" y="419812"/>
                </a:lnTo>
                <a:lnTo>
                  <a:pt x="209550" y="414466"/>
                </a:lnTo>
                <a:lnTo>
                  <a:pt x="209550" y="374523"/>
                </a:lnTo>
                <a:lnTo>
                  <a:pt x="210026" y="369177"/>
                </a:lnTo>
                <a:lnTo>
                  <a:pt x="211455" y="364145"/>
                </a:lnTo>
                <a:lnTo>
                  <a:pt x="213836" y="359427"/>
                </a:lnTo>
                <a:lnTo>
                  <a:pt x="216853" y="355181"/>
                </a:lnTo>
                <a:lnTo>
                  <a:pt x="220345" y="351564"/>
                </a:lnTo>
                <a:lnTo>
                  <a:pt x="224790" y="348577"/>
                </a:lnTo>
                <a:lnTo>
                  <a:pt x="229235" y="346375"/>
                </a:lnTo>
                <a:lnTo>
                  <a:pt x="234633" y="344960"/>
                </a:lnTo>
                <a:close/>
                <a:moveTo>
                  <a:pt x="239599" y="20638"/>
                </a:moveTo>
                <a:lnTo>
                  <a:pt x="244206" y="21114"/>
                </a:lnTo>
                <a:lnTo>
                  <a:pt x="248495" y="22699"/>
                </a:lnTo>
                <a:lnTo>
                  <a:pt x="252307" y="24918"/>
                </a:lnTo>
                <a:lnTo>
                  <a:pt x="255326" y="28088"/>
                </a:lnTo>
                <a:lnTo>
                  <a:pt x="257868" y="31733"/>
                </a:lnTo>
                <a:lnTo>
                  <a:pt x="259297" y="36171"/>
                </a:lnTo>
                <a:lnTo>
                  <a:pt x="259774" y="40768"/>
                </a:lnTo>
                <a:lnTo>
                  <a:pt x="259774" y="82771"/>
                </a:lnTo>
                <a:lnTo>
                  <a:pt x="259933" y="82771"/>
                </a:lnTo>
                <a:lnTo>
                  <a:pt x="264063" y="81027"/>
                </a:lnTo>
                <a:lnTo>
                  <a:pt x="264063" y="53448"/>
                </a:lnTo>
                <a:lnTo>
                  <a:pt x="264540" y="48851"/>
                </a:lnTo>
                <a:lnTo>
                  <a:pt x="265969" y="44413"/>
                </a:lnTo>
                <a:lnTo>
                  <a:pt x="268352" y="40768"/>
                </a:lnTo>
                <a:lnTo>
                  <a:pt x="271530" y="37598"/>
                </a:lnTo>
                <a:lnTo>
                  <a:pt x="275342" y="35379"/>
                </a:lnTo>
                <a:lnTo>
                  <a:pt x="279473" y="33794"/>
                </a:lnTo>
                <a:lnTo>
                  <a:pt x="284238" y="33160"/>
                </a:lnTo>
                <a:lnTo>
                  <a:pt x="288845" y="33794"/>
                </a:lnTo>
                <a:lnTo>
                  <a:pt x="293134" y="35379"/>
                </a:lnTo>
                <a:lnTo>
                  <a:pt x="296788" y="37598"/>
                </a:lnTo>
                <a:lnTo>
                  <a:pt x="299965" y="40768"/>
                </a:lnTo>
                <a:lnTo>
                  <a:pt x="302348" y="44413"/>
                </a:lnTo>
                <a:lnTo>
                  <a:pt x="303778" y="48851"/>
                </a:lnTo>
                <a:lnTo>
                  <a:pt x="304414" y="53448"/>
                </a:lnTo>
                <a:lnTo>
                  <a:pt x="304414" y="79759"/>
                </a:lnTo>
                <a:lnTo>
                  <a:pt x="307908" y="79759"/>
                </a:lnTo>
                <a:lnTo>
                  <a:pt x="307908" y="53448"/>
                </a:lnTo>
                <a:lnTo>
                  <a:pt x="308385" y="48851"/>
                </a:lnTo>
                <a:lnTo>
                  <a:pt x="309974" y="44413"/>
                </a:lnTo>
                <a:lnTo>
                  <a:pt x="312198" y="40768"/>
                </a:lnTo>
                <a:lnTo>
                  <a:pt x="315375" y="37598"/>
                </a:lnTo>
                <a:lnTo>
                  <a:pt x="319346" y="35379"/>
                </a:lnTo>
                <a:lnTo>
                  <a:pt x="323477" y="33794"/>
                </a:lnTo>
                <a:lnTo>
                  <a:pt x="328084" y="33160"/>
                </a:lnTo>
                <a:lnTo>
                  <a:pt x="332691" y="33794"/>
                </a:lnTo>
                <a:lnTo>
                  <a:pt x="336980" y="35379"/>
                </a:lnTo>
                <a:lnTo>
                  <a:pt x="340792" y="37598"/>
                </a:lnTo>
                <a:lnTo>
                  <a:pt x="343970" y="40768"/>
                </a:lnTo>
                <a:lnTo>
                  <a:pt x="346194" y="44413"/>
                </a:lnTo>
                <a:lnTo>
                  <a:pt x="347782" y="48851"/>
                </a:lnTo>
                <a:lnTo>
                  <a:pt x="348418" y="53448"/>
                </a:lnTo>
                <a:lnTo>
                  <a:pt x="348418" y="83563"/>
                </a:lnTo>
                <a:lnTo>
                  <a:pt x="351277" y="86100"/>
                </a:lnTo>
                <a:lnTo>
                  <a:pt x="353501" y="89111"/>
                </a:lnTo>
                <a:lnTo>
                  <a:pt x="355249" y="92440"/>
                </a:lnTo>
                <a:lnTo>
                  <a:pt x="356361" y="96085"/>
                </a:lnTo>
                <a:lnTo>
                  <a:pt x="356678" y="99889"/>
                </a:lnTo>
                <a:lnTo>
                  <a:pt x="356202" y="104644"/>
                </a:lnTo>
                <a:lnTo>
                  <a:pt x="354772" y="108924"/>
                </a:lnTo>
                <a:lnTo>
                  <a:pt x="352230" y="112569"/>
                </a:lnTo>
                <a:lnTo>
                  <a:pt x="349212" y="115739"/>
                </a:lnTo>
                <a:lnTo>
                  <a:pt x="345399" y="117959"/>
                </a:lnTo>
                <a:lnTo>
                  <a:pt x="341110" y="119544"/>
                </a:lnTo>
                <a:lnTo>
                  <a:pt x="336503" y="120178"/>
                </a:lnTo>
                <a:lnTo>
                  <a:pt x="290275" y="120178"/>
                </a:lnTo>
                <a:lnTo>
                  <a:pt x="286780" y="120495"/>
                </a:lnTo>
                <a:lnTo>
                  <a:pt x="282967" y="121763"/>
                </a:lnTo>
                <a:lnTo>
                  <a:pt x="279473" y="123506"/>
                </a:lnTo>
                <a:lnTo>
                  <a:pt x="276295" y="125567"/>
                </a:lnTo>
                <a:lnTo>
                  <a:pt x="273912" y="127944"/>
                </a:lnTo>
                <a:lnTo>
                  <a:pt x="247542" y="161864"/>
                </a:lnTo>
                <a:lnTo>
                  <a:pt x="251831" y="168362"/>
                </a:lnTo>
                <a:lnTo>
                  <a:pt x="256756" y="174385"/>
                </a:lnTo>
                <a:lnTo>
                  <a:pt x="262157" y="179933"/>
                </a:lnTo>
                <a:lnTo>
                  <a:pt x="267876" y="185163"/>
                </a:lnTo>
                <a:lnTo>
                  <a:pt x="273912" y="189760"/>
                </a:lnTo>
                <a:lnTo>
                  <a:pt x="279790" y="193881"/>
                </a:lnTo>
                <a:lnTo>
                  <a:pt x="285509" y="197527"/>
                </a:lnTo>
                <a:lnTo>
                  <a:pt x="285827" y="197685"/>
                </a:lnTo>
                <a:lnTo>
                  <a:pt x="285986" y="197844"/>
                </a:lnTo>
                <a:lnTo>
                  <a:pt x="282332" y="193564"/>
                </a:lnTo>
                <a:lnTo>
                  <a:pt x="278361" y="188651"/>
                </a:lnTo>
                <a:lnTo>
                  <a:pt x="275342" y="183261"/>
                </a:lnTo>
                <a:lnTo>
                  <a:pt x="273118" y="177714"/>
                </a:lnTo>
                <a:lnTo>
                  <a:pt x="271688" y="171849"/>
                </a:lnTo>
                <a:lnTo>
                  <a:pt x="271371" y="166143"/>
                </a:lnTo>
                <a:lnTo>
                  <a:pt x="271847" y="160279"/>
                </a:lnTo>
                <a:lnTo>
                  <a:pt x="273118" y="155841"/>
                </a:lnTo>
                <a:lnTo>
                  <a:pt x="274866" y="151561"/>
                </a:lnTo>
                <a:lnTo>
                  <a:pt x="277407" y="147757"/>
                </a:lnTo>
                <a:lnTo>
                  <a:pt x="280426" y="144428"/>
                </a:lnTo>
                <a:lnTo>
                  <a:pt x="284079" y="141417"/>
                </a:lnTo>
                <a:lnTo>
                  <a:pt x="288051" y="138881"/>
                </a:lnTo>
                <a:lnTo>
                  <a:pt x="297583" y="134760"/>
                </a:lnTo>
                <a:lnTo>
                  <a:pt x="307114" y="131431"/>
                </a:lnTo>
                <a:lnTo>
                  <a:pt x="316963" y="129054"/>
                </a:lnTo>
                <a:lnTo>
                  <a:pt x="326813" y="127786"/>
                </a:lnTo>
                <a:lnTo>
                  <a:pt x="336980" y="127627"/>
                </a:lnTo>
                <a:lnTo>
                  <a:pt x="345241" y="128420"/>
                </a:lnTo>
                <a:lnTo>
                  <a:pt x="353025" y="130005"/>
                </a:lnTo>
                <a:lnTo>
                  <a:pt x="360491" y="132224"/>
                </a:lnTo>
                <a:lnTo>
                  <a:pt x="360491" y="76589"/>
                </a:lnTo>
                <a:lnTo>
                  <a:pt x="361127" y="71993"/>
                </a:lnTo>
                <a:lnTo>
                  <a:pt x="362715" y="67872"/>
                </a:lnTo>
                <a:lnTo>
                  <a:pt x="364939" y="64068"/>
                </a:lnTo>
                <a:lnTo>
                  <a:pt x="368116" y="60898"/>
                </a:lnTo>
                <a:lnTo>
                  <a:pt x="371929" y="58679"/>
                </a:lnTo>
                <a:lnTo>
                  <a:pt x="376218" y="57094"/>
                </a:lnTo>
                <a:lnTo>
                  <a:pt x="380825" y="56618"/>
                </a:lnTo>
                <a:lnTo>
                  <a:pt x="385432" y="57094"/>
                </a:lnTo>
                <a:lnTo>
                  <a:pt x="389562" y="58679"/>
                </a:lnTo>
                <a:lnTo>
                  <a:pt x="393534" y="60898"/>
                </a:lnTo>
                <a:lnTo>
                  <a:pt x="396552" y="64068"/>
                </a:lnTo>
                <a:lnTo>
                  <a:pt x="398935" y="67872"/>
                </a:lnTo>
                <a:lnTo>
                  <a:pt x="400524" y="71993"/>
                </a:lnTo>
                <a:lnTo>
                  <a:pt x="401000" y="76589"/>
                </a:lnTo>
                <a:lnTo>
                  <a:pt x="401000" y="175653"/>
                </a:lnTo>
                <a:lnTo>
                  <a:pt x="400842" y="176446"/>
                </a:lnTo>
                <a:lnTo>
                  <a:pt x="400842" y="177238"/>
                </a:lnTo>
                <a:lnTo>
                  <a:pt x="402430" y="182786"/>
                </a:lnTo>
                <a:lnTo>
                  <a:pt x="403701" y="188175"/>
                </a:lnTo>
                <a:lnTo>
                  <a:pt x="404654" y="193723"/>
                </a:lnTo>
                <a:lnTo>
                  <a:pt x="404813" y="198795"/>
                </a:lnTo>
                <a:lnTo>
                  <a:pt x="404654" y="203550"/>
                </a:lnTo>
                <a:lnTo>
                  <a:pt x="403383" y="210365"/>
                </a:lnTo>
                <a:lnTo>
                  <a:pt x="401795" y="217022"/>
                </a:lnTo>
                <a:lnTo>
                  <a:pt x="399253" y="223838"/>
                </a:lnTo>
                <a:lnTo>
                  <a:pt x="397347" y="228910"/>
                </a:lnTo>
                <a:lnTo>
                  <a:pt x="395281" y="234458"/>
                </a:lnTo>
                <a:lnTo>
                  <a:pt x="393057" y="240322"/>
                </a:lnTo>
                <a:lnTo>
                  <a:pt x="390833" y="246662"/>
                </a:lnTo>
                <a:lnTo>
                  <a:pt x="388927" y="253003"/>
                </a:lnTo>
                <a:lnTo>
                  <a:pt x="387180" y="259343"/>
                </a:lnTo>
                <a:lnTo>
                  <a:pt x="385750" y="265366"/>
                </a:lnTo>
                <a:lnTo>
                  <a:pt x="384797" y="271072"/>
                </a:lnTo>
                <a:lnTo>
                  <a:pt x="384479" y="276461"/>
                </a:lnTo>
                <a:lnTo>
                  <a:pt x="384479" y="285178"/>
                </a:lnTo>
                <a:lnTo>
                  <a:pt x="384002" y="291677"/>
                </a:lnTo>
                <a:lnTo>
                  <a:pt x="382573" y="297859"/>
                </a:lnTo>
                <a:lnTo>
                  <a:pt x="380031" y="303565"/>
                </a:lnTo>
                <a:lnTo>
                  <a:pt x="376695" y="308795"/>
                </a:lnTo>
                <a:lnTo>
                  <a:pt x="372723" y="313550"/>
                </a:lnTo>
                <a:lnTo>
                  <a:pt x="367958" y="317671"/>
                </a:lnTo>
                <a:lnTo>
                  <a:pt x="362715" y="321000"/>
                </a:lnTo>
                <a:lnTo>
                  <a:pt x="356837" y="323378"/>
                </a:lnTo>
                <a:lnTo>
                  <a:pt x="350642" y="324804"/>
                </a:lnTo>
                <a:lnTo>
                  <a:pt x="344129" y="325438"/>
                </a:lnTo>
                <a:lnTo>
                  <a:pt x="264540" y="325438"/>
                </a:lnTo>
                <a:lnTo>
                  <a:pt x="258026" y="324963"/>
                </a:lnTo>
                <a:lnTo>
                  <a:pt x="251672" y="323695"/>
                </a:lnTo>
                <a:lnTo>
                  <a:pt x="245794" y="321634"/>
                </a:lnTo>
                <a:lnTo>
                  <a:pt x="240552" y="318939"/>
                </a:lnTo>
                <a:lnTo>
                  <a:pt x="235786" y="315611"/>
                </a:lnTo>
                <a:lnTo>
                  <a:pt x="231973" y="311490"/>
                </a:lnTo>
                <a:lnTo>
                  <a:pt x="228637" y="307052"/>
                </a:lnTo>
                <a:lnTo>
                  <a:pt x="226096" y="302138"/>
                </a:lnTo>
                <a:lnTo>
                  <a:pt x="224507" y="296908"/>
                </a:lnTo>
                <a:lnTo>
                  <a:pt x="224030" y="291519"/>
                </a:lnTo>
                <a:lnTo>
                  <a:pt x="223872" y="287398"/>
                </a:lnTo>
                <a:lnTo>
                  <a:pt x="222918" y="283118"/>
                </a:lnTo>
                <a:lnTo>
                  <a:pt x="221648" y="278204"/>
                </a:lnTo>
                <a:lnTo>
                  <a:pt x="220059" y="272974"/>
                </a:lnTo>
                <a:lnTo>
                  <a:pt x="218153" y="267902"/>
                </a:lnTo>
                <a:lnTo>
                  <a:pt x="215929" y="262830"/>
                </a:lnTo>
                <a:lnTo>
                  <a:pt x="213387" y="257916"/>
                </a:lnTo>
                <a:lnTo>
                  <a:pt x="210845" y="253161"/>
                </a:lnTo>
                <a:lnTo>
                  <a:pt x="207986" y="249198"/>
                </a:lnTo>
                <a:lnTo>
                  <a:pt x="183362" y="215913"/>
                </a:lnTo>
                <a:lnTo>
                  <a:pt x="180185" y="210841"/>
                </a:lnTo>
                <a:lnTo>
                  <a:pt x="177643" y="205610"/>
                </a:lnTo>
                <a:lnTo>
                  <a:pt x="176055" y="200221"/>
                </a:lnTo>
                <a:lnTo>
                  <a:pt x="174943" y="194357"/>
                </a:lnTo>
                <a:lnTo>
                  <a:pt x="174625" y="188651"/>
                </a:lnTo>
                <a:lnTo>
                  <a:pt x="174943" y="182786"/>
                </a:lnTo>
                <a:lnTo>
                  <a:pt x="176055" y="177238"/>
                </a:lnTo>
                <a:lnTo>
                  <a:pt x="177802" y="171532"/>
                </a:lnTo>
                <a:lnTo>
                  <a:pt x="180185" y="166302"/>
                </a:lnTo>
                <a:lnTo>
                  <a:pt x="183362" y="161388"/>
                </a:lnTo>
                <a:lnTo>
                  <a:pt x="187016" y="156792"/>
                </a:lnTo>
                <a:lnTo>
                  <a:pt x="219423" y="122555"/>
                </a:lnTo>
                <a:lnTo>
                  <a:pt x="219423" y="40768"/>
                </a:lnTo>
                <a:lnTo>
                  <a:pt x="219900" y="36171"/>
                </a:lnTo>
                <a:lnTo>
                  <a:pt x="221489" y="31733"/>
                </a:lnTo>
                <a:lnTo>
                  <a:pt x="223872" y="28088"/>
                </a:lnTo>
                <a:lnTo>
                  <a:pt x="227049" y="24918"/>
                </a:lnTo>
                <a:lnTo>
                  <a:pt x="230703" y="22699"/>
                </a:lnTo>
                <a:lnTo>
                  <a:pt x="235151" y="21114"/>
                </a:lnTo>
                <a:close/>
                <a:moveTo>
                  <a:pt x="456391" y="0"/>
                </a:moveTo>
                <a:lnTo>
                  <a:pt x="461651" y="475"/>
                </a:lnTo>
                <a:lnTo>
                  <a:pt x="466592" y="1900"/>
                </a:lnTo>
                <a:lnTo>
                  <a:pt x="471214" y="4276"/>
                </a:lnTo>
                <a:lnTo>
                  <a:pt x="475199" y="7443"/>
                </a:lnTo>
                <a:lnTo>
                  <a:pt x="478386" y="11560"/>
                </a:lnTo>
                <a:lnTo>
                  <a:pt x="480777" y="15995"/>
                </a:lnTo>
                <a:lnTo>
                  <a:pt x="482371" y="20904"/>
                </a:lnTo>
                <a:lnTo>
                  <a:pt x="482849" y="26130"/>
                </a:lnTo>
                <a:lnTo>
                  <a:pt x="482849" y="38799"/>
                </a:lnTo>
                <a:lnTo>
                  <a:pt x="486834" y="36898"/>
                </a:lnTo>
                <a:lnTo>
                  <a:pt x="490978" y="35948"/>
                </a:lnTo>
                <a:lnTo>
                  <a:pt x="495441" y="35631"/>
                </a:lnTo>
                <a:lnTo>
                  <a:pt x="500701" y="36107"/>
                </a:lnTo>
                <a:lnTo>
                  <a:pt x="505642" y="37532"/>
                </a:lnTo>
                <a:lnTo>
                  <a:pt x="510104" y="39907"/>
                </a:lnTo>
                <a:lnTo>
                  <a:pt x="514089" y="43074"/>
                </a:lnTo>
                <a:lnTo>
                  <a:pt x="517436" y="47033"/>
                </a:lnTo>
                <a:lnTo>
                  <a:pt x="519668" y="51468"/>
                </a:lnTo>
                <a:lnTo>
                  <a:pt x="521262" y="56377"/>
                </a:lnTo>
                <a:lnTo>
                  <a:pt x="521740" y="61761"/>
                </a:lnTo>
                <a:lnTo>
                  <a:pt x="521740" y="106736"/>
                </a:lnTo>
                <a:lnTo>
                  <a:pt x="556805" y="106736"/>
                </a:lnTo>
                <a:lnTo>
                  <a:pt x="561427" y="107369"/>
                </a:lnTo>
                <a:lnTo>
                  <a:pt x="565571" y="108478"/>
                </a:lnTo>
                <a:lnTo>
                  <a:pt x="569397" y="110695"/>
                </a:lnTo>
                <a:lnTo>
                  <a:pt x="572744" y="113387"/>
                </a:lnTo>
                <a:lnTo>
                  <a:pt x="575613" y="116713"/>
                </a:lnTo>
                <a:lnTo>
                  <a:pt x="577685" y="120513"/>
                </a:lnTo>
                <a:lnTo>
                  <a:pt x="578960" y="124631"/>
                </a:lnTo>
                <a:lnTo>
                  <a:pt x="579438" y="129223"/>
                </a:lnTo>
                <a:lnTo>
                  <a:pt x="578960" y="133816"/>
                </a:lnTo>
                <a:lnTo>
                  <a:pt x="577685" y="138091"/>
                </a:lnTo>
                <a:lnTo>
                  <a:pt x="575613" y="141892"/>
                </a:lnTo>
                <a:lnTo>
                  <a:pt x="572744" y="145218"/>
                </a:lnTo>
                <a:lnTo>
                  <a:pt x="569556" y="147910"/>
                </a:lnTo>
                <a:lnTo>
                  <a:pt x="565571" y="149969"/>
                </a:lnTo>
                <a:lnTo>
                  <a:pt x="561427" y="151235"/>
                </a:lnTo>
                <a:lnTo>
                  <a:pt x="556805" y="151711"/>
                </a:lnTo>
                <a:lnTo>
                  <a:pt x="521740" y="151711"/>
                </a:lnTo>
                <a:lnTo>
                  <a:pt x="521740" y="196844"/>
                </a:lnTo>
                <a:lnTo>
                  <a:pt x="521262" y="202228"/>
                </a:lnTo>
                <a:lnTo>
                  <a:pt x="519668" y="207137"/>
                </a:lnTo>
                <a:lnTo>
                  <a:pt x="517436" y="211571"/>
                </a:lnTo>
                <a:lnTo>
                  <a:pt x="514089" y="215372"/>
                </a:lnTo>
                <a:lnTo>
                  <a:pt x="510104" y="218539"/>
                </a:lnTo>
                <a:lnTo>
                  <a:pt x="505642" y="220915"/>
                </a:lnTo>
                <a:lnTo>
                  <a:pt x="500701" y="222498"/>
                </a:lnTo>
                <a:lnTo>
                  <a:pt x="495441" y="223132"/>
                </a:lnTo>
                <a:lnTo>
                  <a:pt x="490978" y="222815"/>
                </a:lnTo>
                <a:lnTo>
                  <a:pt x="486834" y="221548"/>
                </a:lnTo>
                <a:lnTo>
                  <a:pt x="482849" y="219806"/>
                </a:lnTo>
                <a:lnTo>
                  <a:pt x="482849" y="232317"/>
                </a:lnTo>
                <a:lnTo>
                  <a:pt x="482371" y="237701"/>
                </a:lnTo>
                <a:lnTo>
                  <a:pt x="480777" y="242610"/>
                </a:lnTo>
                <a:lnTo>
                  <a:pt x="478386" y="247203"/>
                </a:lnTo>
                <a:lnTo>
                  <a:pt x="475199" y="251003"/>
                </a:lnTo>
                <a:lnTo>
                  <a:pt x="471214" y="254171"/>
                </a:lnTo>
                <a:lnTo>
                  <a:pt x="466751" y="256546"/>
                </a:lnTo>
                <a:lnTo>
                  <a:pt x="461810" y="258130"/>
                </a:lnTo>
                <a:lnTo>
                  <a:pt x="456550" y="258763"/>
                </a:lnTo>
                <a:lnTo>
                  <a:pt x="451290" y="258130"/>
                </a:lnTo>
                <a:lnTo>
                  <a:pt x="446190" y="256546"/>
                </a:lnTo>
                <a:lnTo>
                  <a:pt x="441727" y="254171"/>
                </a:lnTo>
                <a:lnTo>
                  <a:pt x="437902" y="251003"/>
                </a:lnTo>
                <a:lnTo>
                  <a:pt x="434714" y="247203"/>
                </a:lnTo>
                <a:lnTo>
                  <a:pt x="432164" y="242610"/>
                </a:lnTo>
                <a:lnTo>
                  <a:pt x="430570" y="237701"/>
                </a:lnTo>
                <a:lnTo>
                  <a:pt x="430092" y="232317"/>
                </a:lnTo>
                <a:lnTo>
                  <a:pt x="430092" y="151711"/>
                </a:lnTo>
                <a:lnTo>
                  <a:pt x="420688" y="151711"/>
                </a:lnTo>
                <a:lnTo>
                  <a:pt x="420688" y="106736"/>
                </a:lnTo>
                <a:lnTo>
                  <a:pt x="430092" y="106736"/>
                </a:lnTo>
                <a:lnTo>
                  <a:pt x="430092" y="26130"/>
                </a:lnTo>
                <a:lnTo>
                  <a:pt x="430570" y="20904"/>
                </a:lnTo>
                <a:lnTo>
                  <a:pt x="432164" y="15995"/>
                </a:lnTo>
                <a:lnTo>
                  <a:pt x="434714" y="11560"/>
                </a:lnTo>
                <a:lnTo>
                  <a:pt x="437902" y="7443"/>
                </a:lnTo>
                <a:lnTo>
                  <a:pt x="441727" y="4276"/>
                </a:lnTo>
                <a:lnTo>
                  <a:pt x="446190" y="1900"/>
                </a:lnTo>
                <a:lnTo>
                  <a:pt x="451131" y="475"/>
                </a:lnTo>
                <a:close/>
                <a:moveTo>
                  <a:pt x="116349" y="0"/>
                </a:moveTo>
                <a:lnTo>
                  <a:pt x="121609" y="475"/>
                </a:lnTo>
                <a:lnTo>
                  <a:pt x="126550" y="1900"/>
                </a:lnTo>
                <a:lnTo>
                  <a:pt x="131012" y="4276"/>
                </a:lnTo>
                <a:lnTo>
                  <a:pt x="134838" y="7443"/>
                </a:lnTo>
                <a:lnTo>
                  <a:pt x="138185" y="11560"/>
                </a:lnTo>
                <a:lnTo>
                  <a:pt x="140575" y="15995"/>
                </a:lnTo>
                <a:lnTo>
                  <a:pt x="142169" y="20904"/>
                </a:lnTo>
                <a:lnTo>
                  <a:pt x="142647" y="26130"/>
                </a:lnTo>
                <a:lnTo>
                  <a:pt x="142647" y="106736"/>
                </a:lnTo>
                <a:lnTo>
                  <a:pt x="200025" y="106736"/>
                </a:lnTo>
                <a:lnTo>
                  <a:pt x="200025" y="123522"/>
                </a:lnTo>
                <a:lnTo>
                  <a:pt x="173089" y="151711"/>
                </a:lnTo>
                <a:lnTo>
                  <a:pt x="142647" y="151711"/>
                </a:lnTo>
                <a:lnTo>
                  <a:pt x="142647" y="232317"/>
                </a:lnTo>
                <a:lnTo>
                  <a:pt x="142169" y="237701"/>
                </a:lnTo>
                <a:lnTo>
                  <a:pt x="140575" y="242610"/>
                </a:lnTo>
                <a:lnTo>
                  <a:pt x="138185" y="247203"/>
                </a:lnTo>
                <a:lnTo>
                  <a:pt x="134838" y="251003"/>
                </a:lnTo>
                <a:lnTo>
                  <a:pt x="131012" y="254171"/>
                </a:lnTo>
                <a:lnTo>
                  <a:pt x="126550" y="256546"/>
                </a:lnTo>
                <a:lnTo>
                  <a:pt x="121609" y="258130"/>
                </a:lnTo>
                <a:lnTo>
                  <a:pt x="116349" y="258763"/>
                </a:lnTo>
                <a:lnTo>
                  <a:pt x="111090" y="258130"/>
                </a:lnTo>
                <a:lnTo>
                  <a:pt x="105989" y="256546"/>
                </a:lnTo>
                <a:lnTo>
                  <a:pt x="101527" y="254171"/>
                </a:lnTo>
                <a:lnTo>
                  <a:pt x="97542" y="251003"/>
                </a:lnTo>
                <a:lnTo>
                  <a:pt x="94354" y="247203"/>
                </a:lnTo>
                <a:lnTo>
                  <a:pt x="91964" y="242610"/>
                </a:lnTo>
                <a:lnTo>
                  <a:pt x="90370" y="237701"/>
                </a:lnTo>
                <a:lnTo>
                  <a:pt x="89732" y="232317"/>
                </a:lnTo>
                <a:lnTo>
                  <a:pt x="89732" y="219806"/>
                </a:lnTo>
                <a:lnTo>
                  <a:pt x="85907" y="221548"/>
                </a:lnTo>
                <a:lnTo>
                  <a:pt x="81923" y="222815"/>
                </a:lnTo>
                <a:lnTo>
                  <a:pt x="77300" y="223132"/>
                </a:lnTo>
                <a:lnTo>
                  <a:pt x="71881" y="222498"/>
                </a:lnTo>
                <a:lnTo>
                  <a:pt x="66941" y="220915"/>
                </a:lnTo>
                <a:lnTo>
                  <a:pt x="62637" y="218539"/>
                </a:lnTo>
                <a:lnTo>
                  <a:pt x="58653" y="215372"/>
                </a:lnTo>
                <a:lnTo>
                  <a:pt x="55465" y="211571"/>
                </a:lnTo>
                <a:lnTo>
                  <a:pt x="53074" y="207137"/>
                </a:lnTo>
                <a:lnTo>
                  <a:pt x="51481" y="202228"/>
                </a:lnTo>
                <a:lnTo>
                  <a:pt x="50843" y="196844"/>
                </a:lnTo>
                <a:lnTo>
                  <a:pt x="50843" y="151711"/>
                </a:lnTo>
                <a:lnTo>
                  <a:pt x="22632" y="151711"/>
                </a:lnTo>
                <a:lnTo>
                  <a:pt x="18010" y="151235"/>
                </a:lnTo>
                <a:lnTo>
                  <a:pt x="13866" y="149969"/>
                </a:lnTo>
                <a:lnTo>
                  <a:pt x="9882" y="147910"/>
                </a:lnTo>
                <a:lnTo>
                  <a:pt x="6535" y="145218"/>
                </a:lnTo>
                <a:lnTo>
                  <a:pt x="3825" y="141892"/>
                </a:lnTo>
                <a:lnTo>
                  <a:pt x="1753" y="138091"/>
                </a:lnTo>
                <a:lnTo>
                  <a:pt x="478" y="133816"/>
                </a:lnTo>
                <a:lnTo>
                  <a:pt x="0" y="129223"/>
                </a:lnTo>
                <a:lnTo>
                  <a:pt x="478" y="124631"/>
                </a:lnTo>
                <a:lnTo>
                  <a:pt x="1753" y="120513"/>
                </a:lnTo>
                <a:lnTo>
                  <a:pt x="3825" y="116713"/>
                </a:lnTo>
                <a:lnTo>
                  <a:pt x="6535" y="113387"/>
                </a:lnTo>
                <a:lnTo>
                  <a:pt x="9882" y="110695"/>
                </a:lnTo>
                <a:lnTo>
                  <a:pt x="13866" y="108478"/>
                </a:lnTo>
                <a:lnTo>
                  <a:pt x="18010" y="107369"/>
                </a:lnTo>
                <a:lnTo>
                  <a:pt x="22632" y="106736"/>
                </a:lnTo>
                <a:lnTo>
                  <a:pt x="50843" y="106736"/>
                </a:lnTo>
                <a:lnTo>
                  <a:pt x="50843" y="61761"/>
                </a:lnTo>
                <a:lnTo>
                  <a:pt x="51481" y="56377"/>
                </a:lnTo>
                <a:lnTo>
                  <a:pt x="53074" y="51468"/>
                </a:lnTo>
                <a:lnTo>
                  <a:pt x="55465" y="47033"/>
                </a:lnTo>
                <a:lnTo>
                  <a:pt x="58653" y="43074"/>
                </a:lnTo>
                <a:lnTo>
                  <a:pt x="62637" y="39907"/>
                </a:lnTo>
                <a:lnTo>
                  <a:pt x="66941" y="37532"/>
                </a:lnTo>
                <a:lnTo>
                  <a:pt x="71881" y="36107"/>
                </a:lnTo>
                <a:lnTo>
                  <a:pt x="77300" y="35631"/>
                </a:lnTo>
                <a:lnTo>
                  <a:pt x="81923" y="35948"/>
                </a:lnTo>
                <a:lnTo>
                  <a:pt x="85907" y="36898"/>
                </a:lnTo>
                <a:lnTo>
                  <a:pt x="89732" y="38799"/>
                </a:lnTo>
                <a:lnTo>
                  <a:pt x="89732" y="26130"/>
                </a:lnTo>
                <a:lnTo>
                  <a:pt x="90370" y="20904"/>
                </a:lnTo>
                <a:lnTo>
                  <a:pt x="91964" y="15995"/>
                </a:lnTo>
                <a:lnTo>
                  <a:pt x="94354" y="11560"/>
                </a:lnTo>
                <a:lnTo>
                  <a:pt x="97542" y="7443"/>
                </a:lnTo>
                <a:lnTo>
                  <a:pt x="101527" y="4276"/>
                </a:lnTo>
                <a:lnTo>
                  <a:pt x="105989" y="1900"/>
                </a:lnTo>
                <a:lnTo>
                  <a:pt x="111090" y="475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75" name="Freeform 39"/>
          <p:cNvSpPr>
            <a:spLocks noEditPoints="1"/>
          </p:cNvSpPr>
          <p:nvPr/>
        </p:nvSpPr>
        <p:spPr bwMode="auto">
          <a:xfrm>
            <a:off x="7680371" y="2617375"/>
            <a:ext cx="570742" cy="519356"/>
          </a:xfrm>
          <a:custGeom>
            <a:avLst/>
            <a:gdLst>
              <a:gd name="T0" fmla="*/ 1785 w 3729"/>
              <a:gd name="T1" fmla="*/ 2387 h 3397"/>
              <a:gd name="T2" fmla="*/ 1689 w 3729"/>
              <a:gd name="T3" fmla="*/ 2438 h 3397"/>
              <a:gd name="T4" fmla="*/ 1624 w 3729"/>
              <a:gd name="T5" fmla="*/ 2524 h 3397"/>
              <a:gd name="T6" fmla="*/ 1601 w 3729"/>
              <a:gd name="T7" fmla="*/ 2634 h 3397"/>
              <a:gd name="T8" fmla="*/ 1613 w 3729"/>
              <a:gd name="T9" fmla="*/ 2723 h 3397"/>
              <a:gd name="T10" fmla="*/ 1676 w 3729"/>
              <a:gd name="T11" fmla="*/ 2824 h 3397"/>
              <a:gd name="T12" fmla="*/ 1779 w 3729"/>
              <a:gd name="T13" fmla="*/ 2885 h 3397"/>
              <a:gd name="T14" fmla="*/ 1909 w 3729"/>
              <a:gd name="T15" fmla="*/ 2894 h 3397"/>
              <a:gd name="T16" fmla="*/ 2022 w 3729"/>
              <a:gd name="T17" fmla="*/ 2849 h 3397"/>
              <a:gd name="T18" fmla="*/ 2100 w 3729"/>
              <a:gd name="T19" fmla="*/ 2760 h 3397"/>
              <a:gd name="T20" fmla="*/ 2129 w 3729"/>
              <a:gd name="T21" fmla="*/ 2640 h 3397"/>
              <a:gd name="T22" fmla="*/ 2115 w 3729"/>
              <a:gd name="T23" fmla="*/ 2551 h 3397"/>
              <a:gd name="T24" fmla="*/ 2053 w 3729"/>
              <a:gd name="T25" fmla="*/ 2451 h 3397"/>
              <a:gd name="T26" fmla="*/ 1950 w 3729"/>
              <a:gd name="T27" fmla="*/ 2389 h 3397"/>
              <a:gd name="T28" fmla="*/ 1715 w 3729"/>
              <a:gd name="T29" fmla="*/ 747 h 3397"/>
              <a:gd name="T30" fmla="*/ 1646 w 3729"/>
              <a:gd name="T31" fmla="*/ 767 h 3397"/>
              <a:gd name="T32" fmla="*/ 1603 w 3729"/>
              <a:gd name="T33" fmla="*/ 821 h 3397"/>
              <a:gd name="T34" fmla="*/ 1594 w 3729"/>
              <a:gd name="T35" fmla="*/ 901 h 3397"/>
              <a:gd name="T36" fmla="*/ 1740 w 3729"/>
              <a:gd name="T37" fmla="*/ 2097 h 3397"/>
              <a:gd name="T38" fmla="*/ 1789 w 3729"/>
              <a:gd name="T39" fmla="*/ 2155 h 3397"/>
              <a:gd name="T40" fmla="*/ 1865 w 3729"/>
              <a:gd name="T41" fmla="*/ 2175 h 3397"/>
              <a:gd name="T42" fmla="*/ 1939 w 3729"/>
              <a:gd name="T43" fmla="*/ 2155 h 3397"/>
              <a:gd name="T44" fmla="*/ 1989 w 3729"/>
              <a:gd name="T45" fmla="*/ 2097 h 3397"/>
              <a:gd name="T46" fmla="*/ 2134 w 3729"/>
              <a:gd name="T47" fmla="*/ 902 h 3397"/>
              <a:gd name="T48" fmla="*/ 2125 w 3729"/>
              <a:gd name="T49" fmla="*/ 822 h 3397"/>
              <a:gd name="T50" fmla="*/ 2082 w 3729"/>
              <a:gd name="T51" fmla="*/ 767 h 3397"/>
              <a:gd name="T52" fmla="*/ 2012 w 3729"/>
              <a:gd name="T53" fmla="*/ 747 h 3397"/>
              <a:gd name="T54" fmla="*/ 1924 w 3729"/>
              <a:gd name="T55" fmla="*/ 4 h 3397"/>
              <a:gd name="T56" fmla="*/ 2095 w 3729"/>
              <a:gd name="T57" fmla="*/ 46 h 3397"/>
              <a:gd name="T58" fmla="*/ 2245 w 3729"/>
              <a:gd name="T59" fmla="*/ 133 h 3397"/>
              <a:gd name="T60" fmla="*/ 2366 w 3729"/>
              <a:gd name="T61" fmla="*/ 260 h 3397"/>
              <a:gd name="T62" fmla="*/ 3655 w 3729"/>
              <a:gd name="T63" fmla="*/ 2485 h 3397"/>
              <a:gd name="T64" fmla="*/ 3717 w 3729"/>
              <a:gd name="T65" fmla="*/ 2654 h 3397"/>
              <a:gd name="T66" fmla="*/ 3726 w 3729"/>
              <a:gd name="T67" fmla="*/ 2842 h 3397"/>
              <a:gd name="T68" fmla="*/ 3681 w 3729"/>
              <a:gd name="T69" fmla="*/ 3019 h 3397"/>
              <a:gd name="T70" fmla="*/ 3589 w 3729"/>
              <a:gd name="T71" fmla="*/ 3172 h 3397"/>
              <a:gd name="T72" fmla="*/ 3458 w 3729"/>
              <a:gd name="T73" fmla="*/ 3291 h 3397"/>
              <a:gd name="T74" fmla="*/ 3296 w 3729"/>
              <a:gd name="T75" fmla="*/ 3369 h 3397"/>
              <a:gd name="T76" fmla="*/ 3111 w 3729"/>
              <a:gd name="T77" fmla="*/ 3397 h 3397"/>
              <a:gd name="T78" fmla="*/ 498 w 3729"/>
              <a:gd name="T79" fmla="*/ 3386 h 3397"/>
              <a:gd name="T80" fmla="*/ 333 w 3729"/>
              <a:gd name="T81" fmla="*/ 3328 h 3397"/>
              <a:gd name="T82" fmla="*/ 191 w 3729"/>
              <a:gd name="T83" fmla="*/ 3227 h 3397"/>
              <a:gd name="T84" fmla="*/ 82 w 3729"/>
              <a:gd name="T85" fmla="*/ 3088 h 3397"/>
              <a:gd name="T86" fmla="*/ 16 w 3729"/>
              <a:gd name="T87" fmla="*/ 2923 h 3397"/>
              <a:gd name="T88" fmla="*/ 0 w 3729"/>
              <a:gd name="T89" fmla="*/ 2749 h 3397"/>
              <a:gd name="T90" fmla="*/ 33 w 3729"/>
              <a:gd name="T91" fmla="*/ 2577 h 3397"/>
              <a:gd name="T92" fmla="*/ 1328 w 3729"/>
              <a:gd name="T93" fmla="*/ 309 h 3397"/>
              <a:gd name="T94" fmla="*/ 1438 w 3729"/>
              <a:gd name="T95" fmla="*/ 171 h 3397"/>
              <a:gd name="T96" fmla="*/ 1581 w 3729"/>
              <a:gd name="T97" fmla="*/ 69 h 3397"/>
              <a:gd name="T98" fmla="*/ 1746 w 3729"/>
              <a:gd name="T99" fmla="*/ 13 h 3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29" h="3397">
                <a:moveTo>
                  <a:pt x="1865" y="2376"/>
                </a:moveTo>
                <a:lnTo>
                  <a:pt x="1824" y="2379"/>
                </a:lnTo>
                <a:lnTo>
                  <a:pt x="1785" y="2387"/>
                </a:lnTo>
                <a:lnTo>
                  <a:pt x="1750" y="2400"/>
                </a:lnTo>
                <a:lnTo>
                  <a:pt x="1718" y="2417"/>
                </a:lnTo>
                <a:lnTo>
                  <a:pt x="1689" y="2438"/>
                </a:lnTo>
                <a:lnTo>
                  <a:pt x="1663" y="2463"/>
                </a:lnTo>
                <a:lnTo>
                  <a:pt x="1642" y="2492"/>
                </a:lnTo>
                <a:lnTo>
                  <a:pt x="1624" y="2524"/>
                </a:lnTo>
                <a:lnTo>
                  <a:pt x="1611" y="2558"/>
                </a:lnTo>
                <a:lnTo>
                  <a:pt x="1603" y="2595"/>
                </a:lnTo>
                <a:lnTo>
                  <a:pt x="1601" y="2634"/>
                </a:lnTo>
                <a:lnTo>
                  <a:pt x="1601" y="2640"/>
                </a:lnTo>
                <a:lnTo>
                  <a:pt x="1603" y="2683"/>
                </a:lnTo>
                <a:lnTo>
                  <a:pt x="1613" y="2723"/>
                </a:lnTo>
                <a:lnTo>
                  <a:pt x="1629" y="2760"/>
                </a:lnTo>
                <a:lnTo>
                  <a:pt x="1650" y="2794"/>
                </a:lnTo>
                <a:lnTo>
                  <a:pt x="1676" y="2824"/>
                </a:lnTo>
                <a:lnTo>
                  <a:pt x="1706" y="2849"/>
                </a:lnTo>
                <a:lnTo>
                  <a:pt x="1740" y="2869"/>
                </a:lnTo>
                <a:lnTo>
                  <a:pt x="1779" y="2885"/>
                </a:lnTo>
                <a:lnTo>
                  <a:pt x="1821" y="2894"/>
                </a:lnTo>
                <a:lnTo>
                  <a:pt x="1865" y="2898"/>
                </a:lnTo>
                <a:lnTo>
                  <a:pt x="1909" y="2894"/>
                </a:lnTo>
                <a:lnTo>
                  <a:pt x="1950" y="2885"/>
                </a:lnTo>
                <a:lnTo>
                  <a:pt x="1988" y="2869"/>
                </a:lnTo>
                <a:lnTo>
                  <a:pt x="2022" y="2849"/>
                </a:lnTo>
                <a:lnTo>
                  <a:pt x="2053" y="2824"/>
                </a:lnTo>
                <a:lnTo>
                  <a:pt x="2079" y="2794"/>
                </a:lnTo>
                <a:lnTo>
                  <a:pt x="2100" y="2760"/>
                </a:lnTo>
                <a:lnTo>
                  <a:pt x="2115" y="2723"/>
                </a:lnTo>
                <a:lnTo>
                  <a:pt x="2125" y="2683"/>
                </a:lnTo>
                <a:lnTo>
                  <a:pt x="2129" y="2640"/>
                </a:lnTo>
                <a:lnTo>
                  <a:pt x="2129" y="2634"/>
                </a:lnTo>
                <a:lnTo>
                  <a:pt x="2125" y="2591"/>
                </a:lnTo>
                <a:lnTo>
                  <a:pt x="2115" y="2551"/>
                </a:lnTo>
                <a:lnTo>
                  <a:pt x="2100" y="2514"/>
                </a:lnTo>
                <a:lnTo>
                  <a:pt x="2079" y="2480"/>
                </a:lnTo>
                <a:lnTo>
                  <a:pt x="2053" y="2451"/>
                </a:lnTo>
                <a:lnTo>
                  <a:pt x="2022" y="2424"/>
                </a:lnTo>
                <a:lnTo>
                  <a:pt x="1988" y="2404"/>
                </a:lnTo>
                <a:lnTo>
                  <a:pt x="1950" y="2389"/>
                </a:lnTo>
                <a:lnTo>
                  <a:pt x="1909" y="2379"/>
                </a:lnTo>
                <a:lnTo>
                  <a:pt x="1865" y="2376"/>
                </a:lnTo>
                <a:close/>
                <a:moveTo>
                  <a:pt x="1715" y="747"/>
                </a:moveTo>
                <a:lnTo>
                  <a:pt x="1689" y="749"/>
                </a:lnTo>
                <a:lnTo>
                  <a:pt x="1667" y="756"/>
                </a:lnTo>
                <a:lnTo>
                  <a:pt x="1646" y="767"/>
                </a:lnTo>
                <a:lnTo>
                  <a:pt x="1628" y="782"/>
                </a:lnTo>
                <a:lnTo>
                  <a:pt x="1615" y="800"/>
                </a:lnTo>
                <a:lnTo>
                  <a:pt x="1603" y="821"/>
                </a:lnTo>
                <a:lnTo>
                  <a:pt x="1596" y="846"/>
                </a:lnTo>
                <a:lnTo>
                  <a:pt x="1593" y="872"/>
                </a:lnTo>
                <a:lnTo>
                  <a:pt x="1594" y="901"/>
                </a:lnTo>
                <a:lnTo>
                  <a:pt x="1725" y="2042"/>
                </a:lnTo>
                <a:lnTo>
                  <a:pt x="1730" y="2071"/>
                </a:lnTo>
                <a:lnTo>
                  <a:pt x="1740" y="2097"/>
                </a:lnTo>
                <a:lnTo>
                  <a:pt x="1753" y="2120"/>
                </a:lnTo>
                <a:lnTo>
                  <a:pt x="1770" y="2139"/>
                </a:lnTo>
                <a:lnTo>
                  <a:pt x="1789" y="2155"/>
                </a:lnTo>
                <a:lnTo>
                  <a:pt x="1812" y="2166"/>
                </a:lnTo>
                <a:lnTo>
                  <a:pt x="1836" y="2173"/>
                </a:lnTo>
                <a:lnTo>
                  <a:pt x="1865" y="2175"/>
                </a:lnTo>
                <a:lnTo>
                  <a:pt x="1892" y="2173"/>
                </a:lnTo>
                <a:lnTo>
                  <a:pt x="1917" y="2166"/>
                </a:lnTo>
                <a:lnTo>
                  <a:pt x="1939" y="2155"/>
                </a:lnTo>
                <a:lnTo>
                  <a:pt x="1959" y="2139"/>
                </a:lnTo>
                <a:lnTo>
                  <a:pt x="1976" y="2120"/>
                </a:lnTo>
                <a:lnTo>
                  <a:pt x="1989" y="2097"/>
                </a:lnTo>
                <a:lnTo>
                  <a:pt x="1998" y="2071"/>
                </a:lnTo>
                <a:lnTo>
                  <a:pt x="2004" y="2042"/>
                </a:lnTo>
                <a:lnTo>
                  <a:pt x="2134" y="902"/>
                </a:lnTo>
                <a:lnTo>
                  <a:pt x="2135" y="873"/>
                </a:lnTo>
                <a:lnTo>
                  <a:pt x="2132" y="846"/>
                </a:lnTo>
                <a:lnTo>
                  <a:pt x="2125" y="822"/>
                </a:lnTo>
                <a:lnTo>
                  <a:pt x="2114" y="801"/>
                </a:lnTo>
                <a:lnTo>
                  <a:pt x="2100" y="783"/>
                </a:lnTo>
                <a:lnTo>
                  <a:pt x="2082" y="767"/>
                </a:lnTo>
                <a:lnTo>
                  <a:pt x="2062" y="756"/>
                </a:lnTo>
                <a:lnTo>
                  <a:pt x="2038" y="749"/>
                </a:lnTo>
                <a:lnTo>
                  <a:pt x="2012" y="747"/>
                </a:lnTo>
                <a:lnTo>
                  <a:pt x="1715" y="747"/>
                </a:lnTo>
                <a:close/>
                <a:moveTo>
                  <a:pt x="1864" y="0"/>
                </a:moveTo>
                <a:lnTo>
                  <a:pt x="1924" y="4"/>
                </a:lnTo>
                <a:lnTo>
                  <a:pt x="1982" y="13"/>
                </a:lnTo>
                <a:lnTo>
                  <a:pt x="2039" y="26"/>
                </a:lnTo>
                <a:lnTo>
                  <a:pt x="2095" y="46"/>
                </a:lnTo>
                <a:lnTo>
                  <a:pt x="2147" y="69"/>
                </a:lnTo>
                <a:lnTo>
                  <a:pt x="2198" y="99"/>
                </a:lnTo>
                <a:lnTo>
                  <a:pt x="2245" y="133"/>
                </a:lnTo>
                <a:lnTo>
                  <a:pt x="2289" y="171"/>
                </a:lnTo>
                <a:lnTo>
                  <a:pt x="2330" y="213"/>
                </a:lnTo>
                <a:lnTo>
                  <a:pt x="2366" y="260"/>
                </a:lnTo>
                <a:lnTo>
                  <a:pt x="2399" y="309"/>
                </a:lnTo>
                <a:lnTo>
                  <a:pt x="3624" y="2434"/>
                </a:lnTo>
                <a:lnTo>
                  <a:pt x="3655" y="2485"/>
                </a:lnTo>
                <a:lnTo>
                  <a:pt x="3681" y="2538"/>
                </a:lnTo>
                <a:lnTo>
                  <a:pt x="3702" y="2594"/>
                </a:lnTo>
                <a:lnTo>
                  <a:pt x="3717" y="2654"/>
                </a:lnTo>
                <a:lnTo>
                  <a:pt x="3726" y="2715"/>
                </a:lnTo>
                <a:lnTo>
                  <a:pt x="3729" y="2779"/>
                </a:lnTo>
                <a:lnTo>
                  <a:pt x="3726" y="2842"/>
                </a:lnTo>
                <a:lnTo>
                  <a:pt x="3717" y="2903"/>
                </a:lnTo>
                <a:lnTo>
                  <a:pt x="3702" y="2962"/>
                </a:lnTo>
                <a:lnTo>
                  <a:pt x="3681" y="3019"/>
                </a:lnTo>
                <a:lnTo>
                  <a:pt x="3655" y="3073"/>
                </a:lnTo>
                <a:lnTo>
                  <a:pt x="3624" y="3124"/>
                </a:lnTo>
                <a:lnTo>
                  <a:pt x="3589" y="3172"/>
                </a:lnTo>
                <a:lnTo>
                  <a:pt x="3548" y="3216"/>
                </a:lnTo>
                <a:lnTo>
                  <a:pt x="3505" y="3256"/>
                </a:lnTo>
                <a:lnTo>
                  <a:pt x="3458" y="3291"/>
                </a:lnTo>
                <a:lnTo>
                  <a:pt x="3407" y="3322"/>
                </a:lnTo>
                <a:lnTo>
                  <a:pt x="3352" y="3348"/>
                </a:lnTo>
                <a:lnTo>
                  <a:pt x="3296" y="3369"/>
                </a:lnTo>
                <a:lnTo>
                  <a:pt x="3236" y="3385"/>
                </a:lnTo>
                <a:lnTo>
                  <a:pt x="3175" y="3394"/>
                </a:lnTo>
                <a:lnTo>
                  <a:pt x="3111" y="3397"/>
                </a:lnTo>
                <a:lnTo>
                  <a:pt x="617" y="3397"/>
                </a:lnTo>
                <a:lnTo>
                  <a:pt x="557" y="3394"/>
                </a:lnTo>
                <a:lnTo>
                  <a:pt x="498" y="3386"/>
                </a:lnTo>
                <a:lnTo>
                  <a:pt x="442" y="3371"/>
                </a:lnTo>
                <a:lnTo>
                  <a:pt x="386" y="3352"/>
                </a:lnTo>
                <a:lnTo>
                  <a:pt x="333" y="3328"/>
                </a:lnTo>
                <a:lnTo>
                  <a:pt x="283" y="3299"/>
                </a:lnTo>
                <a:lnTo>
                  <a:pt x="236" y="3265"/>
                </a:lnTo>
                <a:lnTo>
                  <a:pt x="191" y="3227"/>
                </a:lnTo>
                <a:lnTo>
                  <a:pt x="151" y="3184"/>
                </a:lnTo>
                <a:lnTo>
                  <a:pt x="114" y="3138"/>
                </a:lnTo>
                <a:lnTo>
                  <a:pt x="82" y="3088"/>
                </a:lnTo>
                <a:lnTo>
                  <a:pt x="54" y="3035"/>
                </a:lnTo>
                <a:lnTo>
                  <a:pt x="33" y="2979"/>
                </a:lnTo>
                <a:lnTo>
                  <a:pt x="16" y="2923"/>
                </a:lnTo>
                <a:lnTo>
                  <a:pt x="5" y="2866"/>
                </a:lnTo>
                <a:lnTo>
                  <a:pt x="0" y="2807"/>
                </a:lnTo>
                <a:lnTo>
                  <a:pt x="0" y="2749"/>
                </a:lnTo>
                <a:lnTo>
                  <a:pt x="5" y="2692"/>
                </a:lnTo>
                <a:lnTo>
                  <a:pt x="16" y="2634"/>
                </a:lnTo>
                <a:lnTo>
                  <a:pt x="33" y="2577"/>
                </a:lnTo>
                <a:lnTo>
                  <a:pt x="54" y="2523"/>
                </a:lnTo>
                <a:lnTo>
                  <a:pt x="82" y="2470"/>
                </a:lnTo>
                <a:lnTo>
                  <a:pt x="1328" y="309"/>
                </a:lnTo>
                <a:lnTo>
                  <a:pt x="1361" y="260"/>
                </a:lnTo>
                <a:lnTo>
                  <a:pt x="1397" y="213"/>
                </a:lnTo>
                <a:lnTo>
                  <a:pt x="1438" y="171"/>
                </a:lnTo>
                <a:lnTo>
                  <a:pt x="1482" y="133"/>
                </a:lnTo>
                <a:lnTo>
                  <a:pt x="1530" y="99"/>
                </a:lnTo>
                <a:lnTo>
                  <a:pt x="1581" y="69"/>
                </a:lnTo>
                <a:lnTo>
                  <a:pt x="1633" y="46"/>
                </a:lnTo>
                <a:lnTo>
                  <a:pt x="1688" y="26"/>
                </a:lnTo>
                <a:lnTo>
                  <a:pt x="1746" y="13"/>
                </a:lnTo>
                <a:lnTo>
                  <a:pt x="1804" y="4"/>
                </a:lnTo>
                <a:lnTo>
                  <a:pt x="186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6" name="Freeform 6"/>
          <p:cNvSpPr>
            <a:spLocks/>
          </p:cNvSpPr>
          <p:nvPr/>
        </p:nvSpPr>
        <p:spPr bwMode="auto">
          <a:xfrm>
            <a:off x="1148783" y="4529412"/>
            <a:ext cx="262036" cy="553259"/>
          </a:xfrm>
          <a:custGeom>
            <a:avLst/>
            <a:gdLst>
              <a:gd name="T0" fmla="*/ 1203 w 2405"/>
              <a:gd name="T1" fmla="*/ 0 h 5081"/>
              <a:gd name="T2" fmla="*/ 1420 w 2405"/>
              <a:gd name="T3" fmla="*/ 20 h 5081"/>
              <a:gd name="T4" fmla="*/ 1622 w 2405"/>
              <a:gd name="T5" fmla="*/ 79 h 5081"/>
              <a:gd name="T6" fmla="*/ 1810 w 2405"/>
              <a:gd name="T7" fmla="*/ 174 h 5081"/>
              <a:gd name="T8" fmla="*/ 1978 w 2405"/>
              <a:gd name="T9" fmla="*/ 300 h 5081"/>
              <a:gd name="T10" fmla="*/ 2123 w 2405"/>
              <a:gd name="T11" fmla="*/ 453 h 5081"/>
              <a:gd name="T12" fmla="*/ 2241 w 2405"/>
              <a:gd name="T13" fmla="*/ 630 h 5081"/>
              <a:gd name="T14" fmla="*/ 2331 w 2405"/>
              <a:gd name="T15" fmla="*/ 827 h 5081"/>
              <a:gd name="T16" fmla="*/ 2386 w 2405"/>
              <a:gd name="T17" fmla="*/ 1042 h 5081"/>
              <a:gd name="T18" fmla="*/ 2405 w 2405"/>
              <a:gd name="T19" fmla="*/ 1270 h 5081"/>
              <a:gd name="T20" fmla="*/ 2386 w 2405"/>
              <a:gd name="T21" fmla="*/ 1499 h 5081"/>
              <a:gd name="T22" fmla="*/ 2331 w 2405"/>
              <a:gd name="T23" fmla="*/ 1714 h 5081"/>
              <a:gd name="T24" fmla="*/ 2241 w 2405"/>
              <a:gd name="T25" fmla="*/ 1911 h 5081"/>
              <a:gd name="T26" fmla="*/ 2123 w 2405"/>
              <a:gd name="T27" fmla="*/ 2090 h 5081"/>
              <a:gd name="T28" fmla="*/ 1978 w 2405"/>
              <a:gd name="T29" fmla="*/ 2243 h 5081"/>
              <a:gd name="T30" fmla="*/ 1810 w 2405"/>
              <a:gd name="T31" fmla="*/ 2367 h 5081"/>
              <a:gd name="T32" fmla="*/ 2405 w 2405"/>
              <a:gd name="T33" fmla="*/ 5081 h 5081"/>
              <a:gd name="T34" fmla="*/ 688 w 2405"/>
              <a:gd name="T35" fmla="*/ 2420 h 5081"/>
              <a:gd name="T36" fmla="*/ 509 w 2405"/>
              <a:gd name="T37" fmla="*/ 2308 h 5081"/>
              <a:gd name="T38" fmla="*/ 353 w 2405"/>
              <a:gd name="T39" fmla="*/ 2169 h 5081"/>
              <a:gd name="T40" fmla="*/ 220 w 2405"/>
              <a:gd name="T41" fmla="*/ 2004 h 5081"/>
              <a:gd name="T42" fmla="*/ 116 w 2405"/>
              <a:gd name="T43" fmla="*/ 1815 h 5081"/>
              <a:gd name="T44" fmla="*/ 43 w 2405"/>
              <a:gd name="T45" fmla="*/ 1608 h 5081"/>
              <a:gd name="T46" fmla="*/ 5 w 2405"/>
              <a:gd name="T47" fmla="*/ 1386 h 5081"/>
              <a:gd name="T48" fmla="*/ 5 w 2405"/>
              <a:gd name="T49" fmla="*/ 1155 h 5081"/>
              <a:gd name="T50" fmla="*/ 43 w 2405"/>
              <a:gd name="T51" fmla="*/ 933 h 5081"/>
              <a:gd name="T52" fmla="*/ 116 w 2405"/>
              <a:gd name="T53" fmla="*/ 726 h 5081"/>
              <a:gd name="T54" fmla="*/ 220 w 2405"/>
              <a:gd name="T55" fmla="*/ 539 h 5081"/>
              <a:gd name="T56" fmla="*/ 353 w 2405"/>
              <a:gd name="T57" fmla="*/ 372 h 5081"/>
              <a:gd name="T58" fmla="*/ 509 w 2405"/>
              <a:gd name="T59" fmla="*/ 232 h 5081"/>
              <a:gd name="T60" fmla="*/ 688 w 2405"/>
              <a:gd name="T61" fmla="*/ 123 h 5081"/>
              <a:gd name="T62" fmla="*/ 884 w 2405"/>
              <a:gd name="T63" fmla="*/ 46 h 5081"/>
              <a:gd name="T64" fmla="*/ 1093 w 2405"/>
              <a:gd name="T65" fmla="*/ 5 h 5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05" h="5081">
                <a:moveTo>
                  <a:pt x="1203" y="0"/>
                </a:moveTo>
                <a:lnTo>
                  <a:pt x="1203" y="0"/>
                </a:lnTo>
                <a:lnTo>
                  <a:pt x="1313" y="5"/>
                </a:lnTo>
                <a:lnTo>
                  <a:pt x="1420" y="20"/>
                </a:lnTo>
                <a:lnTo>
                  <a:pt x="1523" y="46"/>
                </a:lnTo>
                <a:lnTo>
                  <a:pt x="1622" y="79"/>
                </a:lnTo>
                <a:lnTo>
                  <a:pt x="1720" y="123"/>
                </a:lnTo>
                <a:lnTo>
                  <a:pt x="1810" y="174"/>
                </a:lnTo>
                <a:lnTo>
                  <a:pt x="1897" y="232"/>
                </a:lnTo>
                <a:lnTo>
                  <a:pt x="1978" y="300"/>
                </a:lnTo>
                <a:lnTo>
                  <a:pt x="2055" y="372"/>
                </a:lnTo>
                <a:lnTo>
                  <a:pt x="2123" y="453"/>
                </a:lnTo>
                <a:lnTo>
                  <a:pt x="2185" y="539"/>
                </a:lnTo>
                <a:lnTo>
                  <a:pt x="2241" y="630"/>
                </a:lnTo>
                <a:lnTo>
                  <a:pt x="2291" y="726"/>
                </a:lnTo>
                <a:lnTo>
                  <a:pt x="2331" y="827"/>
                </a:lnTo>
                <a:lnTo>
                  <a:pt x="2362" y="933"/>
                </a:lnTo>
                <a:lnTo>
                  <a:pt x="2386" y="1042"/>
                </a:lnTo>
                <a:lnTo>
                  <a:pt x="2401" y="1155"/>
                </a:lnTo>
                <a:lnTo>
                  <a:pt x="2405" y="1270"/>
                </a:lnTo>
                <a:lnTo>
                  <a:pt x="2401" y="1386"/>
                </a:lnTo>
                <a:lnTo>
                  <a:pt x="2386" y="1499"/>
                </a:lnTo>
                <a:lnTo>
                  <a:pt x="2362" y="1608"/>
                </a:lnTo>
                <a:lnTo>
                  <a:pt x="2331" y="1714"/>
                </a:lnTo>
                <a:lnTo>
                  <a:pt x="2291" y="1815"/>
                </a:lnTo>
                <a:lnTo>
                  <a:pt x="2241" y="1911"/>
                </a:lnTo>
                <a:lnTo>
                  <a:pt x="2185" y="2004"/>
                </a:lnTo>
                <a:lnTo>
                  <a:pt x="2123" y="2090"/>
                </a:lnTo>
                <a:lnTo>
                  <a:pt x="2053" y="2169"/>
                </a:lnTo>
                <a:lnTo>
                  <a:pt x="1978" y="2243"/>
                </a:lnTo>
                <a:lnTo>
                  <a:pt x="1897" y="2308"/>
                </a:lnTo>
                <a:lnTo>
                  <a:pt x="1810" y="2367"/>
                </a:lnTo>
                <a:lnTo>
                  <a:pt x="1718" y="2420"/>
                </a:lnTo>
                <a:lnTo>
                  <a:pt x="2405" y="5081"/>
                </a:lnTo>
                <a:lnTo>
                  <a:pt x="0" y="5081"/>
                </a:lnTo>
                <a:lnTo>
                  <a:pt x="688" y="2420"/>
                </a:lnTo>
                <a:lnTo>
                  <a:pt x="595" y="2367"/>
                </a:lnTo>
                <a:lnTo>
                  <a:pt x="509" y="2308"/>
                </a:lnTo>
                <a:lnTo>
                  <a:pt x="428" y="2243"/>
                </a:lnTo>
                <a:lnTo>
                  <a:pt x="353" y="2169"/>
                </a:lnTo>
                <a:lnTo>
                  <a:pt x="282" y="2090"/>
                </a:lnTo>
                <a:lnTo>
                  <a:pt x="220" y="2004"/>
                </a:lnTo>
                <a:lnTo>
                  <a:pt x="164" y="1911"/>
                </a:lnTo>
                <a:lnTo>
                  <a:pt x="116" y="1815"/>
                </a:lnTo>
                <a:lnTo>
                  <a:pt x="75" y="1714"/>
                </a:lnTo>
                <a:lnTo>
                  <a:pt x="43" y="1608"/>
                </a:lnTo>
                <a:lnTo>
                  <a:pt x="19" y="1499"/>
                </a:lnTo>
                <a:lnTo>
                  <a:pt x="5" y="1386"/>
                </a:lnTo>
                <a:lnTo>
                  <a:pt x="0" y="1270"/>
                </a:lnTo>
                <a:lnTo>
                  <a:pt x="5" y="1155"/>
                </a:lnTo>
                <a:lnTo>
                  <a:pt x="19" y="1042"/>
                </a:lnTo>
                <a:lnTo>
                  <a:pt x="43" y="933"/>
                </a:lnTo>
                <a:lnTo>
                  <a:pt x="75" y="827"/>
                </a:lnTo>
                <a:lnTo>
                  <a:pt x="116" y="726"/>
                </a:lnTo>
                <a:lnTo>
                  <a:pt x="164" y="630"/>
                </a:lnTo>
                <a:lnTo>
                  <a:pt x="220" y="539"/>
                </a:lnTo>
                <a:lnTo>
                  <a:pt x="282" y="453"/>
                </a:lnTo>
                <a:lnTo>
                  <a:pt x="353" y="372"/>
                </a:lnTo>
                <a:lnTo>
                  <a:pt x="428" y="300"/>
                </a:lnTo>
                <a:lnTo>
                  <a:pt x="509" y="232"/>
                </a:lnTo>
                <a:lnTo>
                  <a:pt x="597" y="174"/>
                </a:lnTo>
                <a:lnTo>
                  <a:pt x="688" y="123"/>
                </a:lnTo>
                <a:lnTo>
                  <a:pt x="783" y="79"/>
                </a:lnTo>
                <a:lnTo>
                  <a:pt x="884" y="46"/>
                </a:lnTo>
                <a:lnTo>
                  <a:pt x="987" y="20"/>
                </a:lnTo>
                <a:lnTo>
                  <a:pt x="1093" y="5"/>
                </a:lnTo>
                <a:lnTo>
                  <a:pt x="120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7" name="Freeform 6"/>
          <p:cNvSpPr>
            <a:spLocks noEditPoints="1"/>
          </p:cNvSpPr>
          <p:nvPr/>
        </p:nvSpPr>
        <p:spPr bwMode="auto">
          <a:xfrm>
            <a:off x="1871492" y="4544468"/>
            <a:ext cx="516609" cy="523147"/>
          </a:xfrm>
          <a:custGeom>
            <a:avLst/>
            <a:gdLst>
              <a:gd name="T0" fmla="*/ 3418 w 3952"/>
              <a:gd name="T1" fmla="*/ 3340 h 3998"/>
              <a:gd name="T2" fmla="*/ 3497 w 3952"/>
              <a:gd name="T3" fmla="*/ 3360 h 3998"/>
              <a:gd name="T4" fmla="*/ 3555 w 3952"/>
              <a:gd name="T5" fmla="*/ 3303 h 3998"/>
              <a:gd name="T6" fmla="*/ 3534 w 3952"/>
              <a:gd name="T7" fmla="*/ 3225 h 3998"/>
              <a:gd name="T8" fmla="*/ 725 w 3952"/>
              <a:gd name="T9" fmla="*/ 483 h 3998"/>
              <a:gd name="T10" fmla="*/ 570 w 3952"/>
              <a:gd name="T11" fmla="*/ 571 h 3998"/>
              <a:gd name="T12" fmla="*/ 481 w 3952"/>
              <a:gd name="T13" fmla="*/ 725 h 3998"/>
              <a:gd name="T14" fmla="*/ 481 w 3952"/>
              <a:gd name="T15" fmla="*/ 897 h 3998"/>
              <a:gd name="T16" fmla="*/ 570 w 3952"/>
              <a:gd name="T17" fmla="*/ 1051 h 3998"/>
              <a:gd name="T18" fmla="*/ 725 w 3952"/>
              <a:gd name="T19" fmla="*/ 1140 h 3998"/>
              <a:gd name="T20" fmla="*/ 896 w 3952"/>
              <a:gd name="T21" fmla="*/ 1140 h 3998"/>
              <a:gd name="T22" fmla="*/ 1051 w 3952"/>
              <a:gd name="T23" fmla="*/ 1051 h 3998"/>
              <a:gd name="T24" fmla="*/ 1140 w 3952"/>
              <a:gd name="T25" fmla="*/ 897 h 3998"/>
              <a:gd name="T26" fmla="*/ 1140 w 3952"/>
              <a:gd name="T27" fmla="*/ 725 h 3998"/>
              <a:gd name="T28" fmla="*/ 1051 w 3952"/>
              <a:gd name="T29" fmla="*/ 571 h 3998"/>
              <a:gd name="T30" fmla="*/ 896 w 3952"/>
              <a:gd name="T31" fmla="*/ 482 h 3998"/>
              <a:gd name="T32" fmla="*/ 1282 w 3952"/>
              <a:gd name="T33" fmla="*/ 4 h 3998"/>
              <a:gd name="T34" fmla="*/ 1614 w 3952"/>
              <a:gd name="T35" fmla="*/ 75 h 3998"/>
              <a:gd name="T36" fmla="*/ 1911 w 3952"/>
              <a:gd name="T37" fmla="*/ 237 h 3998"/>
              <a:gd name="T38" fmla="*/ 2154 w 3952"/>
              <a:gd name="T39" fmla="*/ 481 h 3998"/>
              <a:gd name="T40" fmla="*/ 2316 w 3952"/>
              <a:gd name="T41" fmla="*/ 777 h 3998"/>
              <a:gd name="T42" fmla="*/ 2388 w 3952"/>
              <a:gd name="T43" fmla="*/ 1110 h 3998"/>
              <a:gd name="T44" fmla="*/ 2367 w 3952"/>
              <a:gd name="T45" fmla="*/ 1436 h 3998"/>
              <a:gd name="T46" fmla="*/ 3872 w 3952"/>
              <a:gd name="T47" fmla="*/ 3238 h 3998"/>
              <a:gd name="T48" fmla="*/ 3952 w 3952"/>
              <a:gd name="T49" fmla="*/ 3833 h 3998"/>
              <a:gd name="T50" fmla="*/ 3920 w 3952"/>
              <a:gd name="T51" fmla="*/ 3919 h 3998"/>
              <a:gd name="T52" fmla="*/ 3423 w 3952"/>
              <a:gd name="T53" fmla="*/ 3998 h 3998"/>
              <a:gd name="T54" fmla="*/ 3338 w 3952"/>
              <a:gd name="T55" fmla="*/ 3969 h 3998"/>
              <a:gd name="T56" fmla="*/ 3304 w 3952"/>
              <a:gd name="T57" fmla="*/ 3886 h 3998"/>
              <a:gd name="T58" fmla="*/ 2986 w 3952"/>
              <a:gd name="T59" fmla="*/ 3606 h 3998"/>
              <a:gd name="T60" fmla="*/ 2926 w 3952"/>
              <a:gd name="T61" fmla="*/ 3545 h 3998"/>
              <a:gd name="T62" fmla="*/ 2645 w 3952"/>
              <a:gd name="T63" fmla="*/ 3229 h 3998"/>
              <a:gd name="T64" fmla="*/ 2566 w 3952"/>
              <a:gd name="T65" fmla="*/ 3197 h 3998"/>
              <a:gd name="T66" fmla="*/ 2534 w 3952"/>
              <a:gd name="T67" fmla="*/ 3118 h 3998"/>
              <a:gd name="T68" fmla="*/ 2218 w 3952"/>
              <a:gd name="T69" fmla="*/ 2837 h 3998"/>
              <a:gd name="T70" fmla="*/ 1573 w 3952"/>
              <a:gd name="T71" fmla="*/ 2330 h 3998"/>
              <a:gd name="T72" fmla="*/ 1196 w 3952"/>
              <a:gd name="T73" fmla="*/ 2391 h 3998"/>
              <a:gd name="T74" fmla="*/ 857 w 3952"/>
              <a:gd name="T75" fmla="*/ 2342 h 3998"/>
              <a:gd name="T76" fmla="*/ 550 w 3952"/>
              <a:gd name="T77" fmla="*/ 2202 h 3998"/>
              <a:gd name="T78" fmla="*/ 289 w 3952"/>
              <a:gd name="T79" fmla="*/ 1975 h 3998"/>
              <a:gd name="T80" fmla="*/ 104 w 3952"/>
              <a:gd name="T81" fmla="*/ 1684 h 3998"/>
              <a:gd name="T82" fmla="*/ 11 w 3952"/>
              <a:gd name="T83" fmla="*/ 1361 h 3998"/>
              <a:gd name="T84" fmla="*/ 11 w 3952"/>
              <a:gd name="T85" fmla="*/ 1029 h 3998"/>
              <a:gd name="T86" fmla="*/ 104 w 3952"/>
              <a:gd name="T87" fmla="*/ 707 h 3998"/>
              <a:gd name="T88" fmla="*/ 289 w 3952"/>
              <a:gd name="T89" fmla="*/ 416 h 3998"/>
              <a:gd name="T90" fmla="*/ 550 w 3952"/>
              <a:gd name="T91" fmla="*/ 189 h 3998"/>
              <a:gd name="T92" fmla="*/ 857 w 3952"/>
              <a:gd name="T93" fmla="*/ 49 h 3998"/>
              <a:gd name="T94" fmla="*/ 1196 w 3952"/>
              <a:gd name="T95" fmla="*/ 0 h 3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52" h="3998">
                <a:moveTo>
                  <a:pt x="2180" y="1872"/>
                </a:moveTo>
                <a:lnTo>
                  <a:pt x="2131" y="1938"/>
                </a:lnTo>
                <a:lnTo>
                  <a:pt x="2077" y="2000"/>
                </a:lnTo>
                <a:lnTo>
                  <a:pt x="3418" y="3340"/>
                </a:lnTo>
                <a:lnTo>
                  <a:pt x="3436" y="3353"/>
                </a:lnTo>
                <a:lnTo>
                  <a:pt x="3456" y="3360"/>
                </a:lnTo>
                <a:lnTo>
                  <a:pt x="3477" y="3363"/>
                </a:lnTo>
                <a:lnTo>
                  <a:pt x="3497" y="3360"/>
                </a:lnTo>
                <a:lnTo>
                  <a:pt x="3517" y="3353"/>
                </a:lnTo>
                <a:lnTo>
                  <a:pt x="3534" y="3340"/>
                </a:lnTo>
                <a:lnTo>
                  <a:pt x="3547" y="3323"/>
                </a:lnTo>
                <a:lnTo>
                  <a:pt x="3555" y="3303"/>
                </a:lnTo>
                <a:lnTo>
                  <a:pt x="3557" y="3283"/>
                </a:lnTo>
                <a:lnTo>
                  <a:pt x="3555" y="3262"/>
                </a:lnTo>
                <a:lnTo>
                  <a:pt x="3547" y="3242"/>
                </a:lnTo>
                <a:lnTo>
                  <a:pt x="3534" y="3225"/>
                </a:lnTo>
                <a:lnTo>
                  <a:pt x="2180" y="1872"/>
                </a:lnTo>
                <a:close/>
                <a:moveTo>
                  <a:pt x="810" y="471"/>
                </a:moveTo>
                <a:lnTo>
                  <a:pt x="767" y="475"/>
                </a:lnTo>
                <a:lnTo>
                  <a:pt x="725" y="483"/>
                </a:lnTo>
                <a:lnTo>
                  <a:pt x="682" y="496"/>
                </a:lnTo>
                <a:lnTo>
                  <a:pt x="643" y="516"/>
                </a:lnTo>
                <a:lnTo>
                  <a:pt x="605" y="540"/>
                </a:lnTo>
                <a:lnTo>
                  <a:pt x="570" y="571"/>
                </a:lnTo>
                <a:lnTo>
                  <a:pt x="539" y="606"/>
                </a:lnTo>
                <a:lnTo>
                  <a:pt x="515" y="644"/>
                </a:lnTo>
                <a:lnTo>
                  <a:pt x="496" y="684"/>
                </a:lnTo>
                <a:lnTo>
                  <a:pt x="481" y="725"/>
                </a:lnTo>
                <a:lnTo>
                  <a:pt x="474" y="768"/>
                </a:lnTo>
                <a:lnTo>
                  <a:pt x="470" y="812"/>
                </a:lnTo>
                <a:lnTo>
                  <a:pt x="474" y="854"/>
                </a:lnTo>
                <a:lnTo>
                  <a:pt x="481" y="897"/>
                </a:lnTo>
                <a:lnTo>
                  <a:pt x="496" y="939"/>
                </a:lnTo>
                <a:lnTo>
                  <a:pt x="515" y="978"/>
                </a:lnTo>
                <a:lnTo>
                  <a:pt x="539" y="1016"/>
                </a:lnTo>
                <a:lnTo>
                  <a:pt x="570" y="1051"/>
                </a:lnTo>
                <a:lnTo>
                  <a:pt x="605" y="1082"/>
                </a:lnTo>
                <a:lnTo>
                  <a:pt x="643" y="1107"/>
                </a:lnTo>
                <a:lnTo>
                  <a:pt x="682" y="1125"/>
                </a:lnTo>
                <a:lnTo>
                  <a:pt x="725" y="1140"/>
                </a:lnTo>
                <a:lnTo>
                  <a:pt x="767" y="1149"/>
                </a:lnTo>
                <a:lnTo>
                  <a:pt x="810" y="1151"/>
                </a:lnTo>
                <a:lnTo>
                  <a:pt x="854" y="1149"/>
                </a:lnTo>
                <a:lnTo>
                  <a:pt x="896" y="1140"/>
                </a:lnTo>
                <a:lnTo>
                  <a:pt x="939" y="1125"/>
                </a:lnTo>
                <a:lnTo>
                  <a:pt x="978" y="1107"/>
                </a:lnTo>
                <a:lnTo>
                  <a:pt x="1016" y="1082"/>
                </a:lnTo>
                <a:lnTo>
                  <a:pt x="1051" y="1051"/>
                </a:lnTo>
                <a:lnTo>
                  <a:pt x="1081" y="1016"/>
                </a:lnTo>
                <a:lnTo>
                  <a:pt x="1106" y="979"/>
                </a:lnTo>
                <a:lnTo>
                  <a:pt x="1125" y="939"/>
                </a:lnTo>
                <a:lnTo>
                  <a:pt x="1140" y="897"/>
                </a:lnTo>
                <a:lnTo>
                  <a:pt x="1147" y="854"/>
                </a:lnTo>
                <a:lnTo>
                  <a:pt x="1151" y="812"/>
                </a:lnTo>
                <a:lnTo>
                  <a:pt x="1147" y="768"/>
                </a:lnTo>
                <a:lnTo>
                  <a:pt x="1140" y="725"/>
                </a:lnTo>
                <a:lnTo>
                  <a:pt x="1125" y="684"/>
                </a:lnTo>
                <a:lnTo>
                  <a:pt x="1106" y="644"/>
                </a:lnTo>
                <a:lnTo>
                  <a:pt x="1081" y="606"/>
                </a:lnTo>
                <a:lnTo>
                  <a:pt x="1051" y="571"/>
                </a:lnTo>
                <a:lnTo>
                  <a:pt x="1016" y="540"/>
                </a:lnTo>
                <a:lnTo>
                  <a:pt x="978" y="516"/>
                </a:lnTo>
                <a:lnTo>
                  <a:pt x="939" y="496"/>
                </a:lnTo>
                <a:lnTo>
                  <a:pt x="896" y="482"/>
                </a:lnTo>
                <a:lnTo>
                  <a:pt x="854" y="475"/>
                </a:lnTo>
                <a:lnTo>
                  <a:pt x="810" y="471"/>
                </a:lnTo>
                <a:close/>
                <a:moveTo>
                  <a:pt x="1196" y="0"/>
                </a:moveTo>
                <a:lnTo>
                  <a:pt x="1282" y="4"/>
                </a:lnTo>
                <a:lnTo>
                  <a:pt x="1368" y="12"/>
                </a:lnTo>
                <a:lnTo>
                  <a:pt x="1452" y="28"/>
                </a:lnTo>
                <a:lnTo>
                  <a:pt x="1534" y="49"/>
                </a:lnTo>
                <a:lnTo>
                  <a:pt x="1614" y="75"/>
                </a:lnTo>
                <a:lnTo>
                  <a:pt x="1693" y="108"/>
                </a:lnTo>
                <a:lnTo>
                  <a:pt x="1768" y="146"/>
                </a:lnTo>
                <a:lnTo>
                  <a:pt x="1841" y="189"/>
                </a:lnTo>
                <a:lnTo>
                  <a:pt x="1911" y="237"/>
                </a:lnTo>
                <a:lnTo>
                  <a:pt x="1978" y="291"/>
                </a:lnTo>
                <a:lnTo>
                  <a:pt x="2041" y="350"/>
                </a:lnTo>
                <a:lnTo>
                  <a:pt x="2101" y="414"/>
                </a:lnTo>
                <a:lnTo>
                  <a:pt x="2154" y="481"/>
                </a:lnTo>
                <a:lnTo>
                  <a:pt x="2203" y="550"/>
                </a:lnTo>
                <a:lnTo>
                  <a:pt x="2246" y="623"/>
                </a:lnTo>
                <a:lnTo>
                  <a:pt x="2285" y="700"/>
                </a:lnTo>
                <a:lnTo>
                  <a:pt x="2316" y="777"/>
                </a:lnTo>
                <a:lnTo>
                  <a:pt x="2343" y="858"/>
                </a:lnTo>
                <a:lnTo>
                  <a:pt x="2364" y="939"/>
                </a:lnTo>
                <a:lnTo>
                  <a:pt x="2379" y="1023"/>
                </a:lnTo>
                <a:lnTo>
                  <a:pt x="2388" y="1110"/>
                </a:lnTo>
                <a:lnTo>
                  <a:pt x="2392" y="1196"/>
                </a:lnTo>
                <a:lnTo>
                  <a:pt x="2388" y="1276"/>
                </a:lnTo>
                <a:lnTo>
                  <a:pt x="2381" y="1357"/>
                </a:lnTo>
                <a:lnTo>
                  <a:pt x="2367" y="1436"/>
                </a:lnTo>
                <a:lnTo>
                  <a:pt x="2349" y="1514"/>
                </a:lnTo>
                <a:lnTo>
                  <a:pt x="2325" y="1589"/>
                </a:lnTo>
                <a:lnTo>
                  <a:pt x="2297" y="1663"/>
                </a:lnTo>
                <a:lnTo>
                  <a:pt x="3872" y="3238"/>
                </a:lnTo>
                <a:lnTo>
                  <a:pt x="3888" y="3257"/>
                </a:lnTo>
                <a:lnTo>
                  <a:pt x="3899" y="3279"/>
                </a:lnTo>
                <a:lnTo>
                  <a:pt x="3904" y="3303"/>
                </a:lnTo>
                <a:lnTo>
                  <a:pt x="3952" y="3833"/>
                </a:lnTo>
                <a:lnTo>
                  <a:pt x="3952" y="3857"/>
                </a:lnTo>
                <a:lnTo>
                  <a:pt x="3946" y="3880"/>
                </a:lnTo>
                <a:lnTo>
                  <a:pt x="3935" y="3901"/>
                </a:lnTo>
                <a:lnTo>
                  <a:pt x="3920" y="3919"/>
                </a:lnTo>
                <a:lnTo>
                  <a:pt x="3902" y="3934"/>
                </a:lnTo>
                <a:lnTo>
                  <a:pt x="3880" y="3944"/>
                </a:lnTo>
                <a:lnTo>
                  <a:pt x="3855" y="3949"/>
                </a:lnTo>
                <a:lnTo>
                  <a:pt x="3423" y="3998"/>
                </a:lnTo>
                <a:lnTo>
                  <a:pt x="3411" y="3998"/>
                </a:lnTo>
                <a:lnTo>
                  <a:pt x="3384" y="3994"/>
                </a:lnTo>
                <a:lnTo>
                  <a:pt x="3360" y="3985"/>
                </a:lnTo>
                <a:lnTo>
                  <a:pt x="3338" y="3969"/>
                </a:lnTo>
                <a:lnTo>
                  <a:pt x="3322" y="3952"/>
                </a:lnTo>
                <a:lnTo>
                  <a:pt x="3311" y="3931"/>
                </a:lnTo>
                <a:lnTo>
                  <a:pt x="3305" y="3909"/>
                </a:lnTo>
                <a:lnTo>
                  <a:pt x="3304" y="3886"/>
                </a:lnTo>
                <a:lnTo>
                  <a:pt x="3312" y="3604"/>
                </a:lnTo>
                <a:lnTo>
                  <a:pt x="3030" y="3614"/>
                </a:lnTo>
                <a:lnTo>
                  <a:pt x="3007" y="3612"/>
                </a:lnTo>
                <a:lnTo>
                  <a:pt x="2986" y="3606"/>
                </a:lnTo>
                <a:lnTo>
                  <a:pt x="2966" y="3597"/>
                </a:lnTo>
                <a:lnTo>
                  <a:pt x="2949" y="3582"/>
                </a:lnTo>
                <a:lnTo>
                  <a:pt x="2936" y="3565"/>
                </a:lnTo>
                <a:lnTo>
                  <a:pt x="2926" y="3545"/>
                </a:lnTo>
                <a:lnTo>
                  <a:pt x="2920" y="3524"/>
                </a:lnTo>
                <a:lnTo>
                  <a:pt x="2918" y="3502"/>
                </a:lnTo>
                <a:lnTo>
                  <a:pt x="2929" y="3219"/>
                </a:lnTo>
                <a:lnTo>
                  <a:pt x="2645" y="3229"/>
                </a:lnTo>
                <a:lnTo>
                  <a:pt x="2623" y="3228"/>
                </a:lnTo>
                <a:lnTo>
                  <a:pt x="2602" y="3222"/>
                </a:lnTo>
                <a:lnTo>
                  <a:pt x="2583" y="3212"/>
                </a:lnTo>
                <a:lnTo>
                  <a:pt x="2566" y="3197"/>
                </a:lnTo>
                <a:lnTo>
                  <a:pt x="2551" y="3180"/>
                </a:lnTo>
                <a:lnTo>
                  <a:pt x="2541" y="3161"/>
                </a:lnTo>
                <a:lnTo>
                  <a:pt x="2535" y="3140"/>
                </a:lnTo>
                <a:lnTo>
                  <a:pt x="2534" y="3118"/>
                </a:lnTo>
                <a:lnTo>
                  <a:pt x="2543" y="2835"/>
                </a:lnTo>
                <a:lnTo>
                  <a:pt x="2261" y="2845"/>
                </a:lnTo>
                <a:lnTo>
                  <a:pt x="2238" y="2843"/>
                </a:lnTo>
                <a:lnTo>
                  <a:pt x="2218" y="2837"/>
                </a:lnTo>
                <a:lnTo>
                  <a:pt x="2198" y="2828"/>
                </a:lnTo>
                <a:lnTo>
                  <a:pt x="2181" y="2813"/>
                </a:lnTo>
                <a:lnTo>
                  <a:pt x="1663" y="2296"/>
                </a:lnTo>
                <a:lnTo>
                  <a:pt x="1573" y="2330"/>
                </a:lnTo>
                <a:lnTo>
                  <a:pt x="1482" y="2357"/>
                </a:lnTo>
                <a:lnTo>
                  <a:pt x="1388" y="2375"/>
                </a:lnTo>
                <a:lnTo>
                  <a:pt x="1292" y="2387"/>
                </a:lnTo>
                <a:lnTo>
                  <a:pt x="1196" y="2391"/>
                </a:lnTo>
                <a:lnTo>
                  <a:pt x="1108" y="2388"/>
                </a:lnTo>
                <a:lnTo>
                  <a:pt x="1023" y="2379"/>
                </a:lnTo>
                <a:lnTo>
                  <a:pt x="939" y="2364"/>
                </a:lnTo>
                <a:lnTo>
                  <a:pt x="857" y="2342"/>
                </a:lnTo>
                <a:lnTo>
                  <a:pt x="777" y="2317"/>
                </a:lnTo>
                <a:lnTo>
                  <a:pt x="699" y="2284"/>
                </a:lnTo>
                <a:lnTo>
                  <a:pt x="623" y="2246"/>
                </a:lnTo>
                <a:lnTo>
                  <a:pt x="550" y="2202"/>
                </a:lnTo>
                <a:lnTo>
                  <a:pt x="480" y="2154"/>
                </a:lnTo>
                <a:lnTo>
                  <a:pt x="413" y="2100"/>
                </a:lnTo>
                <a:lnTo>
                  <a:pt x="349" y="2040"/>
                </a:lnTo>
                <a:lnTo>
                  <a:pt x="289" y="1975"/>
                </a:lnTo>
                <a:lnTo>
                  <a:pt x="234" y="1907"/>
                </a:lnTo>
                <a:lnTo>
                  <a:pt x="185" y="1835"/>
                </a:lnTo>
                <a:lnTo>
                  <a:pt x="141" y="1761"/>
                </a:lnTo>
                <a:lnTo>
                  <a:pt x="104" y="1684"/>
                </a:lnTo>
                <a:lnTo>
                  <a:pt x="72" y="1606"/>
                </a:lnTo>
                <a:lnTo>
                  <a:pt x="46" y="1526"/>
                </a:lnTo>
                <a:lnTo>
                  <a:pt x="26" y="1444"/>
                </a:lnTo>
                <a:lnTo>
                  <a:pt x="11" y="1361"/>
                </a:lnTo>
                <a:lnTo>
                  <a:pt x="2" y="1279"/>
                </a:lnTo>
                <a:lnTo>
                  <a:pt x="0" y="1196"/>
                </a:lnTo>
                <a:lnTo>
                  <a:pt x="2" y="1112"/>
                </a:lnTo>
                <a:lnTo>
                  <a:pt x="11" y="1029"/>
                </a:lnTo>
                <a:lnTo>
                  <a:pt x="26" y="947"/>
                </a:lnTo>
                <a:lnTo>
                  <a:pt x="46" y="865"/>
                </a:lnTo>
                <a:lnTo>
                  <a:pt x="72" y="785"/>
                </a:lnTo>
                <a:lnTo>
                  <a:pt x="104" y="707"/>
                </a:lnTo>
                <a:lnTo>
                  <a:pt x="141" y="630"/>
                </a:lnTo>
                <a:lnTo>
                  <a:pt x="185" y="556"/>
                </a:lnTo>
                <a:lnTo>
                  <a:pt x="234" y="484"/>
                </a:lnTo>
                <a:lnTo>
                  <a:pt x="289" y="416"/>
                </a:lnTo>
                <a:lnTo>
                  <a:pt x="349" y="350"/>
                </a:lnTo>
                <a:lnTo>
                  <a:pt x="413" y="292"/>
                </a:lnTo>
                <a:lnTo>
                  <a:pt x="480" y="237"/>
                </a:lnTo>
                <a:lnTo>
                  <a:pt x="550" y="189"/>
                </a:lnTo>
                <a:lnTo>
                  <a:pt x="623" y="146"/>
                </a:lnTo>
                <a:lnTo>
                  <a:pt x="699" y="108"/>
                </a:lnTo>
                <a:lnTo>
                  <a:pt x="777" y="75"/>
                </a:lnTo>
                <a:lnTo>
                  <a:pt x="857" y="49"/>
                </a:lnTo>
                <a:lnTo>
                  <a:pt x="939" y="28"/>
                </a:lnTo>
                <a:lnTo>
                  <a:pt x="1023" y="12"/>
                </a:lnTo>
                <a:lnTo>
                  <a:pt x="1108" y="4"/>
                </a:lnTo>
                <a:lnTo>
                  <a:pt x="119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8" name="Freeform 6"/>
          <p:cNvSpPr>
            <a:spLocks noEditPoints="1"/>
          </p:cNvSpPr>
          <p:nvPr/>
        </p:nvSpPr>
        <p:spPr bwMode="auto">
          <a:xfrm>
            <a:off x="2885181" y="4557633"/>
            <a:ext cx="456015" cy="496817"/>
          </a:xfrm>
          <a:custGeom>
            <a:avLst/>
            <a:gdLst>
              <a:gd name="T0" fmla="*/ 2087 w 3036"/>
              <a:gd name="T1" fmla="*/ 1440 h 3305"/>
              <a:gd name="T2" fmla="*/ 2227 w 3036"/>
              <a:gd name="T3" fmla="*/ 1439 h 3305"/>
              <a:gd name="T4" fmla="*/ 1778 w 3036"/>
              <a:gd name="T5" fmla="*/ 1554 h 3305"/>
              <a:gd name="T6" fmla="*/ 1628 w 3036"/>
              <a:gd name="T7" fmla="*/ 1050 h 3305"/>
              <a:gd name="T8" fmla="*/ 1739 w 3036"/>
              <a:gd name="T9" fmla="*/ 1190 h 3305"/>
              <a:gd name="T10" fmla="*/ 1660 w 3036"/>
              <a:gd name="T11" fmla="*/ 1411 h 3305"/>
              <a:gd name="T12" fmla="*/ 1447 w 3036"/>
              <a:gd name="T13" fmla="*/ 1592 h 3305"/>
              <a:gd name="T14" fmla="*/ 1448 w 3036"/>
              <a:gd name="T15" fmla="*/ 1442 h 3305"/>
              <a:gd name="T16" fmla="*/ 1588 w 3036"/>
              <a:gd name="T17" fmla="*/ 1241 h 3305"/>
              <a:gd name="T18" fmla="*/ 1494 w 3036"/>
              <a:gd name="T19" fmla="*/ 1159 h 3305"/>
              <a:gd name="T20" fmla="*/ 1356 w 3036"/>
              <a:gd name="T21" fmla="*/ 1075 h 3305"/>
              <a:gd name="T22" fmla="*/ 2028 w 3036"/>
              <a:gd name="T23" fmla="*/ 181 h 3305"/>
              <a:gd name="T24" fmla="*/ 2521 w 3036"/>
              <a:gd name="T25" fmla="*/ 356 h 3305"/>
              <a:gd name="T26" fmla="*/ 2889 w 3036"/>
              <a:gd name="T27" fmla="*/ 745 h 3305"/>
              <a:gd name="T28" fmla="*/ 3036 w 3036"/>
              <a:gd name="T29" fmla="*/ 1282 h 3305"/>
              <a:gd name="T30" fmla="*/ 2908 w 3036"/>
              <a:gd name="T31" fmla="*/ 1825 h 3305"/>
              <a:gd name="T32" fmla="*/ 2537 w 3036"/>
              <a:gd name="T33" fmla="*/ 2238 h 3305"/>
              <a:gd name="T34" fmla="*/ 2280 w 3036"/>
              <a:gd name="T35" fmla="*/ 2325 h 3305"/>
              <a:gd name="T36" fmla="*/ 2172 w 3036"/>
              <a:gd name="T37" fmla="*/ 2191 h 3305"/>
              <a:gd name="T38" fmla="*/ 2261 w 3036"/>
              <a:gd name="T39" fmla="*/ 2036 h 3305"/>
              <a:gd name="T40" fmla="*/ 2592 w 3036"/>
              <a:gd name="T41" fmla="*/ 1745 h 3305"/>
              <a:gd name="T42" fmla="*/ 2724 w 3036"/>
              <a:gd name="T43" fmla="*/ 1293 h 3305"/>
              <a:gd name="T44" fmla="*/ 2578 w 3036"/>
              <a:gd name="T45" fmla="*/ 836 h 3305"/>
              <a:gd name="T46" fmla="*/ 2239 w 3036"/>
              <a:gd name="T47" fmla="*/ 557 h 3305"/>
              <a:gd name="T48" fmla="*/ 1809 w 3036"/>
              <a:gd name="T49" fmla="*/ 493 h 3305"/>
              <a:gd name="T50" fmla="*/ 1478 w 3036"/>
              <a:gd name="T51" fmla="*/ 581 h 3305"/>
              <a:gd name="T52" fmla="*/ 1341 w 3036"/>
              <a:gd name="T53" fmla="*/ 467 h 3305"/>
              <a:gd name="T54" fmla="*/ 1400 w 3036"/>
              <a:gd name="T55" fmla="*/ 300 h 3305"/>
              <a:gd name="T56" fmla="*/ 1877 w 3036"/>
              <a:gd name="T57" fmla="*/ 176 h 3305"/>
              <a:gd name="T58" fmla="*/ 924 w 3036"/>
              <a:gd name="T59" fmla="*/ 14 h 3305"/>
              <a:gd name="T60" fmla="*/ 1053 w 3036"/>
              <a:gd name="T61" fmla="*/ 173 h 3305"/>
              <a:gd name="T62" fmla="*/ 1125 w 3036"/>
              <a:gd name="T63" fmla="*/ 473 h 3305"/>
              <a:gd name="T64" fmla="*/ 1145 w 3036"/>
              <a:gd name="T65" fmla="*/ 721 h 3305"/>
              <a:gd name="T66" fmla="*/ 1056 w 3036"/>
              <a:gd name="T67" fmla="*/ 831 h 3305"/>
              <a:gd name="T68" fmla="*/ 829 w 3036"/>
              <a:gd name="T69" fmla="*/ 893 h 3305"/>
              <a:gd name="T70" fmla="*/ 742 w 3036"/>
              <a:gd name="T71" fmla="*/ 972 h 3305"/>
              <a:gd name="T72" fmla="*/ 903 w 3036"/>
              <a:gd name="T73" fmla="*/ 1423 h 3305"/>
              <a:gd name="T74" fmla="*/ 1106 w 3036"/>
              <a:gd name="T75" fmla="*/ 1852 h 3305"/>
              <a:gd name="T76" fmla="*/ 1289 w 3036"/>
              <a:gd name="T77" fmla="*/ 2187 h 3305"/>
              <a:gd name="T78" fmla="*/ 1392 w 3036"/>
              <a:gd name="T79" fmla="*/ 2360 h 3305"/>
              <a:gd name="T80" fmla="*/ 1566 w 3036"/>
              <a:gd name="T81" fmla="*/ 2228 h 3305"/>
              <a:gd name="T82" fmla="*/ 1750 w 3036"/>
              <a:gd name="T83" fmla="*/ 2139 h 3305"/>
              <a:gd name="T84" fmla="*/ 1982 w 3036"/>
              <a:gd name="T85" fmla="*/ 2263 h 3305"/>
              <a:gd name="T86" fmla="*/ 2167 w 3036"/>
              <a:gd name="T87" fmla="*/ 2520 h 3305"/>
              <a:gd name="T88" fmla="*/ 2210 w 3036"/>
              <a:gd name="T89" fmla="*/ 2721 h 3305"/>
              <a:gd name="T90" fmla="*/ 2087 w 3036"/>
              <a:gd name="T91" fmla="*/ 2910 h 3305"/>
              <a:gd name="T92" fmla="*/ 1721 w 3036"/>
              <a:gd name="T93" fmla="*/ 3216 h 3305"/>
              <a:gd name="T94" fmla="*/ 1434 w 3036"/>
              <a:gd name="T95" fmla="*/ 3305 h 3305"/>
              <a:gd name="T96" fmla="*/ 1214 w 3036"/>
              <a:gd name="T97" fmla="*/ 3247 h 3305"/>
              <a:gd name="T98" fmla="*/ 1049 w 3036"/>
              <a:gd name="T99" fmla="*/ 3110 h 3305"/>
              <a:gd name="T100" fmla="*/ 580 w 3036"/>
              <a:gd name="T101" fmla="*/ 2472 h 3305"/>
              <a:gd name="T102" fmla="*/ 213 w 3036"/>
              <a:gd name="T103" fmla="*/ 1698 h 3305"/>
              <a:gd name="T104" fmla="*/ 47 w 3036"/>
              <a:gd name="T105" fmla="*/ 1079 h 3305"/>
              <a:gd name="T106" fmla="*/ 2 w 3036"/>
              <a:gd name="T107" fmla="*/ 710 h 3305"/>
              <a:gd name="T108" fmla="*/ 29 w 3036"/>
              <a:gd name="T109" fmla="*/ 480 h 3305"/>
              <a:gd name="T110" fmla="*/ 210 w 3036"/>
              <a:gd name="T111" fmla="*/ 201 h 3305"/>
              <a:gd name="T112" fmla="*/ 478 w 3036"/>
              <a:gd name="T113" fmla="*/ 52 h 3305"/>
              <a:gd name="T114" fmla="*/ 745 w 3036"/>
              <a:gd name="T115" fmla="*/ 1 h 3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36" h="3305">
                <a:moveTo>
                  <a:pt x="2145" y="1161"/>
                </a:moveTo>
                <a:lnTo>
                  <a:pt x="2116" y="1206"/>
                </a:lnTo>
                <a:lnTo>
                  <a:pt x="2087" y="1250"/>
                </a:lnTo>
                <a:lnTo>
                  <a:pt x="2057" y="1294"/>
                </a:lnTo>
                <a:lnTo>
                  <a:pt x="1947" y="1438"/>
                </a:lnTo>
                <a:lnTo>
                  <a:pt x="1946" y="1440"/>
                </a:lnTo>
                <a:lnTo>
                  <a:pt x="2087" y="1440"/>
                </a:lnTo>
                <a:lnTo>
                  <a:pt x="2118" y="1293"/>
                </a:lnTo>
                <a:lnTo>
                  <a:pt x="2127" y="1249"/>
                </a:lnTo>
                <a:lnTo>
                  <a:pt x="2139" y="1205"/>
                </a:lnTo>
                <a:lnTo>
                  <a:pt x="2149" y="1161"/>
                </a:lnTo>
                <a:lnTo>
                  <a:pt x="2145" y="1161"/>
                </a:lnTo>
                <a:close/>
                <a:moveTo>
                  <a:pt x="2300" y="1043"/>
                </a:moveTo>
                <a:lnTo>
                  <a:pt x="2227" y="1439"/>
                </a:lnTo>
                <a:lnTo>
                  <a:pt x="2305" y="1439"/>
                </a:lnTo>
                <a:lnTo>
                  <a:pt x="2285" y="1552"/>
                </a:lnTo>
                <a:lnTo>
                  <a:pt x="2206" y="1553"/>
                </a:lnTo>
                <a:lnTo>
                  <a:pt x="2175" y="1717"/>
                </a:lnTo>
                <a:lnTo>
                  <a:pt x="2035" y="1718"/>
                </a:lnTo>
                <a:lnTo>
                  <a:pt x="2065" y="1553"/>
                </a:lnTo>
                <a:lnTo>
                  <a:pt x="1778" y="1554"/>
                </a:lnTo>
                <a:lnTo>
                  <a:pt x="1797" y="1455"/>
                </a:lnTo>
                <a:lnTo>
                  <a:pt x="2117" y="1043"/>
                </a:lnTo>
                <a:lnTo>
                  <a:pt x="2300" y="1043"/>
                </a:lnTo>
                <a:close/>
                <a:moveTo>
                  <a:pt x="1530" y="1034"/>
                </a:moveTo>
                <a:lnTo>
                  <a:pt x="1566" y="1036"/>
                </a:lnTo>
                <a:lnTo>
                  <a:pt x="1598" y="1041"/>
                </a:lnTo>
                <a:lnTo>
                  <a:pt x="1628" y="1050"/>
                </a:lnTo>
                <a:lnTo>
                  <a:pt x="1654" y="1063"/>
                </a:lnTo>
                <a:lnTo>
                  <a:pt x="1677" y="1078"/>
                </a:lnTo>
                <a:lnTo>
                  <a:pt x="1696" y="1095"/>
                </a:lnTo>
                <a:lnTo>
                  <a:pt x="1711" y="1116"/>
                </a:lnTo>
                <a:lnTo>
                  <a:pt x="1724" y="1138"/>
                </a:lnTo>
                <a:lnTo>
                  <a:pt x="1733" y="1164"/>
                </a:lnTo>
                <a:lnTo>
                  <a:pt x="1739" y="1190"/>
                </a:lnTo>
                <a:lnTo>
                  <a:pt x="1741" y="1217"/>
                </a:lnTo>
                <a:lnTo>
                  <a:pt x="1739" y="1254"/>
                </a:lnTo>
                <a:lnTo>
                  <a:pt x="1731" y="1288"/>
                </a:lnTo>
                <a:lnTo>
                  <a:pt x="1719" y="1321"/>
                </a:lnTo>
                <a:lnTo>
                  <a:pt x="1703" y="1352"/>
                </a:lnTo>
                <a:lnTo>
                  <a:pt x="1683" y="1382"/>
                </a:lnTo>
                <a:lnTo>
                  <a:pt x="1660" y="1411"/>
                </a:lnTo>
                <a:lnTo>
                  <a:pt x="1634" y="1439"/>
                </a:lnTo>
                <a:lnTo>
                  <a:pt x="1607" y="1465"/>
                </a:lnTo>
                <a:lnTo>
                  <a:pt x="1576" y="1491"/>
                </a:lnTo>
                <a:lnTo>
                  <a:pt x="1545" y="1516"/>
                </a:lnTo>
                <a:lnTo>
                  <a:pt x="1513" y="1542"/>
                </a:lnTo>
                <a:lnTo>
                  <a:pt x="1447" y="1590"/>
                </a:lnTo>
                <a:lnTo>
                  <a:pt x="1447" y="1592"/>
                </a:lnTo>
                <a:lnTo>
                  <a:pt x="1688" y="1591"/>
                </a:lnTo>
                <a:lnTo>
                  <a:pt x="1665" y="1719"/>
                </a:lnTo>
                <a:lnTo>
                  <a:pt x="1204" y="1720"/>
                </a:lnTo>
                <a:lnTo>
                  <a:pt x="1222" y="1623"/>
                </a:lnTo>
                <a:lnTo>
                  <a:pt x="1367" y="1511"/>
                </a:lnTo>
                <a:lnTo>
                  <a:pt x="1410" y="1476"/>
                </a:lnTo>
                <a:lnTo>
                  <a:pt x="1448" y="1442"/>
                </a:lnTo>
                <a:lnTo>
                  <a:pt x="1484" y="1410"/>
                </a:lnTo>
                <a:lnTo>
                  <a:pt x="1514" y="1380"/>
                </a:lnTo>
                <a:lnTo>
                  <a:pt x="1540" y="1351"/>
                </a:lnTo>
                <a:lnTo>
                  <a:pt x="1561" y="1323"/>
                </a:lnTo>
                <a:lnTo>
                  <a:pt x="1575" y="1296"/>
                </a:lnTo>
                <a:lnTo>
                  <a:pt x="1585" y="1268"/>
                </a:lnTo>
                <a:lnTo>
                  <a:pt x="1588" y="1241"/>
                </a:lnTo>
                <a:lnTo>
                  <a:pt x="1586" y="1221"/>
                </a:lnTo>
                <a:lnTo>
                  <a:pt x="1579" y="1204"/>
                </a:lnTo>
                <a:lnTo>
                  <a:pt x="1570" y="1189"/>
                </a:lnTo>
                <a:lnTo>
                  <a:pt x="1556" y="1177"/>
                </a:lnTo>
                <a:lnTo>
                  <a:pt x="1539" y="1168"/>
                </a:lnTo>
                <a:lnTo>
                  <a:pt x="1518" y="1161"/>
                </a:lnTo>
                <a:lnTo>
                  <a:pt x="1494" y="1159"/>
                </a:lnTo>
                <a:lnTo>
                  <a:pt x="1460" y="1161"/>
                </a:lnTo>
                <a:lnTo>
                  <a:pt x="1429" y="1168"/>
                </a:lnTo>
                <a:lnTo>
                  <a:pt x="1400" y="1176"/>
                </a:lnTo>
                <a:lnTo>
                  <a:pt x="1375" y="1187"/>
                </a:lnTo>
                <a:lnTo>
                  <a:pt x="1352" y="1199"/>
                </a:lnTo>
                <a:lnTo>
                  <a:pt x="1322" y="1093"/>
                </a:lnTo>
                <a:lnTo>
                  <a:pt x="1356" y="1075"/>
                </a:lnTo>
                <a:lnTo>
                  <a:pt x="1396" y="1058"/>
                </a:lnTo>
                <a:lnTo>
                  <a:pt x="1439" y="1045"/>
                </a:lnTo>
                <a:lnTo>
                  <a:pt x="1484" y="1037"/>
                </a:lnTo>
                <a:lnTo>
                  <a:pt x="1530" y="1034"/>
                </a:lnTo>
                <a:close/>
                <a:moveTo>
                  <a:pt x="1877" y="176"/>
                </a:moveTo>
                <a:lnTo>
                  <a:pt x="1952" y="176"/>
                </a:lnTo>
                <a:lnTo>
                  <a:pt x="2028" y="181"/>
                </a:lnTo>
                <a:lnTo>
                  <a:pt x="2103" y="192"/>
                </a:lnTo>
                <a:lnTo>
                  <a:pt x="2176" y="207"/>
                </a:lnTo>
                <a:lnTo>
                  <a:pt x="2250" y="228"/>
                </a:lnTo>
                <a:lnTo>
                  <a:pt x="2320" y="253"/>
                </a:lnTo>
                <a:lnTo>
                  <a:pt x="2389" y="283"/>
                </a:lnTo>
                <a:lnTo>
                  <a:pt x="2456" y="317"/>
                </a:lnTo>
                <a:lnTo>
                  <a:pt x="2521" y="356"/>
                </a:lnTo>
                <a:lnTo>
                  <a:pt x="2584" y="399"/>
                </a:lnTo>
                <a:lnTo>
                  <a:pt x="2643" y="446"/>
                </a:lnTo>
                <a:lnTo>
                  <a:pt x="2699" y="499"/>
                </a:lnTo>
                <a:lnTo>
                  <a:pt x="2752" y="554"/>
                </a:lnTo>
                <a:lnTo>
                  <a:pt x="2802" y="614"/>
                </a:lnTo>
                <a:lnTo>
                  <a:pt x="2848" y="678"/>
                </a:lnTo>
                <a:lnTo>
                  <a:pt x="2889" y="745"/>
                </a:lnTo>
                <a:lnTo>
                  <a:pt x="2926" y="816"/>
                </a:lnTo>
                <a:lnTo>
                  <a:pt x="2959" y="891"/>
                </a:lnTo>
                <a:lnTo>
                  <a:pt x="2986" y="967"/>
                </a:lnTo>
                <a:lnTo>
                  <a:pt x="3007" y="1044"/>
                </a:lnTo>
                <a:lnTo>
                  <a:pt x="3023" y="1123"/>
                </a:lnTo>
                <a:lnTo>
                  <a:pt x="3032" y="1202"/>
                </a:lnTo>
                <a:lnTo>
                  <a:pt x="3036" y="1282"/>
                </a:lnTo>
                <a:lnTo>
                  <a:pt x="3035" y="1361"/>
                </a:lnTo>
                <a:lnTo>
                  <a:pt x="3028" y="1441"/>
                </a:lnTo>
                <a:lnTo>
                  <a:pt x="3015" y="1520"/>
                </a:lnTo>
                <a:lnTo>
                  <a:pt x="2997" y="1599"/>
                </a:lnTo>
                <a:lnTo>
                  <a:pt x="2972" y="1677"/>
                </a:lnTo>
                <a:lnTo>
                  <a:pt x="2942" y="1752"/>
                </a:lnTo>
                <a:lnTo>
                  <a:pt x="2908" y="1825"/>
                </a:lnTo>
                <a:lnTo>
                  <a:pt x="2868" y="1896"/>
                </a:lnTo>
                <a:lnTo>
                  <a:pt x="2823" y="1962"/>
                </a:lnTo>
                <a:lnTo>
                  <a:pt x="2774" y="2025"/>
                </a:lnTo>
                <a:lnTo>
                  <a:pt x="2721" y="2084"/>
                </a:lnTo>
                <a:lnTo>
                  <a:pt x="2663" y="2140"/>
                </a:lnTo>
                <a:lnTo>
                  <a:pt x="2602" y="2191"/>
                </a:lnTo>
                <a:lnTo>
                  <a:pt x="2537" y="2238"/>
                </a:lnTo>
                <a:lnTo>
                  <a:pt x="2468" y="2280"/>
                </a:lnTo>
                <a:lnTo>
                  <a:pt x="2395" y="2318"/>
                </a:lnTo>
                <a:lnTo>
                  <a:pt x="2373" y="2326"/>
                </a:lnTo>
                <a:lnTo>
                  <a:pt x="2351" y="2331"/>
                </a:lnTo>
                <a:lnTo>
                  <a:pt x="2329" y="2333"/>
                </a:lnTo>
                <a:lnTo>
                  <a:pt x="2304" y="2331"/>
                </a:lnTo>
                <a:lnTo>
                  <a:pt x="2280" y="2325"/>
                </a:lnTo>
                <a:lnTo>
                  <a:pt x="2257" y="2316"/>
                </a:lnTo>
                <a:lnTo>
                  <a:pt x="2236" y="2303"/>
                </a:lnTo>
                <a:lnTo>
                  <a:pt x="2217" y="2286"/>
                </a:lnTo>
                <a:lnTo>
                  <a:pt x="2201" y="2266"/>
                </a:lnTo>
                <a:lnTo>
                  <a:pt x="2188" y="2244"/>
                </a:lnTo>
                <a:lnTo>
                  <a:pt x="2177" y="2217"/>
                </a:lnTo>
                <a:lnTo>
                  <a:pt x="2172" y="2191"/>
                </a:lnTo>
                <a:lnTo>
                  <a:pt x="2172" y="2164"/>
                </a:lnTo>
                <a:lnTo>
                  <a:pt x="2177" y="2138"/>
                </a:lnTo>
                <a:lnTo>
                  <a:pt x="2186" y="2112"/>
                </a:lnTo>
                <a:lnTo>
                  <a:pt x="2199" y="2089"/>
                </a:lnTo>
                <a:lnTo>
                  <a:pt x="2216" y="2068"/>
                </a:lnTo>
                <a:lnTo>
                  <a:pt x="2237" y="2051"/>
                </a:lnTo>
                <a:lnTo>
                  <a:pt x="2261" y="2036"/>
                </a:lnTo>
                <a:lnTo>
                  <a:pt x="2319" y="2006"/>
                </a:lnTo>
                <a:lnTo>
                  <a:pt x="2372" y="1971"/>
                </a:lnTo>
                <a:lnTo>
                  <a:pt x="2424" y="1933"/>
                </a:lnTo>
                <a:lnTo>
                  <a:pt x="2472" y="1891"/>
                </a:lnTo>
                <a:lnTo>
                  <a:pt x="2516" y="1846"/>
                </a:lnTo>
                <a:lnTo>
                  <a:pt x="2557" y="1797"/>
                </a:lnTo>
                <a:lnTo>
                  <a:pt x="2592" y="1745"/>
                </a:lnTo>
                <a:lnTo>
                  <a:pt x="2626" y="1690"/>
                </a:lnTo>
                <a:lnTo>
                  <a:pt x="2654" y="1633"/>
                </a:lnTo>
                <a:lnTo>
                  <a:pt x="2677" y="1573"/>
                </a:lnTo>
                <a:lnTo>
                  <a:pt x="2699" y="1504"/>
                </a:lnTo>
                <a:lnTo>
                  <a:pt x="2714" y="1434"/>
                </a:lnTo>
                <a:lnTo>
                  <a:pt x="2722" y="1364"/>
                </a:lnTo>
                <a:lnTo>
                  <a:pt x="2724" y="1293"/>
                </a:lnTo>
                <a:lnTo>
                  <a:pt x="2721" y="1223"/>
                </a:lnTo>
                <a:lnTo>
                  <a:pt x="2711" y="1153"/>
                </a:lnTo>
                <a:lnTo>
                  <a:pt x="2695" y="1084"/>
                </a:lnTo>
                <a:lnTo>
                  <a:pt x="2673" y="1017"/>
                </a:lnTo>
                <a:lnTo>
                  <a:pt x="2645" y="951"/>
                </a:lnTo>
                <a:lnTo>
                  <a:pt x="2613" y="891"/>
                </a:lnTo>
                <a:lnTo>
                  <a:pt x="2578" y="836"/>
                </a:lnTo>
                <a:lnTo>
                  <a:pt x="2539" y="784"/>
                </a:lnTo>
                <a:lnTo>
                  <a:pt x="2496" y="736"/>
                </a:lnTo>
                <a:lnTo>
                  <a:pt x="2450" y="692"/>
                </a:lnTo>
                <a:lnTo>
                  <a:pt x="2402" y="652"/>
                </a:lnTo>
                <a:lnTo>
                  <a:pt x="2349" y="617"/>
                </a:lnTo>
                <a:lnTo>
                  <a:pt x="2296" y="584"/>
                </a:lnTo>
                <a:lnTo>
                  <a:pt x="2239" y="557"/>
                </a:lnTo>
                <a:lnTo>
                  <a:pt x="2181" y="534"/>
                </a:lnTo>
                <a:lnTo>
                  <a:pt x="2121" y="515"/>
                </a:lnTo>
                <a:lnTo>
                  <a:pt x="2060" y="502"/>
                </a:lnTo>
                <a:lnTo>
                  <a:pt x="1998" y="492"/>
                </a:lnTo>
                <a:lnTo>
                  <a:pt x="1936" y="488"/>
                </a:lnTo>
                <a:lnTo>
                  <a:pt x="1872" y="488"/>
                </a:lnTo>
                <a:lnTo>
                  <a:pt x="1809" y="493"/>
                </a:lnTo>
                <a:lnTo>
                  <a:pt x="1745" y="504"/>
                </a:lnTo>
                <a:lnTo>
                  <a:pt x="1682" y="519"/>
                </a:lnTo>
                <a:lnTo>
                  <a:pt x="1620" y="540"/>
                </a:lnTo>
                <a:lnTo>
                  <a:pt x="1558" y="567"/>
                </a:lnTo>
                <a:lnTo>
                  <a:pt x="1532" y="577"/>
                </a:lnTo>
                <a:lnTo>
                  <a:pt x="1505" y="581"/>
                </a:lnTo>
                <a:lnTo>
                  <a:pt x="1478" y="581"/>
                </a:lnTo>
                <a:lnTo>
                  <a:pt x="1452" y="577"/>
                </a:lnTo>
                <a:lnTo>
                  <a:pt x="1427" y="569"/>
                </a:lnTo>
                <a:lnTo>
                  <a:pt x="1403" y="555"/>
                </a:lnTo>
                <a:lnTo>
                  <a:pt x="1383" y="538"/>
                </a:lnTo>
                <a:lnTo>
                  <a:pt x="1365" y="517"/>
                </a:lnTo>
                <a:lnTo>
                  <a:pt x="1350" y="493"/>
                </a:lnTo>
                <a:lnTo>
                  <a:pt x="1341" y="467"/>
                </a:lnTo>
                <a:lnTo>
                  <a:pt x="1335" y="440"/>
                </a:lnTo>
                <a:lnTo>
                  <a:pt x="1335" y="413"/>
                </a:lnTo>
                <a:lnTo>
                  <a:pt x="1341" y="386"/>
                </a:lnTo>
                <a:lnTo>
                  <a:pt x="1349" y="361"/>
                </a:lnTo>
                <a:lnTo>
                  <a:pt x="1363" y="338"/>
                </a:lnTo>
                <a:lnTo>
                  <a:pt x="1379" y="317"/>
                </a:lnTo>
                <a:lnTo>
                  <a:pt x="1400" y="300"/>
                </a:lnTo>
                <a:lnTo>
                  <a:pt x="1424" y="285"/>
                </a:lnTo>
                <a:lnTo>
                  <a:pt x="1498" y="253"/>
                </a:lnTo>
                <a:lnTo>
                  <a:pt x="1572" y="226"/>
                </a:lnTo>
                <a:lnTo>
                  <a:pt x="1647" y="205"/>
                </a:lnTo>
                <a:lnTo>
                  <a:pt x="1724" y="191"/>
                </a:lnTo>
                <a:lnTo>
                  <a:pt x="1800" y="180"/>
                </a:lnTo>
                <a:lnTo>
                  <a:pt x="1877" y="176"/>
                </a:lnTo>
                <a:close/>
                <a:moveTo>
                  <a:pt x="806" y="0"/>
                </a:moveTo>
                <a:lnTo>
                  <a:pt x="809" y="0"/>
                </a:lnTo>
                <a:lnTo>
                  <a:pt x="837" y="1"/>
                </a:lnTo>
                <a:lnTo>
                  <a:pt x="863" y="3"/>
                </a:lnTo>
                <a:lnTo>
                  <a:pt x="886" y="5"/>
                </a:lnTo>
                <a:lnTo>
                  <a:pt x="907" y="9"/>
                </a:lnTo>
                <a:lnTo>
                  <a:pt x="924" y="14"/>
                </a:lnTo>
                <a:lnTo>
                  <a:pt x="937" y="18"/>
                </a:lnTo>
                <a:lnTo>
                  <a:pt x="960" y="31"/>
                </a:lnTo>
                <a:lnTo>
                  <a:pt x="981" y="50"/>
                </a:lnTo>
                <a:lnTo>
                  <a:pt x="1001" y="75"/>
                </a:lnTo>
                <a:lnTo>
                  <a:pt x="1020" y="104"/>
                </a:lnTo>
                <a:lnTo>
                  <a:pt x="1037" y="136"/>
                </a:lnTo>
                <a:lnTo>
                  <a:pt x="1053" y="173"/>
                </a:lnTo>
                <a:lnTo>
                  <a:pt x="1067" y="212"/>
                </a:lnTo>
                <a:lnTo>
                  <a:pt x="1080" y="252"/>
                </a:lnTo>
                <a:lnTo>
                  <a:pt x="1091" y="295"/>
                </a:lnTo>
                <a:lnTo>
                  <a:pt x="1102" y="339"/>
                </a:lnTo>
                <a:lnTo>
                  <a:pt x="1110" y="384"/>
                </a:lnTo>
                <a:lnTo>
                  <a:pt x="1119" y="429"/>
                </a:lnTo>
                <a:lnTo>
                  <a:pt x="1125" y="473"/>
                </a:lnTo>
                <a:lnTo>
                  <a:pt x="1131" y="516"/>
                </a:lnTo>
                <a:lnTo>
                  <a:pt x="1135" y="557"/>
                </a:lnTo>
                <a:lnTo>
                  <a:pt x="1140" y="597"/>
                </a:lnTo>
                <a:lnTo>
                  <a:pt x="1142" y="634"/>
                </a:lnTo>
                <a:lnTo>
                  <a:pt x="1144" y="667"/>
                </a:lnTo>
                <a:lnTo>
                  <a:pt x="1145" y="696"/>
                </a:lnTo>
                <a:lnTo>
                  <a:pt x="1145" y="721"/>
                </a:lnTo>
                <a:lnTo>
                  <a:pt x="1144" y="740"/>
                </a:lnTo>
                <a:lnTo>
                  <a:pt x="1143" y="755"/>
                </a:lnTo>
                <a:lnTo>
                  <a:pt x="1136" y="773"/>
                </a:lnTo>
                <a:lnTo>
                  <a:pt x="1124" y="789"/>
                </a:lnTo>
                <a:lnTo>
                  <a:pt x="1105" y="804"/>
                </a:lnTo>
                <a:lnTo>
                  <a:pt x="1083" y="818"/>
                </a:lnTo>
                <a:lnTo>
                  <a:pt x="1056" y="831"/>
                </a:lnTo>
                <a:lnTo>
                  <a:pt x="1026" y="843"/>
                </a:lnTo>
                <a:lnTo>
                  <a:pt x="995" y="854"/>
                </a:lnTo>
                <a:lnTo>
                  <a:pt x="961" y="864"/>
                </a:lnTo>
                <a:lnTo>
                  <a:pt x="927" y="872"/>
                </a:lnTo>
                <a:lnTo>
                  <a:pt x="893" y="881"/>
                </a:lnTo>
                <a:lnTo>
                  <a:pt x="861" y="887"/>
                </a:lnTo>
                <a:lnTo>
                  <a:pt x="829" y="893"/>
                </a:lnTo>
                <a:lnTo>
                  <a:pt x="801" y="899"/>
                </a:lnTo>
                <a:lnTo>
                  <a:pt x="776" y="903"/>
                </a:lnTo>
                <a:lnTo>
                  <a:pt x="755" y="906"/>
                </a:lnTo>
                <a:lnTo>
                  <a:pt x="739" y="908"/>
                </a:lnTo>
                <a:lnTo>
                  <a:pt x="729" y="909"/>
                </a:lnTo>
                <a:lnTo>
                  <a:pt x="726" y="910"/>
                </a:lnTo>
                <a:lnTo>
                  <a:pt x="742" y="972"/>
                </a:lnTo>
                <a:lnTo>
                  <a:pt x="759" y="1036"/>
                </a:lnTo>
                <a:lnTo>
                  <a:pt x="780" y="1100"/>
                </a:lnTo>
                <a:lnTo>
                  <a:pt x="801" y="1165"/>
                </a:lnTo>
                <a:lnTo>
                  <a:pt x="825" y="1230"/>
                </a:lnTo>
                <a:lnTo>
                  <a:pt x="849" y="1294"/>
                </a:lnTo>
                <a:lnTo>
                  <a:pt x="876" y="1359"/>
                </a:lnTo>
                <a:lnTo>
                  <a:pt x="903" y="1423"/>
                </a:lnTo>
                <a:lnTo>
                  <a:pt x="931" y="1488"/>
                </a:lnTo>
                <a:lnTo>
                  <a:pt x="959" y="1551"/>
                </a:lnTo>
                <a:lnTo>
                  <a:pt x="989" y="1614"/>
                </a:lnTo>
                <a:lnTo>
                  <a:pt x="1018" y="1676"/>
                </a:lnTo>
                <a:lnTo>
                  <a:pt x="1047" y="1735"/>
                </a:lnTo>
                <a:lnTo>
                  <a:pt x="1077" y="1794"/>
                </a:lnTo>
                <a:lnTo>
                  <a:pt x="1106" y="1852"/>
                </a:lnTo>
                <a:lnTo>
                  <a:pt x="1134" y="1907"/>
                </a:lnTo>
                <a:lnTo>
                  <a:pt x="1163" y="1959"/>
                </a:lnTo>
                <a:lnTo>
                  <a:pt x="1190" y="2011"/>
                </a:lnTo>
                <a:lnTo>
                  <a:pt x="1217" y="2059"/>
                </a:lnTo>
                <a:lnTo>
                  <a:pt x="1242" y="2104"/>
                </a:lnTo>
                <a:lnTo>
                  <a:pt x="1266" y="2147"/>
                </a:lnTo>
                <a:lnTo>
                  <a:pt x="1289" y="2187"/>
                </a:lnTo>
                <a:lnTo>
                  <a:pt x="1310" y="2222"/>
                </a:lnTo>
                <a:lnTo>
                  <a:pt x="1329" y="2255"/>
                </a:lnTo>
                <a:lnTo>
                  <a:pt x="1347" y="2284"/>
                </a:lnTo>
                <a:lnTo>
                  <a:pt x="1362" y="2309"/>
                </a:lnTo>
                <a:lnTo>
                  <a:pt x="1374" y="2330"/>
                </a:lnTo>
                <a:lnTo>
                  <a:pt x="1385" y="2347"/>
                </a:lnTo>
                <a:lnTo>
                  <a:pt x="1392" y="2360"/>
                </a:lnTo>
                <a:lnTo>
                  <a:pt x="1397" y="2367"/>
                </a:lnTo>
                <a:lnTo>
                  <a:pt x="1398" y="2369"/>
                </a:lnTo>
                <a:lnTo>
                  <a:pt x="1431" y="2334"/>
                </a:lnTo>
                <a:lnTo>
                  <a:pt x="1464" y="2304"/>
                </a:lnTo>
                <a:lnTo>
                  <a:pt x="1498" y="2276"/>
                </a:lnTo>
                <a:lnTo>
                  <a:pt x="1532" y="2251"/>
                </a:lnTo>
                <a:lnTo>
                  <a:pt x="1566" y="2228"/>
                </a:lnTo>
                <a:lnTo>
                  <a:pt x="1598" y="2208"/>
                </a:lnTo>
                <a:lnTo>
                  <a:pt x="1630" y="2191"/>
                </a:lnTo>
                <a:lnTo>
                  <a:pt x="1660" y="2175"/>
                </a:lnTo>
                <a:lnTo>
                  <a:pt x="1687" y="2164"/>
                </a:lnTo>
                <a:lnTo>
                  <a:pt x="1711" y="2153"/>
                </a:lnTo>
                <a:lnTo>
                  <a:pt x="1732" y="2145"/>
                </a:lnTo>
                <a:lnTo>
                  <a:pt x="1750" y="2139"/>
                </a:lnTo>
                <a:lnTo>
                  <a:pt x="1763" y="2134"/>
                </a:lnTo>
                <a:lnTo>
                  <a:pt x="1771" y="2132"/>
                </a:lnTo>
                <a:lnTo>
                  <a:pt x="1773" y="2131"/>
                </a:lnTo>
                <a:lnTo>
                  <a:pt x="1834" y="2162"/>
                </a:lnTo>
                <a:lnTo>
                  <a:pt x="1888" y="2194"/>
                </a:lnTo>
                <a:lnTo>
                  <a:pt x="1938" y="2228"/>
                </a:lnTo>
                <a:lnTo>
                  <a:pt x="1982" y="2263"/>
                </a:lnTo>
                <a:lnTo>
                  <a:pt x="2020" y="2299"/>
                </a:lnTo>
                <a:lnTo>
                  <a:pt x="2055" y="2335"/>
                </a:lnTo>
                <a:lnTo>
                  <a:pt x="2084" y="2373"/>
                </a:lnTo>
                <a:lnTo>
                  <a:pt x="2110" y="2410"/>
                </a:lnTo>
                <a:lnTo>
                  <a:pt x="2132" y="2448"/>
                </a:lnTo>
                <a:lnTo>
                  <a:pt x="2151" y="2484"/>
                </a:lnTo>
                <a:lnTo>
                  <a:pt x="2167" y="2520"/>
                </a:lnTo>
                <a:lnTo>
                  <a:pt x="2180" y="2554"/>
                </a:lnTo>
                <a:lnTo>
                  <a:pt x="2189" y="2587"/>
                </a:lnTo>
                <a:lnTo>
                  <a:pt x="2196" y="2618"/>
                </a:lnTo>
                <a:lnTo>
                  <a:pt x="2203" y="2648"/>
                </a:lnTo>
                <a:lnTo>
                  <a:pt x="2206" y="2675"/>
                </a:lnTo>
                <a:lnTo>
                  <a:pt x="2209" y="2699"/>
                </a:lnTo>
                <a:lnTo>
                  <a:pt x="2210" y="2721"/>
                </a:lnTo>
                <a:lnTo>
                  <a:pt x="2210" y="2739"/>
                </a:lnTo>
                <a:lnTo>
                  <a:pt x="2210" y="2753"/>
                </a:lnTo>
                <a:lnTo>
                  <a:pt x="2209" y="2765"/>
                </a:lnTo>
                <a:lnTo>
                  <a:pt x="2209" y="2771"/>
                </a:lnTo>
                <a:lnTo>
                  <a:pt x="2209" y="2773"/>
                </a:lnTo>
                <a:lnTo>
                  <a:pt x="2147" y="2845"/>
                </a:lnTo>
                <a:lnTo>
                  <a:pt x="2087" y="2910"/>
                </a:lnTo>
                <a:lnTo>
                  <a:pt x="2030" y="2970"/>
                </a:lnTo>
                <a:lnTo>
                  <a:pt x="1974" y="3024"/>
                </a:lnTo>
                <a:lnTo>
                  <a:pt x="1920" y="3073"/>
                </a:lnTo>
                <a:lnTo>
                  <a:pt x="1867" y="3116"/>
                </a:lnTo>
                <a:lnTo>
                  <a:pt x="1817" y="3154"/>
                </a:lnTo>
                <a:lnTo>
                  <a:pt x="1768" y="3188"/>
                </a:lnTo>
                <a:lnTo>
                  <a:pt x="1721" y="3216"/>
                </a:lnTo>
                <a:lnTo>
                  <a:pt x="1676" y="3240"/>
                </a:lnTo>
                <a:lnTo>
                  <a:pt x="1632" y="3260"/>
                </a:lnTo>
                <a:lnTo>
                  <a:pt x="1589" y="3277"/>
                </a:lnTo>
                <a:lnTo>
                  <a:pt x="1548" y="3290"/>
                </a:lnTo>
                <a:lnTo>
                  <a:pt x="1508" y="3298"/>
                </a:lnTo>
                <a:lnTo>
                  <a:pt x="1470" y="3303"/>
                </a:lnTo>
                <a:lnTo>
                  <a:pt x="1434" y="3305"/>
                </a:lnTo>
                <a:lnTo>
                  <a:pt x="1399" y="3304"/>
                </a:lnTo>
                <a:lnTo>
                  <a:pt x="1365" y="3300"/>
                </a:lnTo>
                <a:lnTo>
                  <a:pt x="1332" y="3294"/>
                </a:lnTo>
                <a:lnTo>
                  <a:pt x="1301" y="3285"/>
                </a:lnTo>
                <a:lnTo>
                  <a:pt x="1270" y="3274"/>
                </a:lnTo>
                <a:lnTo>
                  <a:pt x="1242" y="3261"/>
                </a:lnTo>
                <a:lnTo>
                  <a:pt x="1214" y="3247"/>
                </a:lnTo>
                <a:lnTo>
                  <a:pt x="1188" y="3230"/>
                </a:lnTo>
                <a:lnTo>
                  <a:pt x="1163" y="3212"/>
                </a:lnTo>
                <a:lnTo>
                  <a:pt x="1137" y="3193"/>
                </a:lnTo>
                <a:lnTo>
                  <a:pt x="1114" y="3173"/>
                </a:lnTo>
                <a:lnTo>
                  <a:pt x="1091" y="3153"/>
                </a:lnTo>
                <a:lnTo>
                  <a:pt x="1070" y="3131"/>
                </a:lnTo>
                <a:lnTo>
                  <a:pt x="1049" y="3110"/>
                </a:lnTo>
                <a:lnTo>
                  <a:pt x="1030" y="3088"/>
                </a:lnTo>
                <a:lnTo>
                  <a:pt x="1011" y="3066"/>
                </a:lnTo>
                <a:lnTo>
                  <a:pt x="912" y="2947"/>
                </a:lnTo>
                <a:lnTo>
                  <a:pt x="820" y="2827"/>
                </a:lnTo>
                <a:lnTo>
                  <a:pt x="734" y="2707"/>
                </a:lnTo>
                <a:lnTo>
                  <a:pt x="655" y="2589"/>
                </a:lnTo>
                <a:lnTo>
                  <a:pt x="580" y="2472"/>
                </a:lnTo>
                <a:lnTo>
                  <a:pt x="512" y="2354"/>
                </a:lnTo>
                <a:lnTo>
                  <a:pt x="450" y="2240"/>
                </a:lnTo>
                <a:lnTo>
                  <a:pt x="393" y="2127"/>
                </a:lnTo>
                <a:lnTo>
                  <a:pt x="341" y="2016"/>
                </a:lnTo>
                <a:lnTo>
                  <a:pt x="294" y="1907"/>
                </a:lnTo>
                <a:lnTo>
                  <a:pt x="251" y="1800"/>
                </a:lnTo>
                <a:lnTo>
                  <a:pt x="213" y="1698"/>
                </a:lnTo>
                <a:lnTo>
                  <a:pt x="179" y="1597"/>
                </a:lnTo>
                <a:lnTo>
                  <a:pt x="149" y="1501"/>
                </a:lnTo>
                <a:lnTo>
                  <a:pt x="121" y="1408"/>
                </a:lnTo>
                <a:lnTo>
                  <a:pt x="98" y="1319"/>
                </a:lnTo>
                <a:lnTo>
                  <a:pt x="79" y="1234"/>
                </a:lnTo>
                <a:lnTo>
                  <a:pt x="61" y="1154"/>
                </a:lnTo>
                <a:lnTo>
                  <a:pt x="47" y="1079"/>
                </a:lnTo>
                <a:lnTo>
                  <a:pt x="35" y="1009"/>
                </a:lnTo>
                <a:lnTo>
                  <a:pt x="25" y="944"/>
                </a:lnTo>
                <a:lnTo>
                  <a:pt x="18" y="884"/>
                </a:lnTo>
                <a:lnTo>
                  <a:pt x="11" y="832"/>
                </a:lnTo>
                <a:lnTo>
                  <a:pt x="7" y="784"/>
                </a:lnTo>
                <a:lnTo>
                  <a:pt x="4" y="744"/>
                </a:lnTo>
                <a:lnTo>
                  <a:pt x="2" y="710"/>
                </a:lnTo>
                <a:lnTo>
                  <a:pt x="1" y="683"/>
                </a:lnTo>
                <a:lnTo>
                  <a:pt x="0" y="664"/>
                </a:lnTo>
                <a:lnTo>
                  <a:pt x="0" y="652"/>
                </a:lnTo>
                <a:lnTo>
                  <a:pt x="0" y="647"/>
                </a:lnTo>
                <a:lnTo>
                  <a:pt x="6" y="588"/>
                </a:lnTo>
                <a:lnTo>
                  <a:pt x="16" y="532"/>
                </a:lnTo>
                <a:lnTo>
                  <a:pt x="29" y="480"/>
                </a:lnTo>
                <a:lnTo>
                  <a:pt x="47" y="430"/>
                </a:lnTo>
                <a:lnTo>
                  <a:pt x="67" y="384"/>
                </a:lnTo>
                <a:lnTo>
                  <a:pt x="91" y="341"/>
                </a:lnTo>
                <a:lnTo>
                  <a:pt x="117" y="302"/>
                </a:lnTo>
                <a:lnTo>
                  <a:pt x="146" y="265"/>
                </a:lnTo>
                <a:lnTo>
                  <a:pt x="177" y="231"/>
                </a:lnTo>
                <a:lnTo>
                  <a:pt x="210" y="201"/>
                </a:lnTo>
                <a:lnTo>
                  <a:pt x="245" y="172"/>
                </a:lnTo>
                <a:lnTo>
                  <a:pt x="282" y="147"/>
                </a:lnTo>
                <a:lnTo>
                  <a:pt x="319" y="124"/>
                </a:lnTo>
                <a:lnTo>
                  <a:pt x="358" y="103"/>
                </a:lnTo>
                <a:lnTo>
                  <a:pt x="397" y="84"/>
                </a:lnTo>
                <a:lnTo>
                  <a:pt x="438" y="67"/>
                </a:lnTo>
                <a:lnTo>
                  <a:pt x="478" y="52"/>
                </a:lnTo>
                <a:lnTo>
                  <a:pt x="517" y="40"/>
                </a:lnTo>
                <a:lnTo>
                  <a:pt x="557" y="29"/>
                </a:lnTo>
                <a:lnTo>
                  <a:pt x="597" y="21"/>
                </a:lnTo>
                <a:lnTo>
                  <a:pt x="636" y="14"/>
                </a:lnTo>
                <a:lnTo>
                  <a:pt x="673" y="8"/>
                </a:lnTo>
                <a:lnTo>
                  <a:pt x="709" y="4"/>
                </a:lnTo>
                <a:lnTo>
                  <a:pt x="745" y="1"/>
                </a:lnTo>
                <a:lnTo>
                  <a:pt x="777" y="0"/>
                </a:lnTo>
                <a:lnTo>
                  <a:pt x="80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3861712" y="4561330"/>
            <a:ext cx="492402" cy="489422"/>
          </a:xfrm>
          <a:custGeom>
            <a:avLst/>
            <a:gdLst>
              <a:gd name="connsiteX0" fmla="*/ 2876372 w 4722813"/>
              <a:gd name="connsiteY0" fmla="*/ 4284662 h 4694238"/>
              <a:gd name="connsiteX1" fmla="*/ 2913562 w 4722813"/>
              <a:gd name="connsiteY1" fmla="*/ 4286250 h 4694238"/>
              <a:gd name="connsiteX2" fmla="*/ 2949170 w 4722813"/>
              <a:gd name="connsiteY2" fmla="*/ 4295775 h 4694238"/>
              <a:gd name="connsiteX3" fmla="*/ 2981612 w 4722813"/>
              <a:gd name="connsiteY3" fmla="*/ 4311650 h 4694238"/>
              <a:gd name="connsiteX4" fmla="*/ 3010098 w 4722813"/>
              <a:gd name="connsiteY4" fmla="*/ 4333081 h 4694238"/>
              <a:gd name="connsiteX5" fmla="*/ 3036210 w 4722813"/>
              <a:gd name="connsiteY5" fmla="*/ 4360862 h 4694238"/>
              <a:gd name="connsiteX6" fmla="*/ 3054410 w 4722813"/>
              <a:gd name="connsiteY6" fmla="*/ 4392612 h 4694238"/>
              <a:gd name="connsiteX7" fmla="*/ 3067861 w 4722813"/>
              <a:gd name="connsiteY7" fmla="*/ 4428331 h 4694238"/>
              <a:gd name="connsiteX8" fmla="*/ 3073400 w 4722813"/>
              <a:gd name="connsiteY8" fmla="*/ 4467225 h 4694238"/>
              <a:gd name="connsiteX9" fmla="*/ 3071818 w 4722813"/>
              <a:gd name="connsiteY9" fmla="*/ 4504531 h 4694238"/>
              <a:gd name="connsiteX10" fmla="*/ 3062322 w 4722813"/>
              <a:gd name="connsiteY10" fmla="*/ 4538662 h 4694238"/>
              <a:gd name="connsiteX11" fmla="*/ 3046497 w 4722813"/>
              <a:gd name="connsiteY11" fmla="*/ 4572000 h 4694238"/>
              <a:gd name="connsiteX12" fmla="*/ 3025132 w 4722813"/>
              <a:gd name="connsiteY12" fmla="*/ 4602162 h 4694238"/>
              <a:gd name="connsiteX13" fmla="*/ 2997438 w 4722813"/>
              <a:gd name="connsiteY13" fmla="*/ 4626769 h 4694238"/>
              <a:gd name="connsiteX14" fmla="*/ 2965787 w 4722813"/>
              <a:gd name="connsiteY14" fmla="*/ 4645025 h 4694238"/>
              <a:gd name="connsiteX15" fmla="*/ 2930179 w 4722813"/>
              <a:gd name="connsiteY15" fmla="*/ 4657725 h 4694238"/>
              <a:gd name="connsiteX16" fmla="*/ 2860547 w 4722813"/>
              <a:gd name="connsiteY16" fmla="*/ 4675187 h 4694238"/>
              <a:gd name="connsiteX17" fmla="*/ 2790123 w 4722813"/>
              <a:gd name="connsiteY17" fmla="*/ 4689475 h 4694238"/>
              <a:gd name="connsiteX18" fmla="*/ 2751350 w 4722813"/>
              <a:gd name="connsiteY18" fmla="*/ 4692650 h 4694238"/>
              <a:gd name="connsiteX19" fmla="*/ 2713369 w 4722813"/>
              <a:gd name="connsiteY19" fmla="*/ 4687888 h 4694238"/>
              <a:gd name="connsiteX20" fmla="*/ 2678553 w 4722813"/>
              <a:gd name="connsiteY20" fmla="*/ 4676775 h 4694238"/>
              <a:gd name="connsiteX21" fmla="*/ 2646111 w 4722813"/>
              <a:gd name="connsiteY21" fmla="*/ 4657725 h 4694238"/>
              <a:gd name="connsiteX22" fmla="*/ 2618416 w 4722813"/>
              <a:gd name="connsiteY22" fmla="*/ 4635500 h 4694238"/>
              <a:gd name="connsiteX23" fmla="*/ 2597051 w 4722813"/>
              <a:gd name="connsiteY23" fmla="*/ 4606131 h 4694238"/>
              <a:gd name="connsiteX24" fmla="*/ 2579643 w 4722813"/>
              <a:gd name="connsiteY24" fmla="*/ 4573587 h 4694238"/>
              <a:gd name="connsiteX25" fmla="*/ 2570148 w 4722813"/>
              <a:gd name="connsiteY25" fmla="*/ 4537075 h 4694238"/>
              <a:gd name="connsiteX26" fmla="*/ 2565400 w 4722813"/>
              <a:gd name="connsiteY26" fmla="*/ 4498975 h 4694238"/>
              <a:gd name="connsiteX27" fmla="*/ 2570148 w 4722813"/>
              <a:gd name="connsiteY27" fmla="*/ 4461668 h 4694238"/>
              <a:gd name="connsiteX28" fmla="*/ 2581226 w 4722813"/>
              <a:gd name="connsiteY28" fmla="*/ 4426743 h 4694238"/>
              <a:gd name="connsiteX29" fmla="*/ 2600216 w 4722813"/>
              <a:gd name="connsiteY29" fmla="*/ 4394993 h 4694238"/>
              <a:gd name="connsiteX30" fmla="*/ 2623163 w 4722813"/>
              <a:gd name="connsiteY30" fmla="*/ 4366418 h 4694238"/>
              <a:gd name="connsiteX31" fmla="*/ 2651649 w 4722813"/>
              <a:gd name="connsiteY31" fmla="*/ 4343400 h 4694238"/>
              <a:gd name="connsiteX32" fmla="*/ 2684092 w 4722813"/>
              <a:gd name="connsiteY32" fmla="*/ 4325937 h 4694238"/>
              <a:gd name="connsiteX33" fmla="*/ 2721282 w 4722813"/>
              <a:gd name="connsiteY33" fmla="*/ 4314825 h 4694238"/>
              <a:gd name="connsiteX34" fmla="*/ 2839182 w 4722813"/>
              <a:gd name="connsiteY34" fmla="*/ 4290218 h 4694238"/>
              <a:gd name="connsiteX35" fmla="*/ 3550444 w 4722813"/>
              <a:gd name="connsiteY35" fmla="*/ 3987800 h 4694238"/>
              <a:gd name="connsiteX36" fmla="*/ 3582194 w 4722813"/>
              <a:gd name="connsiteY36" fmla="*/ 3989385 h 4694238"/>
              <a:gd name="connsiteX37" fmla="*/ 3613944 w 4722813"/>
              <a:gd name="connsiteY37" fmla="*/ 3994931 h 4694238"/>
              <a:gd name="connsiteX38" fmla="*/ 3643313 w 4722813"/>
              <a:gd name="connsiteY38" fmla="*/ 4006816 h 4694238"/>
              <a:gd name="connsiteX39" fmla="*/ 3672681 w 4722813"/>
              <a:gd name="connsiteY39" fmla="*/ 4024248 h 4694238"/>
              <a:gd name="connsiteX40" fmla="*/ 3696494 w 4722813"/>
              <a:gd name="connsiteY40" fmla="*/ 4045642 h 4694238"/>
              <a:gd name="connsiteX41" fmla="*/ 3717925 w 4722813"/>
              <a:gd name="connsiteY41" fmla="*/ 4072582 h 4694238"/>
              <a:gd name="connsiteX42" fmla="*/ 3735388 w 4722813"/>
              <a:gd name="connsiteY42" fmla="*/ 4102691 h 4694238"/>
              <a:gd name="connsiteX43" fmla="*/ 3745706 w 4722813"/>
              <a:gd name="connsiteY43" fmla="*/ 4134385 h 4694238"/>
              <a:gd name="connsiteX44" fmla="*/ 3749675 w 4722813"/>
              <a:gd name="connsiteY44" fmla="*/ 4166871 h 4694238"/>
              <a:gd name="connsiteX45" fmla="*/ 3748088 w 4722813"/>
              <a:gd name="connsiteY45" fmla="*/ 4198565 h 4694238"/>
              <a:gd name="connsiteX46" fmla="*/ 3742531 w 4722813"/>
              <a:gd name="connsiteY46" fmla="*/ 4231844 h 4694238"/>
              <a:gd name="connsiteX47" fmla="*/ 3731419 w 4722813"/>
              <a:gd name="connsiteY47" fmla="*/ 4261953 h 4694238"/>
              <a:gd name="connsiteX48" fmla="*/ 3713956 w 4722813"/>
              <a:gd name="connsiteY48" fmla="*/ 4288893 h 4694238"/>
              <a:gd name="connsiteX49" fmla="*/ 3692525 w 4722813"/>
              <a:gd name="connsiteY49" fmla="*/ 4315041 h 4694238"/>
              <a:gd name="connsiteX50" fmla="*/ 3665538 w 4722813"/>
              <a:gd name="connsiteY50" fmla="*/ 4336434 h 4694238"/>
              <a:gd name="connsiteX51" fmla="*/ 3605213 w 4722813"/>
              <a:gd name="connsiteY51" fmla="*/ 4375260 h 4694238"/>
              <a:gd name="connsiteX52" fmla="*/ 3543300 w 4722813"/>
              <a:gd name="connsiteY52" fmla="*/ 4410915 h 4694238"/>
              <a:gd name="connsiteX53" fmla="*/ 3509169 w 4722813"/>
              <a:gd name="connsiteY53" fmla="*/ 4426762 h 4694238"/>
              <a:gd name="connsiteX54" fmla="*/ 3472656 w 4722813"/>
              <a:gd name="connsiteY54" fmla="*/ 4435478 h 4694238"/>
              <a:gd name="connsiteX55" fmla="*/ 3436938 w 4722813"/>
              <a:gd name="connsiteY55" fmla="*/ 4437063 h 4694238"/>
              <a:gd name="connsiteX56" fmla="*/ 3402806 w 4722813"/>
              <a:gd name="connsiteY56" fmla="*/ 4431517 h 4694238"/>
              <a:gd name="connsiteX57" fmla="*/ 3369469 w 4722813"/>
              <a:gd name="connsiteY57" fmla="*/ 4419631 h 4694238"/>
              <a:gd name="connsiteX58" fmla="*/ 3338513 w 4722813"/>
              <a:gd name="connsiteY58" fmla="*/ 4402200 h 4694238"/>
              <a:gd name="connsiteX59" fmla="*/ 3317875 w 4722813"/>
              <a:gd name="connsiteY59" fmla="*/ 4385560 h 4694238"/>
              <a:gd name="connsiteX60" fmla="*/ 3299619 w 4722813"/>
              <a:gd name="connsiteY60" fmla="*/ 4364959 h 4694238"/>
              <a:gd name="connsiteX61" fmla="*/ 3283744 w 4722813"/>
              <a:gd name="connsiteY61" fmla="*/ 4341981 h 4694238"/>
              <a:gd name="connsiteX62" fmla="*/ 3269456 w 4722813"/>
              <a:gd name="connsiteY62" fmla="*/ 4310287 h 4694238"/>
              <a:gd name="connsiteX63" fmla="*/ 3260725 w 4722813"/>
              <a:gd name="connsiteY63" fmla="*/ 4279385 h 4694238"/>
              <a:gd name="connsiteX64" fmla="*/ 3257550 w 4722813"/>
              <a:gd name="connsiteY64" fmla="*/ 4246106 h 4694238"/>
              <a:gd name="connsiteX65" fmla="*/ 3260725 w 4722813"/>
              <a:gd name="connsiteY65" fmla="*/ 4212828 h 4694238"/>
              <a:gd name="connsiteX66" fmla="*/ 3269456 w 4722813"/>
              <a:gd name="connsiteY66" fmla="*/ 4182718 h 4694238"/>
              <a:gd name="connsiteX67" fmla="*/ 3282156 w 4722813"/>
              <a:gd name="connsiteY67" fmla="*/ 4152609 h 4694238"/>
              <a:gd name="connsiteX68" fmla="*/ 3301206 w 4722813"/>
              <a:gd name="connsiteY68" fmla="*/ 4125669 h 4694238"/>
              <a:gd name="connsiteX69" fmla="*/ 3325019 w 4722813"/>
              <a:gd name="connsiteY69" fmla="*/ 4102691 h 4694238"/>
              <a:gd name="connsiteX70" fmla="*/ 3352800 w 4722813"/>
              <a:gd name="connsiteY70" fmla="*/ 4082882 h 4694238"/>
              <a:gd name="connsiteX71" fmla="*/ 3455988 w 4722813"/>
              <a:gd name="connsiteY71" fmla="*/ 4019494 h 4694238"/>
              <a:gd name="connsiteX72" fmla="*/ 3486150 w 4722813"/>
              <a:gd name="connsiteY72" fmla="*/ 4002062 h 4694238"/>
              <a:gd name="connsiteX73" fmla="*/ 3517106 w 4722813"/>
              <a:gd name="connsiteY73" fmla="*/ 3992554 h 4694238"/>
              <a:gd name="connsiteX74" fmla="*/ 4087019 w 4722813"/>
              <a:gd name="connsiteY74" fmla="*/ 3479800 h 4694238"/>
              <a:gd name="connsiteX75" fmla="*/ 4119563 w 4722813"/>
              <a:gd name="connsiteY75" fmla="*/ 3481388 h 4694238"/>
              <a:gd name="connsiteX76" fmla="*/ 4151313 w 4722813"/>
              <a:gd name="connsiteY76" fmla="*/ 3486944 h 4694238"/>
              <a:gd name="connsiteX77" fmla="*/ 4183063 w 4722813"/>
              <a:gd name="connsiteY77" fmla="*/ 3500438 h 4694238"/>
              <a:gd name="connsiteX78" fmla="*/ 4211638 w 4722813"/>
              <a:gd name="connsiteY78" fmla="*/ 3517106 h 4694238"/>
              <a:gd name="connsiteX79" fmla="*/ 4237832 w 4722813"/>
              <a:gd name="connsiteY79" fmla="*/ 3540125 h 4694238"/>
              <a:gd name="connsiteX80" fmla="*/ 4257675 w 4722813"/>
              <a:gd name="connsiteY80" fmla="*/ 3567906 h 4694238"/>
              <a:gd name="connsiteX81" fmla="*/ 4273550 w 4722813"/>
              <a:gd name="connsiteY81" fmla="*/ 3596481 h 4694238"/>
              <a:gd name="connsiteX82" fmla="*/ 4283869 w 4722813"/>
              <a:gd name="connsiteY82" fmla="*/ 3628231 h 4694238"/>
              <a:gd name="connsiteX83" fmla="*/ 4287838 w 4722813"/>
              <a:gd name="connsiteY83" fmla="*/ 3659981 h 4694238"/>
              <a:gd name="connsiteX84" fmla="*/ 4286250 w 4722813"/>
              <a:gd name="connsiteY84" fmla="*/ 3690938 h 4694238"/>
              <a:gd name="connsiteX85" fmla="*/ 4280694 w 4722813"/>
              <a:gd name="connsiteY85" fmla="*/ 3724275 h 4694238"/>
              <a:gd name="connsiteX86" fmla="*/ 4267994 w 4722813"/>
              <a:gd name="connsiteY86" fmla="*/ 3754438 h 4694238"/>
              <a:gd name="connsiteX87" fmla="*/ 4250532 w 4722813"/>
              <a:gd name="connsiteY87" fmla="*/ 3784600 h 4694238"/>
              <a:gd name="connsiteX88" fmla="*/ 4206082 w 4722813"/>
              <a:gd name="connsiteY88" fmla="*/ 3841750 h 4694238"/>
              <a:gd name="connsiteX89" fmla="*/ 4160044 w 4722813"/>
              <a:gd name="connsiteY89" fmla="*/ 3896519 h 4694238"/>
              <a:gd name="connsiteX90" fmla="*/ 4134644 w 4722813"/>
              <a:gd name="connsiteY90" fmla="*/ 3922713 h 4694238"/>
              <a:gd name="connsiteX91" fmla="*/ 4104482 w 4722813"/>
              <a:gd name="connsiteY91" fmla="*/ 3940969 h 4694238"/>
              <a:gd name="connsiteX92" fmla="*/ 4072732 w 4722813"/>
              <a:gd name="connsiteY92" fmla="*/ 3955257 h 4694238"/>
              <a:gd name="connsiteX93" fmla="*/ 4037806 w 4722813"/>
              <a:gd name="connsiteY93" fmla="*/ 3962400 h 4694238"/>
              <a:gd name="connsiteX94" fmla="*/ 4003675 w 4722813"/>
              <a:gd name="connsiteY94" fmla="*/ 3963988 h 4694238"/>
              <a:gd name="connsiteX95" fmla="*/ 3971132 w 4722813"/>
              <a:gd name="connsiteY95" fmla="*/ 3958432 h 4694238"/>
              <a:gd name="connsiteX96" fmla="*/ 3936207 w 4722813"/>
              <a:gd name="connsiteY96" fmla="*/ 3947319 h 4694238"/>
              <a:gd name="connsiteX97" fmla="*/ 3906044 w 4722813"/>
              <a:gd name="connsiteY97" fmla="*/ 3929857 h 4694238"/>
              <a:gd name="connsiteX98" fmla="*/ 3891757 w 4722813"/>
              <a:gd name="connsiteY98" fmla="*/ 3917950 h 4694238"/>
              <a:gd name="connsiteX99" fmla="*/ 3866357 w 4722813"/>
              <a:gd name="connsiteY99" fmla="*/ 3890963 h 4694238"/>
              <a:gd name="connsiteX100" fmla="*/ 3845719 w 4722813"/>
              <a:gd name="connsiteY100" fmla="*/ 3859213 h 4694238"/>
              <a:gd name="connsiteX101" fmla="*/ 3831432 w 4722813"/>
              <a:gd name="connsiteY101" fmla="*/ 3825082 h 4694238"/>
              <a:gd name="connsiteX102" fmla="*/ 3825875 w 4722813"/>
              <a:gd name="connsiteY102" fmla="*/ 3788569 h 4694238"/>
              <a:gd name="connsiteX103" fmla="*/ 3825875 w 4722813"/>
              <a:gd name="connsiteY103" fmla="*/ 3752850 h 4694238"/>
              <a:gd name="connsiteX104" fmla="*/ 3834607 w 4722813"/>
              <a:gd name="connsiteY104" fmla="*/ 3717132 h 4694238"/>
              <a:gd name="connsiteX105" fmla="*/ 3848894 w 4722813"/>
              <a:gd name="connsiteY105" fmla="*/ 3683000 h 4694238"/>
              <a:gd name="connsiteX106" fmla="*/ 3870325 w 4722813"/>
              <a:gd name="connsiteY106" fmla="*/ 3651250 h 4694238"/>
              <a:gd name="connsiteX107" fmla="*/ 3946525 w 4722813"/>
              <a:gd name="connsiteY107" fmla="*/ 3556000 h 4694238"/>
              <a:gd name="connsiteX108" fmla="*/ 3969544 w 4722813"/>
              <a:gd name="connsiteY108" fmla="*/ 3530600 h 4694238"/>
              <a:gd name="connsiteX109" fmla="*/ 3994944 w 4722813"/>
              <a:gd name="connsiteY109" fmla="*/ 3509963 h 4694238"/>
              <a:gd name="connsiteX110" fmla="*/ 4023519 w 4722813"/>
              <a:gd name="connsiteY110" fmla="*/ 3494088 h 4694238"/>
              <a:gd name="connsiteX111" fmla="*/ 4055269 w 4722813"/>
              <a:gd name="connsiteY111" fmla="*/ 3484563 h 4694238"/>
              <a:gd name="connsiteX112" fmla="*/ 4415228 w 4722813"/>
              <a:gd name="connsiteY112" fmla="*/ 2822575 h 4694238"/>
              <a:gd name="connsiteX113" fmla="*/ 4452464 w 4722813"/>
              <a:gd name="connsiteY113" fmla="*/ 2824158 h 4694238"/>
              <a:gd name="connsiteX114" fmla="*/ 4491285 w 4722813"/>
              <a:gd name="connsiteY114" fmla="*/ 2831279 h 4694238"/>
              <a:gd name="connsiteX115" fmla="*/ 4525352 w 4722813"/>
              <a:gd name="connsiteY115" fmla="*/ 2847104 h 4694238"/>
              <a:gd name="connsiteX116" fmla="*/ 4557042 w 4722813"/>
              <a:gd name="connsiteY116" fmla="*/ 2867677 h 4694238"/>
              <a:gd name="connsiteX117" fmla="*/ 4582395 w 4722813"/>
              <a:gd name="connsiteY117" fmla="*/ 2894580 h 4694238"/>
              <a:gd name="connsiteX118" fmla="*/ 4601409 w 4722813"/>
              <a:gd name="connsiteY118" fmla="*/ 2924648 h 4694238"/>
              <a:gd name="connsiteX119" fmla="*/ 4615670 w 4722813"/>
              <a:gd name="connsiteY119" fmla="*/ 2957881 h 4694238"/>
              <a:gd name="connsiteX120" fmla="*/ 4622800 w 4722813"/>
              <a:gd name="connsiteY120" fmla="*/ 2995070 h 4694238"/>
              <a:gd name="connsiteX121" fmla="*/ 4622800 w 4722813"/>
              <a:gd name="connsiteY121" fmla="*/ 3032260 h 4694238"/>
              <a:gd name="connsiteX122" fmla="*/ 4614085 w 4722813"/>
              <a:gd name="connsiteY122" fmla="*/ 3069449 h 4694238"/>
              <a:gd name="connsiteX123" fmla="*/ 4592694 w 4722813"/>
              <a:gd name="connsiteY123" fmla="*/ 3136706 h 4694238"/>
              <a:gd name="connsiteX124" fmla="*/ 4566549 w 4722813"/>
              <a:gd name="connsiteY124" fmla="*/ 3205546 h 4694238"/>
              <a:gd name="connsiteX125" fmla="*/ 4549912 w 4722813"/>
              <a:gd name="connsiteY125" fmla="*/ 3239570 h 4694238"/>
              <a:gd name="connsiteX126" fmla="*/ 4526936 w 4722813"/>
              <a:gd name="connsiteY126" fmla="*/ 3268056 h 4694238"/>
              <a:gd name="connsiteX127" fmla="*/ 4499207 w 4722813"/>
              <a:gd name="connsiteY127" fmla="*/ 3292585 h 4694238"/>
              <a:gd name="connsiteX128" fmla="*/ 4468309 w 4722813"/>
              <a:gd name="connsiteY128" fmla="*/ 3309992 h 4694238"/>
              <a:gd name="connsiteX129" fmla="*/ 4433450 w 4722813"/>
              <a:gd name="connsiteY129" fmla="*/ 3321070 h 4694238"/>
              <a:gd name="connsiteX130" fmla="*/ 4397798 w 4722813"/>
              <a:gd name="connsiteY130" fmla="*/ 3327400 h 4694238"/>
              <a:gd name="connsiteX131" fmla="*/ 4360562 w 4722813"/>
              <a:gd name="connsiteY131" fmla="*/ 3324235 h 4694238"/>
              <a:gd name="connsiteX132" fmla="*/ 4323325 w 4722813"/>
              <a:gd name="connsiteY132" fmla="*/ 3313949 h 4694238"/>
              <a:gd name="connsiteX133" fmla="*/ 4300350 w 4722813"/>
              <a:gd name="connsiteY133" fmla="*/ 3304453 h 4694238"/>
              <a:gd name="connsiteX134" fmla="*/ 4280543 w 4722813"/>
              <a:gd name="connsiteY134" fmla="*/ 3292585 h 4694238"/>
              <a:gd name="connsiteX135" fmla="*/ 4253606 w 4722813"/>
              <a:gd name="connsiteY135" fmla="*/ 3268056 h 4694238"/>
              <a:gd name="connsiteX136" fmla="*/ 4231423 w 4722813"/>
              <a:gd name="connsiteY136" fmla="*/ 3241153 h 4694238"/>
              <a:gd name="connsiteX137" fmla="*/ 4216370 w 4722813"/>
              <a:gd name="connsiteY137" fmla="*/ 3209502 h 4694238"/>
              <a:gd name="connsiteX138" fmla="*/ 4204486 w 4722813"/>
              <a:gd name="connsiteY138" fmla="*/ 3176269 h 4694238"/>
              <a:gd name="connsiteX139" fmla="*/ 4200525 w 4722813"/>
              <a:gd name="connsiteY139" fmla="*/ 3140662 h 4694238"/>
              <a:gd name="connsiteX140" fmla="*/ 4202902 w 4722813"/>
              <a:gd name="connsiteY140" fmla="*/ 3105056 h 4694238"/>
              <a:gd name="connsiteX141" fmla="*/ 4213201 w 4722813"/>
              <a:gd name="connsiteY141" fmla="*/ 3069449 h 4694238"/>
              <a:gd name="connsiteX142" fmla="*/ 4253606 w 4722813"/>
              <a:gd name="connsiteY142" fmla="*/ 2956298 h 4694238"/>
              <a:gd name="connsiteX143" fmla="*/ 4267867 w 4722813"/>
              <a:gd name="connsiteY143" fmla="*/ 2920692 h 4694238"/>
              <a:gd name="connsiteX144" fmla="*/ 4289258 w 4722813"/>
              <a:gd name="connsiteY144" fmla="*/ 2890624 h 4694238"/>
              <a:gd name="connsiteX145" fmla="*/ 4314611 w 4722813"/>
              <a:gd name="connsiteY145" fmla="*/ 2864512 h 4694238"/>
              <a:gd name="connsiteX146" fmla="*/ 4346301 w 4722813"/>
              <a:gd name="connsiteY146" fmla="*/ 2844731 h 4694238"/>
              <a:gd name="connsiteX147" fmla="*/ 4379576 w 4722813"/>
              <a:gd name="connsiteY147" fmla="*/ 2829697 h 4694238"/>
              <a:gd name="connsiteX148" fmla="*/ 4523961 w 4722813"/>
              <a:gd name="connsiteY148" fmla="*/ 2089150 h 4694238"/>
              <a:gd name="connsiteX149" fmla="*/ 4562936 w 4722813"/>
              <a:gd name="connsiteY149" fmla="*/ 2092320 h 4694238"/>
              <a:gd name="connsiteX150" fmla="*/ 4598730 w 4722813"/>
              <a:gd name="connsiteY150" fmla="*/ 2101038 h 4694238"/>
              <a:gd name="connsiteX151" fmla="*/ 4632137 w 4722813"/>
              <a:gd name="connsiteY151" fmla="*/ 2118474 h 4694238"/>
              <a:gd name="connsiteX152" fmla="*/ 4660771 w 4722813"/>
              <a:gd name="connsiteY152" fmla="*/ 2139872 h 4694238"/>
              <a:gd name="connsiteX153" fmla="*/ 4685429 w 4722813"/>
              <a:gd name="connsiteY153" fmla="*/ 2166818 h 4694238"/>
              <a:gd name="connsiteX154" fmla="*/ 4703723 w 4722813"/>
              <a:gd name="connsiteY154" fmla="*/ 2198519 h 4694238"/>
              <a:gd name="connsiteX155" fmla="*/ 4716450 w 4722813"/>
              <a:gd name="connsiteY155" fmla="*/ 2234182 h 4694238"/>
              <a:gd name="connsiteX156" fmla="*/ 4721222 w 4722813"/>
              <a:gd name="connsiteY156" fmla="*/ 2271431 h 4694238"/>
              <a:gd name="connsiteX157" fmla="*/ 4722813 w 4722813"/>
              <a:gd name="connsiteY157" fmla="*/ 2343550 h 4694238"/>
              <a:gd name="connsiteX158" fmla="*/ 4722813 w 4722813"/>
              <a:gd name="connsiteY158" fmla="*/ 2416463 h 4694238"/>
              <a:gd name="connsiteX159" fmla="*/ 4718041 w 4722813"/>
              <a:gd name="connsiteY159" fmla="*/ 2453711 h 4694238"/>
              <a:gd name="connsiteX160" fmla="*/ 4706905 w 4722813"/>
              <a:gd name="connsiteY160" fmla="*/ 2489375 h 4694238"/>
              <a:gd name="connsiteX161" fmla="*/ 4687815 w 4722813"/>
              <a:gd name="connsiteY161" fmla="*/ 2521076 h 4694238"/>
              <a:gd name="connsiteX162" fmla="*/ 4663157 w 4722813"/>
              <a:gd name="connsiteY162" fmla="*/ 2548814 h 4694238"/>
              <a:gd name="connsiteX163" fmla="*/ 4634523 w 4722813"/>
              <a:gd name="connsiteY163" fmla="*/ 2571797 h 4694238"/>
              <a:gd name="connsiteX164" fmla="*/ 4603502 w 4722813"/>
              <a:gd name="connsiteY164" fmla="*/ 2588440 h 4694238"/>
              <a:gd name="connsiteX165" fmla="*/ 4566913 w 4722813"/>
              <a:gd name="connsiteY165" fmla="*/ 2598743 h 4694238"/>
              <a:gd name="connsiteX166" fmla="*/ 4528734 w 4722813"/>
              <a:gd name="connsiteY166" fmla="*/ 2601913 h 4694238"/>
              <a:gd name="connsiteX167" fmla="*/ 4489759 w 4722813"/>
              <a:gd name="connsiteY167" fmla="*/ 2597158 h 4694238"/>
              <a:gd name="connsiteX168" fmla="*/ 4454761 w 4722813"/>
              <a:gd name="connsiteY168" fmla="*/ 2584478 h 4694238"/>
              <a:gd name="connsiteX169" fmla="*/ 4423740 w 4722813"/>
              <a:gd name="connsiteY169" fmla="*/ 2567042 h 4694238"/>
              <a:gd name="connsiteX170" fmla="*/ 4394310 w 4722813"/>
              <a:gd name="connsiteY170" fmla="*/ 2542474 h 4694238"/>
              <a:gd name="connsiteX171" fmla="*/ 4372834 w 4722813"/>
              <a:gd name="connsiteY171" fmla="*/ 2513943 h 4694238"/>
              <a:gd name="connsiteX172" fmla="*/ 4356130 w 4722813"/>
              <a:gd name="connsiteY172" fmla="*/ 2482242 h 4694238"/>
              <a:gd name="connsiteX173" fmla="*/ 4345790 w 4722813"/>
              <a:gd name="connsiteY173" fmla="*/ 2444993 h 4694238"/>
              <a:gd name="connsiteX174" fmla="*/ 4342608 w 4722813"/>
              <a:gd name="connsiteY174" fmla="*/ 2407745 h 4694238"/>
              <a:gd name="connsiteX175" fmla="*/ 4342608 w 4722813"/>
              <a:gd name="connsiteY175" fmla="*/ 2347513 h 4694238"/>
              <a:gd name="connsiteX176" fmla="*/ 4341813 w 4722813"/>
              <a:gd name="connsiteY176" fmla="*/ 2287281 h 4694238"/>
              <a:gd name="connsiteX177" fmla="*/ 4342608 w 4722813"/>
              <a:gd name="connsiteY177" fmla="*/ 2248448 h 4694238"/>
              <a:gd name="connsiteX178" fmla="*/ 4352949 w 4722813"/>
              <a:gd name="connsiteY178" fmla="*/ 2212784 h 4694238"/>
              <a:gd name="connsiteX179" fmla="*/ 4368857 w 4722813"/>
              <a:gd name="connsiteY179" fmla="*/ 2179498 h 4694238"/>
              <a:gd name="connsiteX180" fmla="*/ 4391924 w 4722813"/>
              <a:gd name="connsiteY180" fmla="*/ 2150967 h 4694238"/>
              <a:gd name="connsiteX181" fmla="*/ 4418967 w 4722813"/>
              <a:gd name="connsiteY181" fmla="*/ 2126399 h 4694238"/>
              <a:gd name="connsiteX182" fmla="*/ 4450784 w 4722813"/>
              <a:gd name="connsiteY182" fmla="*/ 2108171 h 4694238"/>
              <a:gd name="connsiteX183" fmla="*/ 4484986 w 4722813"/>
              <a:gd name="connsiteY183" fmla="*/ 2095490 h 4694238"/>
              <a:gd name="connsiteX184" fmla="*/ 4381138 w 4722813"/>
              <a:gd name="connsiteY184" fmla="*/ 1366837 h 4694238"/>
              <a:gd name="connsiteX185" fmla="*/ 4418375 w 4722813"/>
              <a:gd name="connsiteY185" fmla="*/ 1370812 h 4694238"/>
              <a:gd name="connsiteX186" fmla="*/ 4453235 w 4722813"/>
              <a:gd name="connsiteY186" fmla="*/ 1381147 h 4694238"/>
              <a:gd name="connsiteX187" fmla="*/ 4484925 w 4722813"/>
              <a:gd name="connsiteY187" fmla="*/ 1400227 h 4694238"/>
              <a:gd name="connsiteX188" fmla="*/ 4513447 w 4722813"/>
              <a:gd name="connsiteY188" fmla="*/ 1423282 h 4694238"/>
              <a:gd name="connsiteX189" fmla="*/ 4536423 w 4722813"/>
              <a:gd name="connsiteY189" fmla="*/ 1451902 h 4694238"/>
              <a:gd name="connsiteX190" fmla="*/ 4554645 w 4722813"/>
              <a:gd name="connsiteY190" fmla="*/ 1486087 h 4694238"/>
              <a:gd name="connsiteX191" fmla="*/ 4579205 w 4722813"/>
              <a:gd name="connsiteY191" fmla="*/ 1553662 h 4694238"/>
              <a:gd name="connsiteX192" fmla="*/ 4603765 w 4722813"/>
              <a:gd name="connsiteY192" fmla="*/ 1621237 h 4694238"/>
              <a:gd name="connsiteX193" fmla="*/ 4611688 w 4722813"/>
              <a:gd name="connsiteY193" fmla="*/ 1658602 h 4694238"/>
              <a:gd name="connsiteX194" fmla="*/ 4611688 w 4722813"/>
              <a:gd name="connsiteY194" fmla="*/ 1696762 h 4694238"/>
              <a:gd name="connsiteX195" fmla="*/ 4606142 w 4722813"/>
              <a:gd name="connsiteY195" fmla="*/ 1734127 h 4694238"/>
              <a:gd name="connsiteX196" fmla="*/ 4593466 w 4722813"/>
              <a:gd name="connsiteY196" fmla="*/ 1766722 h 4694238"/>
              <a:gd name="connsiteX197" fmla="*/ 4573659 w 4722813"/>
              <a:gd name="connsiteY197" fmla="*/ 1798522 h 4694238"/>
              <a:gd name="connsiteX198" fmla="*/ 4549099 w 4722813"/>
              <a:gd name="connsiteY198" fmla="*/ 1824757 h 4694238"/>
              <a:gd name="connsiteX199" fmla="*/ 4517408 w 4722813"/>
              <a:gd name="connsiteY199" fmla="*/ 1847812 h 4694238"/>
              <a:gd name="connsiteX200" fmla="*/ 4483341 w 4722813"/>
              <a:gd name="connsiteY200" fmla="*/ 1862122 h 4694238"/>
              <a:gd name="connsiteX201" fmla="*/ 4447689 w 4722813"/>
              <a:gd name="connsiteY201" fmla="*/ 1870867 h 4694238"/>
              <a:gd name="connsiteX202" fmla="*/ 4411244 w 4722813"/>
              <a:gd name="connsiteY202" fmla="*/ 1871662 h 4694238"/>
              <a:gd name="connsiteX203" fmla="*/ 4377177 w 4722813"/>
              <a:gd name="connsiteY203" fmla="*/ 1866097 h 4694238"/>
              <a:gd name="connsiteX204" fmla="*/ 4343902 w 4722813"/>
              <a:gd name="connsiteY204" fmla="*/ 1854967 h 4694238"/>
              <a:gd name="connsiteX205" fmla="*/ 4313796 w 4722813"/>
              <a:gd name="connsiteY205" fmla="*/ 1837477 h 4694238"/>
              <a:gd name="connsiteX206" fmla="*/ 4291612 w 4722813"/>
              <a:gd name="connsiteY206" fmla="*/ 1818397 h 4694238"/>
              <a:gd name="connsiteX207" fmla="*/ 4271013 w 4722813"/>
              <a:gd name="connsiteY207" fmla="*/ 1795342 h 4694238"/>
              <a:gd name="connsiteX208" fmla="*/ 4255168 w 4722813"/>
              <a:gd name="connsiteY208" fmla="*/ 1769902 h 4694238"/>
              <a:gd name="connsiteX209" fmla="*/ 4244076 w 4722813"/>
              <a:gd name="connsiteY209" fmla="*/ 1741282 h 4694238"/>
              <a:gd name="connsiteX210" fmla="*/ 4202878 w 4722813"/>
              <a:gd name="connsiteY210" fmla="*/ 1627597 h 4694238"/>
              <a:gd name="connsiteX211" fmla="*/ 4190994 w 4722813"/>
              <a:gd name="connsiteY211" fmla="*/ 1591027 h 4694238"/>
              <a:gd name="connsiteX212" fmla="*/ 4187825 w 4722813"/>
              <a:gd name="connsiteY212" fmla="*/ 1553662 h 4694238"/>
              <a:gd name="connsiteX213" fmla="*/ 4192579 w 4722813"/>
              <a:gd name="connsiteY213" fmla="*/ 1516297 h 4694238"/>
              <a:gd name="connsiteX214" fmla="*/ 4203670 w 4722813"/>
              <a:gd name="connsiteY214" fmla="*/ 1482112 h 4694238"/>
              <a:gd name="connsiteX215" fmla="*/ 4221100 w 4722813"/>
              <a:gd name="connsiteY215" fmla="*/ 1450312 h 4694238"/>
              <a:gd name="connsiteX216" fmla="*/ 4245661 w 4722813"/>
              <a:gd name="connsiteY216" fmla="*/ 1421692 h 4694238"/>
              <a:gd name="connsiteX217" fmla="*/ 4274182 w 4722813"/>
              <a:gd name="connsiteY217" fmla="*/ 1398637 h 4694238"/>
              <a:gd name="connsiteX218" fmla="*/ 4308250 w 4722813"/>
              <a:gd name="connsiteY218" fmla="*/ 1379557 h 4694238"/>
              <a:gd name="connsiteX219" fmla="*/ 4343902 w 4722813"/>
              <a:gd name="connsiteY219" fmla="*/ 1370017 h 4694238"/>
              <a:gd name="connsiteX220" fmla="*/ 2245369 w 4722813"/>
              <a:gd name="connsiteY220" fmla="*/ 828675 h 4694238"/>
              <a:gd name="connsiteX221" fmla="*/ 2281846 w 4722813"/>
              <a:gd name="connsiteY221" fmla="*/ 831849 h 4694238"/>
              <a:gd name="connsiteX222" fmla="*/ 2312772 w 4722813"/>
              <a:gd name="connsiteY222" fmla="*/ 842958 h 4694238"/>
              <a:gd name="connsiteX223" fmla="*/ 2341319 w 4722813"/>
              <a:gd name="connsiteY223" fmla="*/ 862002 h 4694238"/>
              <a:gd name="connsiteX224" fmla="*/ 2365901 w 4722813"/>
              <a:gd name="connsiteY224" fmla="*/ 886600 h 4694238"/>
              <a:gd name="connsiteX225" fmla="*/ 2383347 w 4722813"/>
              <a:gd name="connsiteY225" fmla="*/ 915166 h 4694238"/>
              <a:gd name="connsiteX226" fmla="*/ 2394448 w 4722813"/>
              <a:gd name="connsiteY226" fmla="*/ 946905 h 4694238"/>
              <a:gd name="connsiteX227" fmla="*/ 2399206 w 4722813"/>
              <a:gd name="connsiteY227" fmla="*/ 982612 h 4694238"/>
              <a:gd name="connsiteX228" fmla="*/ 2399206 w 4722813"/>
              <a:gd name="connsiteY228" fmla="*/ 2326786 h 4694238"/>
              <a:gd name="connsiteX229" fmla="*/ 3631488 w 4722813"/>
              <a:gd name="connsiteY229" fmla="*/ 2965546 h 4694238"/>
              <a:gd name="connsiteX230" fmla="*/ 3657656 w 4722813"/>
              <a:gd name="connsiteY230" fmla="*/ 2983002 h 4694238"/>
              <a:gd name="connsiteX231" fmla="*/ 3679066 w 4722813"/>
              <a:gd name="connsiteY231" fmla="*/ 3002840 h 4694238"/>
              <a:gd name="connsiteX232" fmla="*/ 3695719 w 4722813"/>
              <a:gd name="connsiteY232" fmla="*/ 3027438 h 4694238"/>
              <a:gd name="connsiteX233" fmla="*/ 3707613 w 4722813"/>
              <a:gd name="connsiteY233" fmla="*/ 3055210 h 4694238"/>
              <a:gd name="connsiteX234" fmla="*/ 3713164 w 4722813"/>
              <a:gd name="connsiteY234" fmla="*/ 3083776 h 4694238"/>
              <a:gd name="connsiteX235" fmla="*/ 3714750 w 4722813"/>
              <a:gd name="connsiteY235" fmla="*/ 3113928 h 4694238"/>
              <a:gd name="connsiteX236" fmla="*/ 3709199 w 4722813"/>
              <a:gd name="connsiteY236" fmla="*/ 3144081 h 4694238"/>
              <a:gd name="connsiteX237" fmla="*/ 3697305 w 4722813"/>
              <a:gd name="connsiteY237" fmla="*/ 3172647 h 4694238"/>
              <a:gd name="connsiteX238" fmla="*/ 3681445 w 4722813"/>
              <a:gd name="connsiteY238" fmla="*/ 3197245 h 4694238"/>
              <a:gd name="connsiteX239" fmla="*/ 3661621 w 4722813"/>
              <a:gd name="connsiteY239" fmla="*/ 3217082 h 4694238"/>
              <a:gd name="connsiteX240" fmla="*/ 3640211 w 4722813"/>
              <a:gd name="connsiteY240" fmla="*/ 3234539 h 4694238"/>
              <a:gd name="connsiteX241" fmla="*/ 3614042 w 4722813"/>
              <a:gd name="connsiteY241" fmla="*/ 3245648 h 4694238"/>
              <a:gd name="connsiteX242" fmla="*/ 3588667 w 4722813"/>
              <a:gd name="connsiteY242" fmla="*/ 3252789 h 4694238"/>
              <a:gd name="connsiteX243" fmla="*/ 3560913 w 4722813"/>
              <a:gd name="connsiteY243" fmla="*/ 3255963 h 4694238"/>
              <a:gd name="connsiteX244" fmla="*/ 3537124 w 4722813"/>
              <a:gd name="connsiteY244" fmla="*/ 3254376 h 4694238"/>
              <a:gd name="connsiteX245" fmla="*/ 3514128 w 4722813"/>
              <a:gd name="connsiteY245" fmla="*/ 3248822 h 4694238"/>
              <a:gd name="connsiteX246" fmla="*/ 3491131 w 4722813"/>
              <a:gd name="connsiteY246" fmla="*/ 3238506 h 4694238"/>
              <a:gd name="connsiteX247" fmla="*/ 2092325 w 4722813"/>
              <a:gd name="connsiteY247" fmla="*/ 2514843 h 4694238"/>
              <a:gd name="connsiteX248" fmla="*/ 2092325 w 4722813"/>
              <a:gd name="connsiteY248" fmla="*/ 982612 h 4694238"/>
              <a:gd name="connsiteX249" fmla="*/ 2096290 w 4722813"/>
              <a:gd name="connsiteY249" fmla="*/ 946905 h 4694238"/>
              <a:gd name="connsiteX250" fmla="*/ 2108185 w 4722813"/>
              <a:gd name="connsiteY250" fmla="*/ 915166 h 4694238"/>
              <a:gd name="connsiteX251" fmla="*/ 2125630 w 4722813"/>
              <a:gd name="connsiteY251" fmla="*/ 886600 h 4694238"/>
              <a:gd name="connsiteX252" fmla="*/ 2149419 w 4722813"/>
              <a:gd name="connsiteY252" fmla="*/ 862002 h 4694238"/>
              <a:gd name="connsiteX253" fmla="*/ 2177966 w 4722813"/>
              <a:gd name="connsiteY253" fmla="*/ 842958 h 4694238"/>
              <a:gd name="connsiteX254" fmla="*/ 2209685 w 4722813"/>
              <a:gd name="connsiteY254" fmla="*/ 831849 h 4694238"/>
              <a:gd name="connsiteX255" fmla="*/ 2376153 w 4722813"/>
              <a:gd name="connsiteY255" fmla="*/ 0 h 4694238"/>
              <a:gd name="connsiteX256" fmla="*/ 2513498 w 4722813"/>
              <a:gd name="connsiteY256" fmla="*/ 3968 h 4694238"/>
              <a:gd name="connsiteX257" fmla="*/ 2651637 w 4722813"/>
              <a:gd name="connsiteY257" fmla="*/ 17460 h 4694238"/>
              <a:gd name="connsiteX258" fmla="*/ 2786601 w 4722813"/>
              <a:gd name="connsiteY258" fmla="*/ 37300 h 4694238"/>
              <a:gd name="connsiteX259" fmla="*/ 2921564 w 4722813"/>
              <a:gd name="connsiteY259" fmla="*/ 65870 h 4694238"/>
              <a:gd name="connsiteX260" fmla="*/ 3053352 w 4722813"/>
              <a:gd name="connsiteY260" fmla="*/ 102377 h 4694238"/>
              <a:gd name="connsiteX261" fmla="*/ 3183552 w 4722813"/>
              <a:gd name="connsiteY261" fmla="*/ 146819 h 4694238"/>
              <a:gd name="connsiteX262" fmla="*/ 3311371 w 4722813"/>
              <a:gd name="connsiteY262" fmla="*/ 198404 h 4694238"/>
              <a:gd name="connsiteX263" fmla="*/ 3436014 w 4722813"/>
              <a:gd name="connsiteY263" fmla="*/ 258719 h 4694238"/>
              <a:gd name="connsiteX264" fmla="*/ 3558275 w 4722813"/>
              <a:gd name="connsiteY264" fmla="*/ 326176 h 4694238"/>
              <a:gd name="connsiteX265" fmla="*/ 3677360 w 4722813"/>
              <a:gd name="connsiteY265" fmla="*/ 400776 h 4694238"/>
              <a:gd name="connsiteX266" fmla="*/ 3826614 w 4722813"/>
              <a:gd name="connsiteY266" fmla="*/ 185706 h 4694238"/>
              <a:gd name="connsiteX267" fmla="*/ 3844080 w 4722813"/>
              <a:gd name="connsiteY267" fmla="*/ 163485 h 4694238"/>
              <a:gd name="connsiteX268" fmla="*/ 3862340 w 4722813"/>
              <a:gd name="connsiteY268" fmla="*/ 150787 h 4694238"/>
              <a:gd name="connsiteX269" fmla="*/ 3881393 w 4722813"/>
              <a:gd name="connsiteY269" fmla="*/ 145232 h 4694238"/>
              <a:gd name="connsiteX270" fmla="*/ 3898065 w 4722813"/>
              <a:gd name="connsiteY270" fmla="*/ 147613 h 4694238"/>
              <a:gd name="connsiteX271" fmla="*/ 3912356 w 4722813"/>
              <a:gd name="connsiteY271" fmla="*/ 159517 h 4694238"/>
              <a:gd name="connsiteX272" fmla="*/ 3925852 w 4722813"/>
              <a:gd name="connsiteY272" fmla="*/ 177770 h 4694238"/>
              <a:gd name="connsiteX273" fmla="*/ 3935379 w 4722813"/>
              <a:gd name="connsiteY273" fmla="*/ 203960 h 4694238"/>
              <a:gd name="connsiteX274" fmla="*/ 4109244 w 4722813"/>
              <a:gd name="connsiteY274" fmla="*/ 828535 h 4694238"/>
              <a:gd name="connsiteX275" fmla="*/ 4113213 w 4722813"/>
              <a:gd name="connsiteY275" fmla="*/ 857899 h 4694238"/>
              <a:gd name="connsiteX276" fmla="*/ 4110831 w 4722813"/>
              <a:gd name="connsiteY276" fmla="*/ 884882 h 4694238"/>
              <a:gd name="connsiteX277" fmla="*/ 4102098 w 4722813"/>
              <a:gd name="connsiteY277" fmla="*/ 911071 h 4694238"/>
              <a:gd name="connsiteX278" fmla="*/ 4087808 w 4722813"/>
              <a:gd name="connsiteY278" fmla="*/ 932499 h 4694238"/>
              <a:gd name="connsiteX279" fmla="*/ 4067960 w 4722813"/>
              <a:gd name="connsiteY279" fmla="*/ 949165 h 4694238"/>
              <a:gd name="connsiteX280" fmla="*/ 4041762 w 4722813"/>
              <a:gd name="connsiteY280" fmla="*/ 961069 h 4694238"/>
              <a:gd name="connsiteX281" fmla="*/ 4013181 w 4722813"/>
              <a:gd name="connsiteY281" fmla="*/ 968212 h 4694238"/>
              <a:gd name="connsiteX282" fmla="*/ 3368532 w 4722813"/>
              <a:gd name="connsiteY282" fmla="*/ 1025352 h 4694238"/>
              <a:gd name="connsiteX283" fmla="*/ 3344715 w 4722813"/>
              <a:gd name="connsiteY283" fmla="*/ 1025352 h 4694238"/>
              <a:gd name="connsiteX284" fmla="*/ 3323279 w 4722813"/>
              <a:gd name="connsiteY284" fmla="*/ 1021384 h 4694238"/>
              <a:gd name="connsiteX285" fmla="*/ 3308989 w 4722813"/>
              <a:gd name="connsiteY285" fmla="*/ 1012654 h 4694238"/>
              <a:gd name="connsiteX286" fmla="*/ 3298668 w 4722813"/>
              <a:gd name="connsiteY286" fmla="*/ 1001543 h 4694238"/>
              <a:gd name="connsiteX287" fmla="*/ 3293111 w 4722813"/>
              <a:gd name="connsiteY287" fmla="*/ 986465 h 4694238"/>
              <a:gd name="connsiteX288" fmla="*/ 3293905 w 4722813"/>
              <a:gd name="connsiteY288" fmla="*/ 969799 h 4694238"/>
              <a:gd name="connsiteX289" fmla="*/ 3300256 w 4722813"/>
              <a:gd name="connsiteY289" fmla="*/ 949165 h 4694238"/>
              <a:gd name="connsiteX290" fmla="*/ 3312959 w 4722813"/>
              <a:gd name="connsiteY290" fmla="*/ 927737 h 4694238"/>
              <a:gd name="connsiteX291" fmla="*/ 3460625 w 4722813"/>
              <a:gd name="connsiteY291" fmla="*/ 714255 h 4694238"/>
              <a:gd name="connsiteX292" fmla="*/ 3350272 w 4722813"/>
              <a:gd name="connsiteY292" fmla="*/ 645210 h 4694238"/>
              <a:gd name="connsiteX293" fmla="*/ 3236744 w 4722813"/>
              <a:gd name="connsiteY293" fmla="*/ 584895 h 4694238"/>
              <a:gd name="connsiteX294" fmla="*/ 3120834 w 4722813"/>
              <a:gd name="connsiteY294" fmla="*/ 531723 h 4694238"/>
              <a:gd name="connsiteX295" fmla="*/ 3003336 w 4722813"/>
              <a:gd name="connsiteY295" fmla="*/ 487280 h 4694238"/>
              <a:gd name="connsiteX296" fmla="*/ 2882663 w 4722813"/>
              <a:gd name="connsiteY296" fmla="*/ 450774 h 4694238"/>
              <a:gd name="connsiteX297" fmla="*/ 2761990 w 4722813"/>
              <a:gd name="connsiteY297" fmla="*/ 422204 h 4694238"/>
              <a:gd name="connsiteX298" fmla="*/ 2639729 w 4722813"/>
              <a:gd name="connsiteY298" fmla="*/ 400776 h 4694238"/>
              <a:gd name="connsiteX299" fmla="*/ 2518261 w 4722813"/>
              <a:gd name="connsiteY299" fmla="*/ 388078 h 4694238"/>
              <a:gd name="connsiteX300" fmla="*/ 2394412 w 4722813"/>
              <a:gd name="connsiteY300" fmla="*/ 381729 h 4694238"/>
              <a:gd name="connsiteX301" fmla="*/ 2271357 w 4722813"/>
              <a:gd name="connsiteY301" fmla="*/ 383317 h 4694238"/>
              <a:gd name="connsiteX302" fmla="*/ 2149096 w 4722813"/>
              <a:gd name="connsiteY302" fmla="*/ 393634 h 4694238"/>
              <a:gd name="connsiteX303" fmla="*/ 2028423 w 4722813"/>
              <a:gd name="connsiteY303" fmla="*/ 409506 h 4694238"/>
              <a:gd name="connsiteX304" fmla="*/ 1908544 w 4722813"/>
              <a:gd name="connsiteY304" fmla="*/ 434108 h 4694238"/>
              <a:gd name="connsiteX305" fmla="*/ 1790252 w 4722813"/>
              <a:gd name="connsiteY305" fmla="*/ 465059 h 4694238"/>
              <a:gd name="connsiteX306" fmla="*/ 1674342 w 4722813"/>
              <a:gd name="connsiteY306" fmla="*/ 503946 h 4694238"/>
              <a:gd name="connsiteX307" fmla="*/ 1560020 w 4722813"/>
              <a:gd name="connsiteY307" fmla="*/ 549976 h 4694238"/>
              <a:gd name="connsiteX308" fmla="*/ 1448874 w 4722813"/>
              <a:gd name="connsiteY308" fmla="*/ 603148 h 4694238"/>
              <a:gd name="connsiteX309" fmla="*/ 1340109 w 4722813"/>
              <a:gd name="connsiteY309" fmla="*/ 665050 h 4694238"/>
              <a:gd name="connsiteX310" fmla="*/ 1235314 w 4722813"/>
              <a:gd name="connsiteY310" fmla="*/ 730920 h 4694238"/>
              <a:gd name="connsiteX311" fmla="*/ 1229756 w 4722813"/>
              <a:gd name="connsiteY311" fmla="*/ 737269 h 4694238"/>
              <a:gd name="connsiteX312" fmla="*/ 1137664 w 4722813"/>
              <a:gd name="connsiteY312" fmla="*/ 803140 h 4694238"/>
              <a:gd name="connsiteX313" fmla="*/ 1051922 w 4722813"/>
              <a:gd name="connsiteY313" fmla="*/ 876152 h 4694238"/>
              <a:gd name="connsiteX314" fmla="*/ 966974 w 4722813"/>
              <a:gd name="connsiteY314" fmla="*/ 953927 h 4694238"/>
              <a:gd name="connsiteX315" fmla="*/ 888378 w 4722813"/>
              <a:gd name="connsiteY315" fmla="*/ 1038843 h 4694238"/>
              <a:gd name="connsiteX316" fmla="*/ 812163 w 4722813"/>
              <a:gd name="connsiteY316" fmla="*/ 1127728 h 4694238"/>
              <a:gd name="connsiteX317" fmla="*/ 741506 w 4722813"/>
              <a:gd name="connsiteY317" fmla="*/ 1220581 h 4694238"/>
              <a:gd name="connsiteX318" fmla="*/ 673230 w 4722813"/>
              <a:gd name="connsiteY318" fmla="*/ 1326132 h 4694238"/>
              <a:gd name="connsiteX319" fmla="*/ 611306 w 4722813"/>
              <a:gd name="connsiteY319" fmla="*/ 1433270 h 4694238"/>
              <a:gd name="connsiteX320" fmla="*/ 558114 w 4722813"/>
              <a:gd name="connsiteY320" fmla="*/ 1544377 h 4694238"/>
              <a:gd name="connsiteX321" fmla="*/ 510480 w 4722813"/>
              <a:gd name="connsiteY321" fmla="*/ 1656277 h 4694238"/>
              <a:gd name="connsiteX322" fmla="*/ 472373 w 4722813"/>
              <a:gd name="connsiteY322" fmla="*/ 1769764 h 4694238"/>
              <a:gd name="connsiteX323" fmla="*/ 439029 w 4722813"/>
              <a:gd name="connsiteY323" fmla="*/ 1884838 h 4694238"/>
              <a:gd name="connsiteX324" fmla="*/ 414418 w 4722813"/>
              <a:gd name="connsiteY324" fmla="*/ 2000706 h 4694238"/>
              <a:gd name="connsiteX325" fmla="*/ 396158 w 4722813"/>
              <a:gd name="connsiteY325" fmla="*/ 2117367 h 4694238"/>
              <a:gd name="connsiteX326" fmla="*/ 384249 w 4722813"/>
              <a:gd name="connsiteY326" fmla="*/ 2234822 h 4694238"/>
              <a:gd name="connsiteX327" fmla="*/ 381868 w 4722813"/>
              <a:gd name="connsiteY327" fmla="*/ 2353071 h 4694238"/>
              <a:gd name="connsiteX328" fmla="*/ 384249 w 4722813"/>
              <a:gd name="connsiteY328" fmla="*/ 2470526 h 4694238"/>
              <a:gd name="connsiteX329" fmla="*/ 392982 w 4722813"/>
              <a:gd name="connsiteY329" fmla="*/ 2587188 h 4694238"/>
              <a:gd name="connsiteX330" fmla="*/ 410448 w 4722813"/>
              <a:gd name="connsiteY330" fmla="*/ 2703056 h 4694238"/>
              <a:gd name="connsiteX331" fmla="*/ 433471 w 4722813"/>
              <a:gd name="connsiteY331" fmla="*/ 2818130 h 4694238"/>
              <a:gd name="connsiteX332" fmla="*/ 463640 w 4722813"/>
              <a:gd name="connsiteY332" fmla="*/ 2931617 h 4694238"/>
              <a:gd name="connsiteX333" fmla="*/ 500953 w 4722813"/>
              <a:gd name="connsiteY333" fmla="*/ 3041930 h 4694238"/>
              <a:gd name="connsiteX334" fmla="*/ 543824 w 4722813"/>
              <a:gd name="connsiteY334" fmla="*/ 3153036 h 4694238"/>
              <a:gd name="connsiteX335" fmla="*/ 593840 w 4722813"/>
              <a:gd name="connsiteY335" fmla="*/ 3259381 h 4694238"/>
              <a:gd name="connsiteX336" fmla="*/ 650207 w 4722813"/>
              <a:gd name="connsiteY336" fmla="*/ 3362550 h 4694238"/>
              <a:gd name="connsiteX337" fmla="*/ 712925 w 4722813"/>
              <a:gd name="connsiteY337" fmla="*/ 3464133 h 4694238"/>
              <a:gd name="connsiteX338" fmla="*/ 781995 w 4722813"/>
              <a:gd name="connsiteY338" fmla="*/ 3562542 h 4694238"/>
              <a:gd name="connsiteX339" fmla="*/ 856622 w 4722813"/>
              <a:gd name="connsiteY339" fmla="*/ 3655395 h 4694238"/>
              <a:gd name="connsiteX340" fmla="*/ 938394 w 4722813"/>
              <a:gd name="connsiteY340" fmla="*/ 3744280 h 4694238"/>
              <a:gd name="connsiteX341" fmla="*/ 1027311 w 4722813"/>
              <a:gd name="connsiteY341" fmla="*/ 3830784 h 4694238"/>
              <a:gd name="connsiteX342" fmla="*/ 1120198 w 4722813"/>
              <a:gd name="connsiteY342" fmla="*/ 3910939 h 4694238"/>
              <a:gd name="connsiteX343" fmla="*/ 1221023 w 4722813"/>
              <a:gd name="connsiteY343" fmla="*/ 3985539 h 4694238"/>
              <a:gd name="connsiteX344" fmla="*/ 1313910 w 4722813"/>
              <a:gd name="connsiteY344" fmla="*/ 4047441 h 4694238"/>
              <a:gd name="connsiteX345" fmla="*/ 1410766 w 4722813"/>
              <a:gd name="connsiteY345" fmla="*/ 4103788 h 4694238"/>
              <a:gd name="connsiteX346" fmla="*/ 1410766 w 4722813"/>
              <a:gd name="connsiteY346" fmla="*/ 4105375 h 4694238"/>
              <a:gd name="connsiteX347" fmla="*/ 1463164 w 4722813"/>
              <a:gd name="connsiteY347" fmla="*/ 4132358 h 4694238"/>
              <a:gd name="connsiteX348" fmla="*/ 1517943 w 4722813"/>
              <a:gd name="connsiteY348" fmla="*/ 4159341 h 4694238"/>
              <a:gd name="connsiteX349" fmla="*/ 1521119 w 4722813"/>
              <a:gd name="connsiteY349" fmla="*/ 4160928 h 4694238"/>
              <a:gd name="connsiteX350" fmla="*/ 1523501 w 4722813"/>
              <a:gd name="connsiteY350" fmla="*/ 4162515 h 4694238"/>
              <a:gd name="connsiteX351" fmla="*/ 1641792 w 4722813"/>
              <a:gd name="connsiteY351" fmla="*/ 4212513 h 4694238"/>
              <a:gd name="connsiteX352" fmla="*/ 1761672 w 4722813"/>
              <a:gd name="connsiteY352" fmla="*/ 4256162 h 4694238"/>
              <a:gd name="connsiteX353" fmla="*/ 1885521 w 4722813"/>
              <a:gd name="connsiteY353" fmla="*/ 4290288 h 4694238"/>
              <a:gd name="connsiteX354" fmla="*/ 2010163 w 4722813"/>
              <a:gd name="connsiteY354" fmla="*/ 4318064 h 4694238"/>
              <a:gd name="connsiteX355" fmla="*/ 2047477 w 4722813"/>
              <a:gd name="connsiteY355" fmla="*/ 4327588 h 4694238"/>
              <a:gd name="connsiteX356" fmla="*/ 2080821 w 4722813"/>
              <a:gd name="connsiteY356" fmla="*/ 4345047 h 4694238"/>
              <a:gd name="connsiteX357" fmla="*/ 2109401 w 4722813"/>
              <a:gd name="connsiteY357" fmla="*/ 4368062 h 4694238"/>
              <a:gd name="connsiteX358" fmla="*/ 2133218 w 4722813"/>
              <a:gd name="connsiteY358" fmla="*/ 4395045 h 4694238"/>
              <a:gd name="connsiteX359" fmla="*/ 2150684 w 4722813"/>
              <a:gd name="connsiteY359" fmla="*/ 4426790 h 4694238"/>
              <a:gd name="connsiteX360" fmla="*/ 2162593 w 4722813"/>
              <a:gd name="connsiteY360" fmla="*/ 4462502 h 4694238"/>
              <a:gd name="connsiteX361" fmla="*/ 2166562 w 4722813"/>
              <a:gd name="connsiteY361" fmla="*/ 4499802 h 4694238"/>
              <a:gd name="connsiteX362" fmla="*/ 2163387 w 4722813"/>
              <a:gd name="connsiteY362" fmla="*/ 4537102 h 4694238"/>
              <a:gd name="connsiteX363" fmla="*/ 2153860 w 4722813"/>
              <a:gd name="connsiteY363" fmla="*/ 4574402 h 4694238"/>
              <a:gd name="connsiteX364" fmla="*/ 2136394 w 4722813"/>
              <a:gd name="connsiteY364" fmla="*/ 4607734 h 4694238"/>
              <a:gd name="connsiteX365" fmla="*/ 2113371 w 4722813"/>
              <a:gd name="connsiteY365" fmla="*/ 4636304 h 4694238"/>
              <a:gd name="connsiteX366" fmla="*/ 2086378 w 4722813"/>
              <a:gd name="connsiteY366" fmla="*/ 4660906 h 4694238"/>
              <a:gd name="connsiteX367" fmla="*/ 2053034 w 4722813"/>
              <a:gd name="connsiteY367" fmla="*/ 4678366 h 4694238"/>
              <a:gd name="connsiteX368" fmla="*/ 2018896 w 4722813"/>
              <a:gd name="connsiteY368" fmla="*/ 4689476 h 4694238"/>
              <a:gd name="connsiteX369" fmla="*/ 1981583 w 4722813"/>
              <a:gd name="connsiteY369" fmla="*/ 4694238 h 4694238"/>
              <a:gd name="connsiteX370" fmla="*/ 1944269 w 4722813"/>
              <a:gd name="connsiteY370" fmla="*/ 4691064 h 4694238"/>
              <a:gd name="connsiteX371" fmla="*/ 1818039 w 4722813"/>
              <a:gd name="connsiteY371" fmla="*/ 4665668 h 4694238"/>
              <a:gd name="connsiteX372" fmla="*/ 1693396 w 4722813"/>
              <a:gd name="connsiteY372" fmla="*/ 4632336 h 4694238"/>
              <a:gd name="connsiteX373" fmla="*/ 1571135 w 4722813"/>
              <a:gd name="connsiteY373" fmla="*/ 4591862 h 4694238"/>
              <a:gd name="connsiteX374" fmla="*/ 1452049 w 4722813"/>
              <a:gd name="connsiteY374" fmla="*/ 4545832 h 4694238"/>
              <a:gd name="connsiteX375" fmla="*/ 1336139 w 4722813"/>
              <a:gd name="connsiteY375" fmla="*/ 4494247 h 4694238"/>
              <a:gd name="connsiteX376" fmla="*/ 1221023 w 4722813"/>
              <a:gd name="connsiteY376" fmla="*/ 4433932 h 4694238"/>
              <a:gd name="connsiteX377" fmla="*/ 1110671 w 4722813"/>
              <a:gd name="connsiteY377" fmla="*/ 4369649 h 4694238"/>
              <a:gd name="connsiteX378" fmla="*/ 1001112 w 4722813"/>
              <a:gd name="connsiteY378" fmla="*/ 4297430 h 4694238"/>
              <a:gd name="connsiteX379" fmla="*/ 895523 w 4722813"/>
              <a:gd name="connsiteY379" fmla="*/ 4217275 h 4694238"/>
              <a:gd name="connsiteX380" fmla="*/ 794697 w 4722813"/>
              <a:gd name="connsiteY380" fmla="*/ 4132358 h 4694238"/>
              <a:gd name="connsiteX381" fmla="*/ 698635 w 4722813"/>
              <a:gd name="connsiteY381" fmla="*/ 4043473 h 4694238"/>
              <a:gd name="connsiteX382" fmla="*/ 696253 w 4722813"/>
              <a:gd name="connsiteY382" fmla="*/ 4040298 h 4694238"/>
              <a:gd name="connsiteX383" fmla="*/ 604161 w 4722813"/>
              <a:gd name="connsiteY383" fmla="*/ 3944271 h 4694238"/>
              <a:gd name="connsiteX384" fmla="*/ 519213 w 4722813"/>
              <a:gd name="connsiteY384" fmla="*/ 3843482 h 4694238"/>
              <a:gd name="connsiteX385" fmla="*/ 439029 w 4722813"/>
              <a:gd name="connsiteY385" fmla="*/ 3738724 h 4694238"/>
              <a:gd name="connsiteX386" fmla="*/ 365990 w 4722813"/>
              <a:gd name="connsiteY386" fmla="*/ 3629999 h 4694238"/>
              <a:gd name="connsiteX387" fmla="*/ 298508 w 4722813"/>
              <a:gd name="connsiteY387" fmla="*/ 3517306 h 4694238"/>
              <a:gd name="connsiteX388" fmla="*/ 238171 w 4722813"/>
              <a:gd name="connsiteY388" fmla="*/ 3399850 h 4694238"/>
              <a:gd name="connsiteX389" fmla="*/ 183392 w 4722813"/>
              <a:gd name="connsiteY389" fmla="*/ 3280808 h 4694238"/>
              <a:gd name="connsiteX390" fmla="*/ 136552 w 4722813"/>
              <a:gd name="connsiteY390" fmla="*/ 3157004 h 4694238"/>
              <a:gd name="connsiteX391" fmla="*/ 96063 w 4722813"/>
              <a:gd name="connsiteY391" fmla="*/ 3029232 h 4694238"/>
              <a:gd name="connsiteX392" fmla="*/ 61925 w 4722813"/>
              <a:gd name="connsiteY392" fmla="*/ 2899873 h 4694238"/>
              <a:gd name="connsiteX393" fmla="*/ 35726 w 4722813"/>
              <a:gd name="connsiteY393" fmla="*/ 2768132 h 4694238"/>
              <a:gd name="connsiteX394" fmla="*/ 14291 w 4722813"/>
              <a:gd name="connsiteY394" fmla="*/ 2624488 h 4694238"/>
              <a:gd name="connsiteX395" fmla="*/ 14291 w 4722813"/>
              <a:gd name="connsiteY395" fmla="*/ 2619726 h 4694238"/>
              <a:gd name="connsiteX396" fmla="*/ 12703 w 4722813"/>
              <a:gd name="connsiteY396" fmla="*/ 2615758 h 4694238"/>
              <a:gd name="connsiteX397" fmla="*/ 7145 w 4722813"/>
              <a:gd name="connsiteY397" fmla="*/ 2543539 h 4694238"/>
              <a:gd name="connsiteX398" fmla="*/ 3176 w 4722813"/>
              <a:gd name="connsiteY398" fmla="*/ 2472114 h 4694238"/>
              <a:gd name="connsiteX399" fmla="*/ 3176 w 4722813"/>
              <a:gd name="connsiteY399" fmla="*/ 2466558 h 4694238"/>
              <a:gd name="connsiteX400" fmla="*/ 0 w 4722813"/>
              <a:gd name="connsiteY400" fmla="*/ 2334024 h 4694238"/>
              <a:gd name="connsiteX401" fmla="*/ 5558 w 4722813"/>
              <a:gd name="connsiteY401" fmla="*/ 2202284 h 4694238"/>
              <a:gd name="connsiteX402" fmla="*/ 17466 w 4722813"/>
              <a:gd name="connsiteY402" fmla="*/ 2069750 h 4694238"/>
              <a:gd name="connsiteX403" fmla="*/ 37314 w 4722813"/>
              <a:gd name="connsiteY403" fmla="*/ 1940391 h 4694238"/>
              <a:gd name="connsiteX404" fmla="*/ 64306 w 4722813"/>
              <a:gd name="connsiteY404" fmla="*/ 1811032 h 4694238"/>
              <a:gd name="connsiteX405" fmla="*/ 99238 w 4722813"/>
              <a:gd name="connsiteY405" fmla="*/ 1684847 h 4694238"/>
              <a:gd name="connsiteX406" fmla="*/ 140521 w 4722813"/>
              <a:gd name="connsiteY406" fmla="*/ 1560249 h 4694238"/>
              <a:gd name="connsiteX407" fmla="*/ 189743 w 4722813"/>
              <a:gd name="connsiteY407" fmla="*/ 1436445 h 4694238"/>
              <a:gd name="connsiteX408" fmla="*/ 243729 w 4722813"/>
              <a:gd name="connsiteY408" fmla="*/ 1317403 h 4694238"/>
              <a:gd name="connsiteX409" fmla="*/ 307241 w 4722813"/>
              <a:gd name="connsiteY409" fmla="*/ 1199154 h 4694238"/>
              <a:gd name="connsiteX410" fmla="*/ 377104 w 4722813"/>
              <a:gd name="connsiteY410" fmla="*/ 1084873 h 4694238"/>
              <a:gd name="connsiteX411" fmla="*/ 378692 w 4722813"/>
              <a:gd name="connsiteY411" fmla="*/ 1080111 h 4694238"/>
              <a:gd name="connsiteX412" fmla="*/ 381868 w 4722813"/>
              <a:gd name="connsiteY412" fmla="*/ 1074556 h 4694238"/>
              <a:gd name="connsiteX413" fmla="*/ 431884 w 4722813"/>
              <a:gd name="connsiteY413" fmla="*/ 1001543 h 4694238"/>
              <a:gd name="connsiteX414" fmla="*/ 463640 w 4722813"/>
              <a:gd name="connsiteY414" fmla="*/ 956307 h 4694238"/>
              <a:gd name="connsiteX415" fmla="*/ 467609 w 4722813"/>
              <a:gd name="connsiteY415" fmla="*/ 950752 h 4694238"/>
              <a:gd name="connsiteX416" fmla="*/ 472373 w 4722813"/>
              <a:gd name="connsiteY416" fmla="*/ 946784 h 4694238"/>
              <a:gd name="connsiteX417" fmla="*/ 554939 w 4722813"/>
              <a:gd name="connsiteY417" fmla="*/ 840439 h 4694238"/>
              <a:gd name="connsiteX418" fmla="*/ 643856 w 4722813"/>
              <a:gd name="connsiteY418" fmla="*/ 741237 h 4694238"/>
              <a:gd name="connsiteX419" fmla="*/ 739124 w 4722813"/>
              <a:gd name="connsiteY419" fmla="*/ 646004 h 4694238"/>
              <a:gd name="connsiteX420" fmla="*/ 837568 w 4722813"/>
              <a:gd name="connsiteY420" fmla="*/ 557119 h 4694238"/>
              <a:gd name="connsiteX421" fmla="*/ 939982 w 4722813"/>
              <a:gd name="connsiteY421" fmla="*/ 475376 h 4694238"/>
              <a:gd name="connsiteX422" fmla="*/ 1047159 w 4722813"/>
              <a:gd name="connsiteY422" fmla="*/ 397602 h 4694238"/>
              <a:gd name="connsiteX423" fmla="*/ 1159099 w 4722813"/>
              <a:gd name="connsiteY423" fmla="*/ 329351 h 4694238"/>
              <a:gd name="connsiteX424" fmla="*/ 1274215 w 4722813"/>
              <a:gd name="connsiteY424" fmla="*/ 264274 h 4694238"/>
              <a:gd name="connsiteX425" fmla="*/ 1393300 w 4722813"/>
              <a:gd name="connsiteY425" fmla="*/ 207134 h 4694238"/>
              <a:gd name="connsiteX426" fmla="*/ 1516355 w 4722813"/>
              <a:gd name="connsiteY426" fmla="*/ 156343 h 4694238"/>
              <a:gd name="connsiteX427" fmla="*/ 1641792 w 4722813"/>
              <a:gd name="connsiteY427" fmla="*/ 111900 h 4694238"/>
              <a:gd name="connsiteX428" fmla="*/ 1770405 w 4722813"/>
              <a:gd name="connsiteY428" fmla="*/ 74600 h 4694238"/>
              <a:gd name="connsiteX429" fmla="*/ 1777550 w 4722813"/>
              <a:gd name="connsiteY429" fmla="*/ 73013 h 4694238"/>
              <a:gd name="connsiteX430" fmla="*/ 1779137 w 4722813"/>
              <a:gd name="connsiteY430" fmla="*/ 73013 h 4694238"/>
              <a:gd name="connsiteX431" fmla="*/ 1868055 w 4722813"/>
              <a:gd name="connsiteY431" fmla="*/ 51585 h 4694238"/>
              <a:gd name="connsiteX432" fmla="*/ 1958560 w 4722813"/>
              <a:gd name="connsiteY432" fmla="*/ 34126 h 4694238"/>
              <a:gd name="connsiteX433" fmla="*/ 2097493 w 4722813"/>
              <a:gd name="connsiteY433" fmla="*/ 14285 h 4694238"/>
              <a:gd name="connsiteX434" fmla="*/ 2237220 w 4722813"/>
              <a:gd name="connsiteY434" fmla="*/ 3175 h 469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4722813" h="4694238">
                <a:moveTo>
                  <a:pt x="2876372" y="4284662"/>
                </a:moveTo>
                <a:lnTo>
                  <a:pt x="2913562" y="4286250"/>
                </a:lnTo>
                <a:lnTo>
                  <a:pt x="2949170" y="4295775"/>
                </a:lnTo>
                <a:lnTo>
                  <a:pt x="2981612" y="4311650"/>
                </a:lnTo>
                <a:lnTo>
                  <a:pt x="3010098" y="4333081"/>
                </a:lnTo>
                <a:lnTo>
                  <a:pt x="3036210" y="4360862"/>
                </a:lnTo>
                <a:lnTo>
                  <a:pt x="3054410" y="4392612"/>
                </a:lnTo>
                <a:lnTo>
                  <a:pt x="3067861" y="4428331"/>
                </a:lnTo>
                <a:lnTo>
                  <a:pt x="3073400" y="4467225"/>
                </a:lnTo>
                <a:lnTo>
                  <a:pt x="3071818" y="4504531"/>
                </a:lnTo>
                <a:lnTo>
                  <a:pt x="3062322" y="4538662"/>
                </a:lnTo>
                <a:lnTo>
                  <a:pt x="3046497" y="4572000"/>
                </a:lnTo>
                <a:lnTo>
                  <a:pt x="3025132" y="4602162"/>
                </a:lnTo>
                <a:lnTo>
                  <a:pt x="2997438" y="4626769"/>
                </a:lnTo>
                <a:lnTo>
                  <a:pt x="2965787" y="4645025"/>
                </a:lnTo>
                <a:lnTo>
                  <a:pt x="2930179" y="4657725"/>
                </a:lnTo>
                <a:lnTo>
                  <a:pt x="2860547" y="4675187"/>
                </a:lnTo>
                <a:lnTo>
                  <a:pt x="2790123" y="4689475"/>
                </a:lnTo>
                <a:lnTo>
                  <a:pt x="2751350" y="4692650"/>
                </a:lnTo>
                <a:lnTo>
                  <a:pt x="2713369" y="4687888"/>
                </a:lnTo>
                <a:lnTo>
                  <a:pt x="2678553" y="4676775"/>
                </a:lnTo>
                <a:lnTo>
                  <a:pt x="2646111" y="4657725"/>
                </a:lnTo>
                <a:lnTo>
                  <a:pt x="2618416" y="4635500"/>
                </a:lnTo>
                <a:lnTo>
                  <a:pt x="2597051" y="4606131"/>
                </a:lnTo>
                <a:lnTo>
                  <a:pt x="2579643" y="4573587"/>
                </a:lnTo>
                <a:lnTo>
                  <a:pt x="2570148" y="4537075"/>
                </a:lnTo>
                <a:lnTo>
                  <a:pt x="2565400" y="4498975"/>
                </a:lnTo>
                <a:lnTo>
                  <a:pt x="2570148" y="4461668"/>
                </a:lnTo>
                <a:lnTo>
                  <a:pt x="2581226" y="4426743"/>
                </a:lnTo>
                <a:lnTo>
                  <a:pt x="2600216" y="4394993"/>
                </a:lnTo>
                <a:lnTo>
                  <a:pt x="2623163" y="4366418"/>
                </a:lnTo>
                <a:lnTo>
                  <a:pt x="2651649" y="4343400"/>
                </a:lnTo>
                <a:lnTo>
                  <a:pt x="2684092" y="4325937"/>
                </a:lnTo>
                <a:lnTo>
                  <a:pt x="2721282" y="4314825"/>
                </a:lnTo>
                <a:lnTo>
                  <a:pt x="2839182" y="4290218"/>
                </a:lnTo>
                <a:close/>
                <a:moveTo>
                  <a:pt x="3550444" y="3987800"/>
                </a:moveTo>
                <a:lnTo>
                  <a:pt x="3582194" y="3989385"/>
                </a:lnTo>
                <a:lnTo>
                  <a:pt x="3613944" y="3994931"/>
                </a:lnTo>
                <a:lnTo>
                  <a:pt x="3643313" y="4006816"/>
                </a:lnTo>
                <a:lnTo>
                  <a:pt x="3672681" y="4024248"/>
                </a:lnTo>
                <a:lnTo>
                  <a:pt x="3696494" y="4045642"/>
                </a:lnTo>
                <a:lnTo>
                  <a:pt x="3717925" y="4072582"/>
                </a:lnTo>
                <a:lnTo>
                  <a:pt x="3735388" y="4102691"/>
                </a:lnTo>
                <a:lnTo>
                  <a:pt x="3745706" y="4134385"/>
                </a:lnTo>
                <a:lnTo>
                  <a:pt x="3749675" y="4166871"/>
                </a:lnTo>
                <a:lnTo>
                  <a:pt x="3748088" y="4198565"/>
                </a:lnTo>
                <a:lnTo>
                  <a:pt x="3742531" y="4231844"/>
                </a:lnTo>
                <a:lnTo>
                  <a:pt x="3731419" y="4261953"/>
                </a:lnTo>
                <a:lnTo>
                  <a:pt x="3713956" y="4288893"/>
                </a:lnTo>
                <a:lnTo>
                  <a:pt x="3692525" y="4315041"/>
                </a:lnTo>
                <a:lnTo>
                  <a:pt x="3665538" y="4336434"/>
                </a:lnTo>
                <a:lnTo>
                  <a:pt x="3605213" y="4375260"/>
                </a:lnTo>
                <a:lnTo>
                  <a:pt x="3543300" y="4410915"/>
                </a:lnTo>
                <a:lnTo>
                  <a:pt x="3509169" y="4426762"/>
                </a:lnTo>
                <a:lnTo>
                  <a:pt x="3472656" y="4435478"/>
                </a:lnTo>
                <a:lnTo>
                  <a:pt x="3436938" y="4437063"/>
                </a:lnTo>
                <a:lnTo>
                  <a:pt x="3402806" y="4431517"/>
                </a:lnTo>
                <a:lnTo>
                  <a:pt x="3369469" y="4419631"/>
                </a:lnTo>
                <a:lnTo>
                  <a:pt x="3338513" y="4402200"/>
                </a:lnTo>
                <a:lnTo>
                  <a:pt x="3317875" y="4385560"/>
                </a:lnTo>
                <a:lnTo>
                  <a:pt x="3299619" y="4364959"/>
                </a:lnTo>
                <a:lnTo>
                  <a:pt x="3283744" y="4341981"/>
                </a:lnTo>
                <a:lnTo>
                  <a:pt x="3269456" y="4310287"/>
                </a:lnTo>
                <a:lnTo>
                  <a:pt x="3260725" y="4279385"/>
                </a:lnTo>
                <a:lnTo>
                  <a:pt x="3257550" y="4246106"/>
                </a:lnTo>
                <a:lnTo>
                  <a:pt x="3260725" y="4212828"/>
                </a:lnTo>
                <a:lnTo>
                  <a:pt x="3269456" y="4182718"/>
                </a:lnTo>
                <a:lnTo>
                  <a:pt x="3282156" y="4152609"/>
                </a:lnTo>
                <a:lnTo>
                  <a:pt x="3301206" y="4125669"/>
                </a:lnTo>
                <a:lnTo>
                  <a:pt x="3325019" y="4102691"/>
                </a:lnTo>
                <a:lnTo>
                  <a:pt x="3352800" y="4082882"/>
                </a:lnTo>
                <a:lnTo>
                  <a:pt x="3455988" y="4019494"/>
                </a:lnTo>
                <a:lnTo>
                  <a:pt x="3486150" y="4002062"/>
                </a:lnTo>
                <a:lnTo>
                  <a:pt x="3517106" y="3992554"/>
                </a:lnTo>
                <a:close/>
                <a:moveTo>
                  <a:pt x="4087019" y="3479800"/>
                </a:moveTo>
                <a:lnTo>
                  <a:pt x="4119563" y="3481388"/>
                </a:lnTo>
                <a:lnTo>
                  <a:pt x="4151313" y="3486944"/>
                </a:lnTo>
                <a:lnTo>
                  <a:pt x="4183063" y="3500438"/>
                </a:lnTo>
                <a:lnTo>
                  <a:pt x="4211638" y="3517106"/>
                </a:lnTo>
                <a:lnTo>
                  <a:pt x="4237832" y="3540125"/>
                </a:lnTo>
                <a:lnTo>
                  <a:pt x="4257675" y="3567906"/>
                </a:lnTo>
                <a:lnTo>
                  <a:pt x="4273550" y="3596481"/>
                </a:lnTo>
                <a:lnTo>
                  <a:pt x="4283869" y="3628231"/>
                </a:lnTo>
                <a:lnTo>
                  <a:pt x="4287838" y="3659981"/>
                </a:lnTo>
                <a:lnTo>
                  <a:pt x="4286250" y="3690938"/>
                </a:lnTo>
                <a:lnTo>
                  <a:pt x="4280694" y="3724275"/>
                </a:lnTo>
                <a:lnTo>
                  <a:pt x="4267994" y="3754438"/>
                </a:lnTo>
                <a:lnTo>
                  <a:pt x="4250532" y="3784600"/>
                </a:lnTo>
                <a:lnTo>
                  <a:pt x="4206082" y="3841750"/>
                </a:lnTo>
                <a:lnTo>
                  <a:pt x="4160044" y="3896519"/>
                </a:lnTo>
                <a:lnTo>
                  <a:pt x="4134644" y="3922713"/>
                </a:lnTo>
                <a:lnTo>
                  <a:pt x="4104482" y="3940969"/>
                </a:lnTo>
                <a:lnTo>
                  <a:pt x="4072732" y="3955257"/>
                </a:lnTo>
                <a:lnTo>
                  <a:pt x="4037806" y="3962400"/>
                </a:lnTo>
                <a:lnTo>
                  <a:pt x="4003675" y="3963988"/>
                </a:lnTo>
                <a:lnTo>
                  <a:pt x="3971132" y="3958432"/>
                </a:lnTo>
                <a:lnTo>
                  <a:pt x="3936207" y="3947319"/>
                </a:lnTo>
                <a:lnTo>
                  <a:pt x="3906044" y="3929857"/>
                </a:lnTo>
                <a:lnTo>
                  <a:pt x="3891757" y="3917950"/>
                </a:lnTo>
                <a:lnTo>
                  <a:pt x="3866357" y="3890963"/>
                </a:lnTo>
                <a:lnTo>
                  <a:pt x="3845719" y="3859213"/>
                </a:lnTo>
                <a:lnTo>
                  <a:pt x="3831432" y="3825082"/>
                </a:lnTo>
                <a:lnTo>
                  <a:pt x="3825875" y="3788569"/>
                </a:lnTo>
                <a:lnTo>
                  <a:pt x="3825875" y="3752850"/>
                </a:lnTo>
                <a:lnTo>
                  <a:pt x="3834607" y="3717132"/>
                </a:lnTo>
                <a:lnTo>
                  <a:pt x="3848894" y="3683000"/>
                </a:lnTo>
                <a:lnTo>
                  <a:pt x="3870325" y="3651250"/>
                </a:lnTo>
                <a:lnTo>
                  <a:pt x="3946525" y="3556000"/>
                </a:lnTo>
                <a:lnTo>
                  <a:pt x="3969544" y="3530600"/>
                </a:lnTo>
                <a:lnTo>
                  <a:pt x="3994944" y="3509963"/>
                </a:lnTo>
                <a:lnTo>
                  <a:pt x="4023519" y="3494088"/>
                </a:lnTo>
                <a:lnTo>
                  <a:pt x="4055269" y="3484563"/>
                </a:lnTo>
                <a:close/>
                <a:moveTo>
                  <a:pt x="4415228" y="2822575"/>
                </a:moveTo>
                <a:lnTo>
                  <a:pt x="4452464" y="2824158"/>
                </a:lnTo>
                <a:lnTo>
                  <a:pt x="4491285" y="2831279"/>
                </a:lnTo>
                <a:lnTo>
                  <a:pt x="4525352" y="2847104"/>
                </a:lnTo>
                <a:lnTo>
                  <a:pt x="4557042" y="2867677"/>
                </a:lnTo>
                <a:lnTo>
                  <a:pt x="4582395" y="2894580"/>
                </a:lnTo>
                <a:lnTo>
                  <a:pt x="4601409" y="2924648"/>
                </a:lnTo>
                <a:lnTo>
                  <a:pt x="4615670" y="2957881"/>
                </a:lnTo>
                <a:lnTo>
                  <a:pt x="4622800" y="2995070"/>
                </a:lnTo>
                <a:lnTo>
                  <a:pt x="4622800" y="3032260"/>
                </a:lnTo>
                <a:lnTo>
                  <a:pt x="4614085" y="3069449"/>
                </a:lnTo>
                <a:lnTo>
                  <a:pt x="4592694" y="3136706"/>
                </a:lnTo>
                <a:lnTo>
                  <a:pt x="4566549" y="3205546"/>
                </a:lnTo>
                <a:lnTo>
                  <a:pt x="4549912" y="3239570"/>
                </a:lnTo>
                <a:lnTo>
                  <a:pt x="4526936" y="3268056"/>
                </a:lnTo>
                <a:lnTo>
                  <a:pt x="4499207" y="3292585"/>
                </a:lnTo>
                <a:lnTo>
                  <a:pt x="4468309" y="3309992"/>
                </a:lnTo>
                <a:lnTo>
                  <a:pt x="4433450" y="3321070"/>
                </a:lnTo>
                <a:lnTo>
                  <a:pt x="4397798" y="3327400"/>
                </a:lnTo>
                <a:lnTo>
                  <a:pt x="4360562" y="3324235"/>
                </a:lnTo>
                <a:lnTo>
                  <a:pt x="4323325" y="3313949"/>
                </a:lnTo>
                <a:lnTo>
                  <a:pt x="4300350" y="3304453"/>
                </a:lnTo>
                <a:lnTo>
                  <a:pt x="4280543" y="3292585"/>
                </a:lnTo>
                <a:lnTo>
                  <a:pt x="4253606" y="3268056"/>
                </a:lnTo>
                <a:lnTo>
                  <a:pt x="4231423" y="3241153"/>
                </a:lnTo>
                <a:lnTo>
                  <a:pt x="4216370" y="3209502"/>
                </a:lnTo>
                <a:lnTo>
                  <a:pt x="4204486" y="3176269"/>
                </a:lnTo>
                <a:lnTo>
                  <a:pt x="4200525" y="3140662"/>
                </a:lnTo>
                <a:lnTo>
                  <a:pt x="4202902" y="3105056"/>
                </a:lnTo>
                <a:lnTo>
                  <a:pt x="4213201" y="3069449"/>
                </a:lnTo>
                <a:lnTo>
                  <a:pt x="4253606" y="2956298"/>
                </a:lnTo>
                <a:lnTo>
                  <a:pt x="4267867" y="2920692"/>
                </a:lnTo>
                <a:lnTo>
                  <a:pt x="4289258" y="2890624"/>
                </a:lnTo>
                <a:lnTo>
                  <a:pt x="4314611" y="2864512"/>
                </a:lnTo>
                <a:lnTo>
                  <a:pt x="4346301" y="2844731"/>
                </a:lnTo>
                <a:lnTo>
                  <a:pt x="4379576" y="2829697"/>
                </a:lnTo>
                <a:close/>
                <a:moveTo>
                  <a:pt x="4523961" y="2089150"/>
                </a:moveTo>
                <a:lnTo>
                  <a:pt x="4562936" y="2092320"/>
                </a:lnTo>
                <a:lnTo>
                  <a:pt x="4598730" y="2101038"/>
                </a:lnTo>
                <a:lnTo>
                  <a:pt x="4632137" y="2118474"/>
                </a:lnTo>
                <a:lnTo>
                  <a:pt x="4660771" y="2139872"/>
                </a:lnTo>
                <a:lnTo>
                  <a:pt x="4685429" y="2166818"/>
                </a:lnTo>
                <a:lnTo>
                  <a:pt x="4703723" y="2198519"/>
                </a:lnTo>
                <a:lnTo>
                  <a:pt x="4716450" y="2234182"/>
                </a:lnTo>
                <a:lnTo>
                  <a:pt x="4721222" y="2271431"/>
                </a:lnTo>
                <a:lnTo>
                  <a:pt x="4722813" y="2343550"/>
                </a:lnTo>
                <a:lnTo>
                  <a:pt x="4722813" y="2416463"/>
                </a:lnTo>
                <a:lnTo>
                  <a:pt x="4718041" y="2453711"/>
                </a:lnTo>
                <a:lnTo>
                  <a:pt x="4706905" y="2489375"/>
                </a:lnTo>
                <a:lnTo>
                  <a:pt x="4687815" y="2521076"/>
                </a:lnTo>
                <a:lnTo>
                  <a:pt x="4663157" y="2548814"/>
                </a:lnTo>
                <a:lnTo>
                  <a:pt x="4634523" y="2571797"/>
                </a:lnTo>
                <a:lnTo>
                  <a:pt x="4603502" y="2588440"/>
                </a:lnTo>
                <a:lnTo>
                  <a:pt x="4566913" y="2598743"/>
                </a:lnTo>
                <a:lnTo>
                  <a:pt x="4528734" y="2601913"/>
                </a:lnTo>
                <a:lnTo>
                  <a:pt x="4489759" y="2597158"/>
                </a:lnTo>
                <a:lnTo>
                  <a:pt x="4454761" y="2584478"/>
                </a:lnTo>
                <a:lnTo>
                  <a:pt x="4423740" y="2567042"/>
                </a:lnTo>
                <a:lnTo>
                  <a:pt x="4394310" y="2542474"/>
                </a:lnTo>
                <a:lnTo>
                  <a:pt x="4372834" y="2513943"/>
                </a:lnTo>
                <a:lnTo>
                  <a:pt x="4356130" y="2482242"/>
                </a:lnTo>
                <a:lnTo>
                  <a:pt x="4345790" y="2444993"/>
                </a:lnTo>
                <a:lnTo>
                  <a:pt x="4342608" y="2407745"/>
                </a:lnTo>
                <a:lnTo>
                  <a:pt x="4342608" y="2347513"/>
                </a:lnTo>
                <a:lnTo>
                  <a:pt x="4341813" y="2287281"/>
                </a:lnTo>
                <a:lnTo>
                  <a:pt x="4342608" y="2248448"/>
                </a:lnTo>
                <a:lnTo>
                  <a:pt x="4352949" y="2212784"/>
                </a:lnTo>
                <a:lnTo>
                  <a:pt x="4368857" y="2179498"/>
                </a:lnTo>
                <a:lnTo>
                  <a:pt x="4391924" y="2150967"/>
                </a:lnTo>
                <a:lnTo>
                  <a:pt x="4418967" y="2126399"/>
                </a:lnTo>
                <a:lnTo>
                  <a:pt x="4450784" y="2108171"/>
                </a:lnTo>
                <a:lnTo>
                  <a:pt x="4484986" y="2095490"/>
                </a:lnTo>
                <a:close/>
                <a:moveTo>
                  <a:pt x="4381138" y="1366837"/>
                </a:moveTo>
                <a:lnTo>
                  <a:pt x="4418375" y="1370812"/>
                </a:lnTo>
                <a:lnTo>
                  <a:pt x="4453235" y="1381147"/>
                </a:lnTo>
                <a:lnTo>
                  <a:pt x="4484925" y="1400227"/>
                </a:lnTo>
                <a:lnTo>
                  <a:pt x="4513447" y="1423282"/>
                </a:lnTo>
                <a:lnTo>
                  <a:pt x="4536423" y="1451902"/>
                </a:lnTo>
                <a:lnTo>
                  <a:pt x="4554645" y="1486087"/>
                </a:lnTo>
                <a:lnTo>
                  <a:pt x="4579205" y="1553662"/>
                </a:lnTo>
                <a:lnTo>
                  <a:pt x="4603765" y="1621237"/>
                </a:lnTo>
                <a:lnTo>
                  <a:pt x="4611688" y="1658602"/>
                </a:lnTo>
                <a:lnTo>
                  <a:pt x="4611688" y="1696762"/>
                </a:lnTo>
                <a:lnTo>
                  <a:pt x="4606142" y="1734127"/>
                </a:lnTo>
                <a:lnTo>
                  <a:pt x="4593466" y="1766722"/>
                </a:lnTo>
                <a:lnTo>
                  <a:pt x="4573659" y="1798522"/>
                </a:lnTo>
                <a:lnTo>
                  <a:pt x="4549099" y="1824757"/>
                </a:lnTo>
                <a:lnTo>
                  <a:pt x="4517408" y="1847812"/>
                </a:lnTo>
                <a:lnTo>
                  <a:pt x="4483341" y="1862122"/>
                </a:lnTo>
                <a:lnTo>
                  <a:pt x="4447689" y="1870867"/>
                </a:lnTo>
                <a:lnTo>
                  <a:pt x="4411244" y="1871662"/>
                </a:lnTo>
                <a:lnTo>
                  <a:pt x="4377177" y="1866097"/>
                </a:lnTo>
                <a:lnTo>
                  <a:pt x="4343902" y="1854967"/>
                </a:lnTo>
                <a:lnTo>
                  <a:pt x="4313796" y="1837477"/>
                </a:lnTo>
                <a:lnTo>
                  <a:pt x="4291612" y="1818397"/>
                </a:lnTo>
                <a:lnTo>
                  <a:pt x="4271013" y="1795342"/>
                </a:lnTo>
                <a:lnTo>
                  <a:pt x="4255168" y="1769902"/>
                </a:lnTo>
                <a:lnTo>
                  <a:pt x="4244076" y="1741282"/>
                </a:lnTo>
                <a:lnTo>
                  <a:pt x="4202878" y="1627597"/>
                </a:lnTo>
                <a:lnTo>
                  <a:pt x="4190994" y="1591027"/>
                </a:lnTo>
                <a:lnTo>
                  <a:pt x="4187825" y="1553662"/>
                </a:lnTo>
                <a:lnTo>
                  <a:pt x="4192579" y="1516297"/>
                </a:lnTo>
                <a:lnTo>
                  <a:pt x="4203670" y="1482112"/>
                </a:lnTo>
                <a:lnTo>
                  <a:pt x="4221100" y="1450312"/>
                </a:lnTo>
                <a:lnTo>
                  <a:pt x="4245661" y="1421692"/>
                </a:lnTo>
                <a:lnTo>
                  <a:pt x="4274182" y="1398637"/>
                </a:lnTo>
                <a:lnTo>
                  <a:pt x="4308250" y="1379557"/>
                </a:lnTo>
                <a:lnTo>
                  <a:pt x="4343902" y="1370017"/>
                </a:lnTo>
                <a:close/>
                <a:moveTo>
                  <a:pt x="2245369" y="828675"/>
                </a:moveTo>
                <a:lnTo>
                  <a:pt x="2281846" y="831849"/>
                </a:lnTo>
                <a:lnTo>
                  <a:pt x="2312772" y="842958"/>
                </a:lnTo>
                <a:lnTo>
                  <a:pt x="2341319" y="862002"/>
                </a:lnTo>
                <a:lnTo>
                  <a:pt x="2365901" y="886600"/>
                </a:lnTo>
                <a:lnTo>
                  <a:pt x="2383347" y="915166"/>
                </a:lnTo>
                <a:lnTo>
                  <a:pt x="2394448" y="946905"/>
                </a:lnTo>
                <a:lnTo>
                  <a:pt x="2399206" y="982612"/>
                </a:lnTo>
                <a:lnTo>
                  <a:pt x="2399206" y="2326786"/>
                </a:lnTo>
                <a:lnTo>
                  <a:pt x="3631488" y="2965546"/>
                </a:lnTo>
                <a:lnTo>
                  <a:pt x="3657656" y="2983002"/>
                </a:lnTo>
                <a:lnTo>
                  <a:pt x="3679066" y="3002840"/>
                </a:lnTo>
                <a:lnTo>
                  <a:pt x="3695719" y="3027438"/>
                </a:lnTo>
                <a:lnTo>
                  <a:pt x="3707613" y="3055210"/>
                </a:lnTo>
                <a:lnTo>
                  <a:pt x="3713164" y="3083776"/>
                </a:lnTo>
                <a:lnTo>
                  <a:pt x="3714750" y="3113928"/>
                </a:lnTo>
                <a:lnTo>
                  <a:pt x="3709199" y="3144081"/>
                </a:lnTo>
                <a:lnTo>
                  <a:pt x="3697305" y="3172647"/>
                </a:lnTo>
                <a:lnTo>
                  <a:pt x="3681445" y="3197245"/>
                </a:lnTo>
                <a:lnTo>
                  <a:pt x="3661621" y="3217082"/>
                </a:lnTo>
                <a:lnTo>
                  <a:pt x="3640211" y="3234539"/>
                </a:lnTo>
                <a:lnTo>
                  <a:pt x="3614042" y="3245648"/>
                </a:lnTo>
                <a:lnTo>
                  <a:pt x="3588667" y="3252789"/>
                </a:lnTo>
                <a:lnTo>
                  <a:pt x="3560913" y="3255963"/>
                </a:lnTo>
                <a:lnTo>
                  <a:pt x="3537124" y="3254376"/>
                </a:lnTo>
                <a:lnTo>
                  <a:pt x="3514128" y="3248822"/>
                </a:lnTo>
                <a:lnTo>
                  <a:pt x="3491131" y="3238506"/>
                </a:lnTo>
                <a:lnTo>
                  <a:pt x="2092325" y="2514843"/>
                </a:lnTo>
                <a:lnTo>
                  <a:pt x="2092325" y="982612"/>
                </a:lnTo>
                <a:lnTo>
                  <a:pt x="2096290" y="946905"/>
                </a:lnTo>
                <a:lnTo>
                  <a:pt x="2108185" y="915166"/>
                </a:lnTo>
                <a:lnTo>
                  <a:pt x="2125630" y="886600"/>
                </a:lnTo>
                <a:lnTo>
                  <a:pt x="2149419" y="862002"/>
                </a:lnTo>
                <a:lnTo>
                  <a:pt x="2177966" y="842958"/>
                </a:lnTo>
                <a:lnTo>
                  <a:pt x="2209685" y="831849"/>
                </a:lnTo>
                <a:close/>
                <a:moveTo>
                  <a:pt x="2376153" y="0"/>
                </a:moveTo>
                <a:lnTo>
                  <a:pt x="2513498" y="3968"/>
                </a:lnTo>
                <a:lnTo>
                  <a:pt x="2651637" y="17460"/>
                </a:lnTo>
                <a:lnTo>
                  <a:pt x="2786601" y="37300"/>
                </a:lnTo>
                <a:lnTo>
                  <a:pt x="2921564" y="65870"/>
                </a:lnTo>
                <a:lnTo>
                  <a:pt x="3053352" y="102377"/>
                </a:lnTo>
                <a:lnTo>
                  <a:pt x="3183552" y="146819"/>
                </a:lnTo>
                <a:lnTo>
                  <a:pt x="3311371" y="198404"/>
                </a:lnTo>
                <a:lnTo>
                  <a:pt x="3436014" y="258719"/>
                </a:lnTo>
                <a:lnTo>
                  <a:pt x="3558275" y="326176"/>
                </a:lnTo>
                <a:lnTo>
                  <a:pt x="3677360" y="400776"/>
                </a:lnTo>
                <a:lnTo>
                  <a:pt x="3826614" y="185706"/>
                </a:lnTo>
                <a:lnTo>
                  <a:pt x="3844080" y="163485"/>
                </a:lnTo>
                <a:lnTo>
                  <a:pt x="3862340" y="150787"/>
                </a:lnTo>
                <a:lnTo>
                  <a:pt x="3881393" y="145232"/>
                </a:lnTo>
                <a:lnTo>
                  <a:pt x="3898065" y="147613"/>
                </a:lnTo>
                <a:lnTo>
                  <a:pt x="3912356" y="159517"/>
                </a:lnTo>
                <a:lnTo>
                  <a:pt x="3925852" y="177770"/>
                </a:lnTo>
                <a:lnTo>
                  <a:pt x="3935379" y="203960"/>
                </a:lnTo>
                <a:lnTo>
                  <a:pt x="4109244" y="828535"/>
                </a:lnTo>
                <a:lnTo>
                  <a:pt x="4113213" y="857899"/>
                </a:lnTo>
                <a:lnTo>
                  <a:pt x="4110831" y="884882"/>
                </a:lnTo>
                <a:lnTo>
                  <a:pt x="4102098" y="911071"/>
                </a:lnTo>
                <a:lnTo>
                  <a:pt x="4087808" y="932499"/>
                </a:lnTo>
                <a:lnTo>
                  <a:pt x="4067960" y="949165"/>
                </a:lnTo>
                <a:lnTo>
                  <a:pt x="4041762" y="961069"/>
                </a:lnTo>
                <a:lnTo>
                  <a:pt x="4013181" y="968212"/>
                </a:lnTo>
                <a:lnTo>
                  <a:pt x="3368532" y="1025352"/>
                </a:lnTo>
                <a:lnTo>
                  <a:pt x="3344715" y="1025352"/>
                </a:lnTo>
                <a:lnTo>
                  <a:pt x="3323279" y="1021384"/>
                </a:lnTo>
                <a:lnTo>
                  <a:pt x="3308989" y="1012654"/>
                </a:lnTo>
                <a:lnTo>
                  <a:pt x="3298668" y="1001543"/>
                </a:lnTo>
                <a:lnTo>
                  <a:pt x="3293111" y="986465"/>
                </a:lnTo>
                <a:lnTo>
                  <a:pt x="3293905" y="969799"/>
                </a:lnTo>
                <a:lnTo>
                  <a:pt x="3300256" y="949165"/>
                </a:lnTo>
                <a:lnTo>
                  <a:pt x="3312959" y="927737"/>
                </a:lnTo>
                <a:lnTo>
                  <a:pt x="3460625" y="714255"/>
                </a:lnTo>
                <a:lnTo>
                  <a:pt x="3350272" y="645210"/>
                </a:lnTo>
                <a:lnTo>
                  <a:pt x="3236744" y="584895"/>
                </a:lnTo>
                <a:lnTo>
                  <a:pt x="3120834" y="531723"/>
                </a:lnTo>
                <a:lnTo>
                  <a:pt x="3003336" y="487280"/>
                </a:lnTo>
                <a:lnTo>
                  <a:pt x="2882663" y="450774"/>
                </a:lnTo>
                <a:lnTo>
                  <a:pt x="2761990" y="422204"/>
                </a:lnTo>
                <a:lnTo>
                  <a:pt x="2639729" y="400776"/>
                </a:lnTo>
                <a:lnTo>
                  <a:pt x="2518261" y="388078"/>
                </a:lnTo>
                <a:lnTo>
                  <a:pt x="2394412" y="381729"/>
                </a:lnTo>
                <a:lnTo>
                  <a:pt x="2271357" y="383317"/>
                </a:lnTo>
                <a:lnTo>
                  <a:pt x="2149096" y="393634"/>
                </a:lnTo>
                <a:lnTo>
                  <a:pt x="2028423" y="409506"/>
                </a:lnTo>
                <a:lnTo>
                  <a:pt x="1908544" y="434108"/>
                </a:lnTo>
                <a:lnTo>
                  <a:pt x="1790252" y="465059"/>
                </a:lnTo>
                <a:lnTo>
                  <a:pt x="1674342" y="503946"/>
                </a:lnTo>
                <a:lnTo>
                  <a:pt x="1560020" y="549976"/>
                </a:lnTo>
                <a:lnTo>
                  <a:pt x="1448874" y="603148"/>
                </a:lnTo>
                <a:lnTo>
                  <a:pt x="1340109" y="665050"/>
                </a:lnTo>
                <a:lnTo>
                  <a:pt x="1235314" y="730920"/>
                </a:lnTo>
                <a:lnTo>
                  <a:pt x="1229756" y="737269"/>
                </a:lnTo>
                <a:lnTo>
                  <a:pt x="1137664" y="803140"/>
                </a:lnTo>
                <a:lnTo>
                  <a:pt x="1051922" y="876152"/>
                </a:lnTo>
                <a:lnTo>
                  <a:pt x="966974" y="953927"/>
                </a:lnTo>
                <a:lnTo>
                  <a:pt x="888378" y="1038843"/>
                </a:lnTo>
                <a:lnTo>
                  <a:pt x="812163" y="1127728"/>
                </a:lnTo>
                <a:lnTo>
                  <a:pt x="741506" y="1220581"/>
                </a:lnTo>
                <a:lnTo>
                  <a:pt x="673230" y="1326132"/>
                </a:lnTo>
                <a:lnTo>
                  <a:pt x="611306" y="1433270"/>
                </a:lnTo>
                <a:lnTo>
                  <a:pt x="558114" y="1544377"/>
                </a:lnTo>
                <a:lnTo>
                  <a:pt x="510480" y="1656277"/>
                </a:lnTo>
                <a:lnTo>
                  <a:pt x="472373" y="1769764"/>
                </a:lnTo>
                <a:lnTo>
                  <a:pt x="439029" y="1884838"/>
                </a:lnTo>
                <a:lnTo>
                  <a:pt x="414418" y="2000706"/>
                </a:lnTo>
                <a:lnTo>
                  <a:pt x="396158" y="2117367"/>
                </a:lnTo>
                <a:lnTo>
                  <a:pt x="384249" y="2234822"/>
                </a:lnTo>
                <a:lnTo>
                  <a:pt x="381868" y="2353071"/>
                </a:lnTo>
                <a:lnTo>
                  <a:pt x="384249" y="2470526"/>
                </a:lnTo>
                <a:lnTo>
                  <a:pt x="392982" y="2587188"/>
                </a:lnTo>
                <a:lnTo>
                  <a:pt x="410448" y="2703056"/>
                </a:lnTo>
                <a:lnTo>
                  <a:pt x="433471" y="2818130"/>
                </a:lnTo>
                <a:lnTo>
                  <a:pt x="463640" y="2931617"/>
                </a:lnTo>
                <a:lnTo>
                  <a:pt x="500953" y="3041930"/>
                </a:lnTo>
                <a:lnTo>
                  <a:pt x="543824" y="3153036"/>
                </a:lnTo>
                <a:lnTo>
                  <a:pt x="593840" y="3259381"/>
                </a:lnTo>
                <a:lnTo>
                  <a:pt x="650207" y="3362550"/>
                </a:lnTo>
                <a:lnTo>
                  <a:pt x="712925" y="3464133"/>
                </a:lnTo>
                <a:lnTo>
                  <a:pt x="781995" y="3562542"/>
                </a:lnTo>
                <a:lnTo>
                  <a:pt x="856622" y="3655395"/>
                </a:lnTo>
                <a:lnTo>
                  <a:pt x="938394" y="3744280"/>
                </a:lnTo>
                <a:lnTo>
                  <a:pt x="1027311" y="3830784"/>
                </a:lnTo>
                <a:lnTo>
                  <a:pt x="1120198" y="3910939"/>
                </a:lnTo>
                <a:lnTo>
                  <a:pt x="1221023" y="3985539"/>
                </a:lnTo>
                <a:lnTo>
                  <a:pt x="1313910" y="4047441"/>
                </a:lnTo>
                <a:lnTo>
                  <a:pt x="1410766" y="4103788"/>
                </a:lnTo>
                <a:lnTo>
                  <a:pt x="1410766" y="4105375"/>
                </a:lnTo>
                <a:lnTo>
                  <a:pt x="1463164" y="4132358"/>
                </a:lnTo>
                <a:lnTo>
                  <a:pt x="1517943" y="4159341"/>
                </a:lnTo>
                <a:lnTo>
                  <a:pt x="1521119" y="4160928"/>
                </a:lnTo>
                <a:lnTo>
                  <a:pt x="1523501" y="4162515"/>
                </a:lnTo>
                <a:lnTo>
                  <a:pt x="1641792" y="4212513"/>
                </a:lnTo>
                <a:lnTo>
                  <a:pt x="1761672" y="4256162"/>
                </a:lnTo>
                <a:lnTo>
                  <a:pt x="1885521" y="4290288"/>
                </a:lnTo>
                <a:lnTo>
                  <a:pt x="2010163" y="4318064"/>
                </a:lnTo>
                <a:lnTo>
                  <a:pt x="2047477" y="4327588"/>
                </a:lnTo>
                <a:lnTo>
                  <a:pt x="2080821" y="4345047"/>
                </a:lnTo>
                <a:lnTo>
                  <a:pt x="2109401" y="4368062"/>
                </a:lnTo>
                <a:lnTo>
                  <a:pt x="2133218" y="4395045"/>
                </a:lnTo>
                <a:lnTo>
                  <a:pt x="2150684" y="4426790"/>
                </a:lnTo>
                <a:lnTo>
                  <a:pt x="2162593" y="4462502"/>
                </a:lnTo>
                <a:lnTo>
                  <a:pt x="2166562" y="4499802"/>
                </a:lnTo>
                <a:lnTo>
                  <a:pt x="2163387" y="4537102"/>
                </a:lnTo>
                <a:lnTo>
                  <a:pt x="2153860" y="4574402"/>
                </a:lnTo>
                <a:lnTo>
                  <a:pt x="2136394" y="4607734"/>
                </a:lnTo>
                <a:lnTo>
                  <a:pt x="2113371" y="4636304"/>
                </a:lnTo>
                <a:lnTo>
                  <a:pt x="2086378" y="4660906"/>
                </a:lnTo>
                <a:lnTo>
                  <a:pt x="2053034" y="4678366"/>
                </a:lnTo>
                <a:lnTo>
                  <a:pt x="2018896" y="4689476"/>
                </a:lnTo>
                <a:lnTo>
                  <a:pt x="1981583" y="4694238"/>
                </a:lnTo>
                <a:lnTo>
                  <a:pt x="1944269" y="4691064"/>
                </a:lnTo>
                <a:lnTo>
                  <a:pt x="1818039" y="4665668"/>
                </a:lnTo>
                <a:lnTo>
                  <a:pt x="1693396" y="4632336"/>
                </a:lnTo>
                <a:lnTo>
                  <a:pt x="1571135" y="4591862"/>
                </a:lnTo>
                <a:lnTo>
                  <a:pt x="1452049" y="4545832"/>
                </a:lnTo>
                <a:lnTo>
                  <a:pt x="1336139" y="4494247"/>
                </a:lnTo>
                <a:lnTo>
                  <a:pt x="1221023" y="4433932"/>
                </a:lnTo>
                <a:lnTo>
                  <a:pt x="1110671" y="4369649"/>
                </a:lnTo>
                <a:lnTo>
                  <a:pt x="1001112" y="4297430"/>
                </a:lnTo>
                <a:lnTo>
                  <a:pt x="895523" y="4217275"/>
                </a:lnTo>
                <a:lnTo>
                  <a:pt x="794697" y="4132358"/>
                </a:lnTo>
                <a:lnTo>
                  <a:pt x="698635" y="4043473"/>
                </a:lnTo>
                <a:lnTo>
                  <a:pt x="696253" y="4040298"/>
                </a:lnTo>
                <a:lnTo>
                  <a:pt x="604161" y="3944271"/>
                </a:lnTo>
                <a:lnTo>
                  <a:pt x="519213" y="3843482"/>
                </a:lnTo>
                <a:lnTo>
                  <a:pt x="439029" y="3738724"/>
                </a:lnTo>
                <a:lnTo>
                  <a:pt x="365990" y="3629999"/>
                </a:lnTo>
                <a:lnTo>
                  <a:pt x="298508" y="3517306"/>
                </a:lnTo>
                <a:lnTo>
                  <a:pt x="238171" y="3399850"/>
                </a:lnTo>
                <a:lnTo>
                  <a:pt x="183392" y="3280808"/>
                </a:lnTo>
                <a:lnTo>
                  <a:pt x="136552" y="3157004"/>
                </a:lnTo>
                <a:lnTo>
                  <a:pt x="96063" y="3029232"/>
                </a:lnTo>
                <a:lnTo>
                  <a:pt x="61925" y="2899873"/>
                </a:lnTo>
                <a:lnTo>
                  <a:pt x="35726" y="2768132"/>
                </a:lnTo>
                <a:lnTo>
                  <a:pt x="14291" y="2624488"/>
                </a:lnTo>
                <a:lnTo>
                  <a:pt x="14291" y="2619726"/>
                </a:lnTo>
                <a:lnTo>
                  <a:pt x="12703" y="2615758"/>
                </a:lnTo>
                <a:lnTo>
                  <a:pt x="7145" y="2543539"/>
                </a:lnTo>
                <a:lnTo>
                  <a:pt x="3176" y="2472114"/>
                </a:lnTo>
                <a:lnTo>
                  <a:pt x="3176" y="2466558"/>
                </a:lnTo>
                <a:lnTo>
                  <a:pt x="0" y="2334024"/>
                </a:lnTo>
                <a:lnTo>
                  <a:pt x="5558" y="2202284"/>
                </a:lnTo>
                <a:lnTo>
                  <a:pt x="17466" y="2069750"/>
                </a:lnTo>
                <a:lnTo>
                  <a:pt x="37314" y="1940391"/>
                </a:lnTo>
                <a:lnTo>
                  <a:pt x="64306" y="1811032"/>
                </a:lnTo>
                <a:lnTo>
                  <a:pt x="99238" y="1684847"/>
                </a:lnTo>
                <a:lnTo>
                  <a:pt x="140521" y="1560249"/>
                </a:lnTo>
                <a:lnTo>
                  <a:pt x="189743" y="1436445"/>
                </a:lnTo>
                <a:lnTo>
                  <a:pt x="243729" y="1317403"/>
                </a:lnTo>
                <a:lnTo>
                  <a:pt x="307241" y="1199154"/>
                </a:lnTo>
                <a:lnTo>
                  <a:pt x="377104" y="1084873"/>
                </a:lnTo>
                <a:lnTo>
                  <a:pt x="378692" y="1080111"/>
                </a:lnTo>
                <a:lnTo>
                  <a:pt x="381868" y="1074556"/>
                </a:lnTo>
                <a:lnTo>
                  <a:pt x="431884" y="1001543"/>
                </a:lnTo>
                <a:lnTo>
                  <a:pt x="463640" y="956307"/>
                </a:lnTo>
                <a:lnTo>
                  <a:pt x="467609" y="950752"/>
                </a:lnTo>
                <a:lnTo>
                  <a:pt x="472373" y="946784"/>
                </a:lnTo>
                <a:lnTo>
                  <a:pt x="554939" y="840439"/>
                </a:lnTo>
                <a:lnTo>
                  <a:pt x="643856" y="741237"/>
                </a:lnTo>
                <a:lnTo>
                  <a:pt x="739124" y="646004"/>
                </a:lnTo>
                <a:lnTo>
                  <a:pt x="837568" y="557119"/>
                </a:lnTo>
                <a:lnTo>
                  <a:pt x="939982" y="475376"/>
                </a:lnTo>
                <a:lnTo>
                  <a:pt x="1047159" y="397602"/>
                </a:lnTo>
                <a:lnTo>
                  <a:pt x="1159099" y="329351"/>
                </a:lnTo>
                <a:lnTo>
                  <a:pt x="1274215" y="264274"/>
                </a:lnTo>
                <a:lnTo>
                  <a:pt x="1393300" y="207134"/>
                </a:lnTo>
                <a:lnTo>
                  <a:pt x="1516355" y="156343"/>
                </a:lnTo>
                <a:lnTo>
                  <a:pt x="1641792" y="111900"/>
                </a:lnTo>
                <a:lnTo>
                  <a:pt x="1770405" y="74600"/>
                </a:lnTo>
                <a:lnTo>
                  <a:pt x="1777550" y="73013"/>
                </a:lnTo>
                <a:lnTo>
                  <a:pt x="1779137" y="73013"/>
                </a:lnTo>
                <a:lnTo>
                  <a:pt x="1868055" y="51585"/>
                </a:lnTo>
                <a:lnTo>
                  <a:pt x="1958560" y="34126"/>
                </a:lnTo>
                <a:lnTo>
                  <a:pt x="2097493" y="14285"/>
                </a:lnTo>
                <a:lnTo>
                  <a:pt x="2237220" y="3175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80" name="Freeform 23"/>
          <p:cNvSpPr>
            <a:spLocks noEditPoints="1"/>
          </p:cNvSpPr>
          <p:nvPr/>
        </p:nvSpPr>
        <p:spPr bwMode="auto">
          <a:xfrm>
            <a:off x="4859621" y="4524561"/>
            <a:ext cx="449558" cy="562961"/>
          </a:xfrm>
          <a:custGeom>
            <a:avLst/>
            <a:gdLst>
              <a:gd name="T0" fmla="*/ 2017 w 4884"/>
              <a:gd name="T1" fmla="*/ 1869 h 6115"/>
              <a:gd name="T2" fmla="*/ 1506 w 4884"/>
              <a:gd name="T3" fmla="*/ 2074 h 6115"/>
              <a:gd name="T4" fmla="*/ 1084 w 4884"/>
              <a:gd name="T5" fmla="*/ 2412 h 6115"/>
              <a:gd name="T6" fmla="*/ 775 w 4884"/>
              <a:gd name="T7" fmla="*/ 2860 h 6115"/>
              <a:gd name="T8" fmla="*/ 608 w 4884"/>
              <a:gd name="T9" fmla="*/ 3387 h 6115"/>
              <a:gd name="T10" fmla="*/ 608 w 4884"/>
              <a:gd name="T11" fmla="*/ 3962 h 6115"/>
              <a:gd name="T12" fmla="*/ 775 w 4884"/>
              <a:gd name="T13" fmla="*/ 4489 h 6115"/>
              <a:gd name="T14" fmla="*/ 1084 w 4884"/>
              <a:gd name="T15" fmla="*/ 4937 h 6115"/>
              <a:gd name="T16" fmla="*/ 1506 w 4884"/>
              <a:gd name="T17" fmla="*/ 5277 h 6115"/>
              <a:gd name="T18" fmla="*/ 2017 w 4884"/>
              <a:gd name="T19" fmla="*/ 5482 h 6115"/>
              <a:gd name="T20" fmla="*/ 2588 w 4884"/>
              <a:gd name="T21" fmla="*/ 5524 h 6115"/>
              <a:gd name="T22" fmla="*/ 3133 w 4884"/>
              <a:gd name="T23" fmla="*/ 5398 h 6115"/>
              <a:gd name="T24" fmla="*/ 3603 w 4884"/>
              <a:gd name="T25" fmla="*/ 5121 h 6115"/>
              <a:gd name="T26" fmla="*/ 3971 w 4884"/>
              <a:gd name="T27" fmla="*/ 4725 h 6115"/>
              <a:gd name="T28" fmla="*/ 4213 w 4884"/>
              <a:gd name="T29" fmla="*/ 4235 h 6115"/>
              <a:gd name="T30" fmla="*/ 4299 w 4884"/>
              <a:gd name="T31" fmla="*/ 3675 h 6115"/>
              <a:gd name="T32" fmla="*/ 4213 w 4884"/>
              <a:gd name="T33" fmla="*/ 3116 h 6115"/>
              <a:gd name="T34" fmla="*/ 3971 w 4884"/>
              <a:gd name="T35" fmla="*/ 2624 h 6115"/>
              <a:gd name="T36" fmla="*/ 3603 w 4884"/>
              <a:gd name="T37" fmla="*/ 2228 h 6115"/>
              <a:gd name="T38" fmla="*/ 3133 w 4884"/>
              <a:gd name="T39" fmla="*/ 1953 h 6115"/>
              <a:gd name="T40" fmla="*/ 2588 w 4884"/>
              <a:gd name="T41" fmla="*/ 1825 h 6115"/>
              <a:gd name="T42" fmla="*/ 3153 w 4884"/>
              <a:gd name="T43" fmla="*/ 6 h 6115"/>
              <a:gd name="T44" fmla="*/ 3276 w 4884"/>
              <a:gd name="T45" fmla="*/ 104 h 6115"/>
              <a:gd name="T46" fmla="*/ 3291 w 4884"/>
              <a:gd name="T47" fmla="*/ 782 h 6115"/>
              <a:gd name="T48" fmla="*/ 3192 w 4884"/>
              <a:gd name="T49" fmla="*/ 905 h 6115"/>
              <a:gd name="T50" fmla="*/ 2969 w 4884"/>
              <a:gd name="T51" fmla="*/ 929 h 6115"/>
              <a:gd name="T52" fmla="*/ 2847 w 4884"/>
              <a:gd name="T53" fmla="*/ 1028 h 6115"/>
              <a:gd name="T54" fmla="*/ 2964 w 4884"/>
              <a:gd name="T55" fmla="*/ 1290 h 6115"/>
              <a:gd name="T56" fmla="*/ 3475 w 4884"/>
              <a:gd name="T57" fmla="*/ 1462 h 6115"/>
              <a:gd name="T58" fmla="*/ 3832 w 4884"/>
              <a:gd name="T59" fmla="*/ 1018 h 6115"/>
              <a:gd name="T60" fmla="*/ 3960 w 4884"/>
              <a:gd name="T61" fmla="*/ 1041 h 6115"/>
              <a:gd name="T62" fmla="*/ 4423 w 4884"/>
              <a:gd name="T63" fmla="*/ 1407 h 6115"/>
              <a:gd name="T64" fmla="*/ 4401 w 4884"/>
              <a:gd name="T65" fmla="*/ 1537 h 6115"/>
              <a:gd name="T66" fmla="*/ 4445 w 4884"/>
              <a:gd name="T67" fmla="*/ 2280 h 6115"/>
              <a:gd name="T68" fmla="*/ 4743 w 4884"/>
              <a:gd name="T69" fmla="*/ 2854 h 6115"/>
              <a:gd name="T70" fmla="*/ 4879 w 4884"/>
              <a:gd name="T71" fmla="*/ 3503 h 6115"/>
              <a:gd name="T72" fmla="*/ 4836 w 4884"/>
              <a:gd name="T73" fmla="*/ 4166 h 6115"/>
              <a:gd name="T74" fmla="*/ 4626 w 4884"/>
              <a:gd name="T75" fmla="*/ 4768 h 6115"/>
              <a:gd name="T76" fmla="*/ 4276 w 4884"/>
              <a:gd name="T77" fmla="*/ 5287 h 6115"/>
              <a:gd name="T78" fmla="*/ 3808 w 4884"/>
              <a:gd name="T79" fmla="*/ 5699 h 6115"/>
              <a:gd name="T80" fmla="*/ 3244 w 4884"/>
              <a:gd name="T81" fmla="*/ 5981 h 6115"/>
              <a:gd name="T82" fmla="*/ 2610 w 4884"/>
              <a:gd name="T83" fmla="*/ 6110 h 6115"/>
              <a:gd name="T84" fmla="*/ 1950 w 4884"/>
              <a:gd name="T85" fmla="*/ 6067 h 6115"/>
              <a:gd name="T86" fmla="*/ 1350 w 4884"/>
              <a:gd name="T87" fmla="*/ 5857 h 6115"/>
              <a:gd name="T88" fmla="*/ 831 w 4884"/>
              <a:gd name="T89" fmla="*/ 5508 h 6115"/>
              <a:gd name="T90" fmla="*/ 418 w 4884"/>
              <a:gd name="T91" fmla="*/ 5039 h 6115"/>
              <a:gd name="T92" fmla="*/ 136 w 4884"/>
              <a:gd name="T93" fmla="*/ 4476 h 6115"/>
              <a:gd name="T94" fmla="*/ 6 w 4884"/>
              <a:gd name="T95" fmla="*/ 3841 h 6115"/>
              <a:gd name="T96" fmla="*/ 50 w 4884"/>
              <a:gd name="T97" fmla="*/ 3183 h 6115"/>
              <a:gd name="T98" fmla="*/ 259 w 4884"/>
              <a:gd name="T99" fmla="*/ 2581 h 6115"/>
              <a:gd name="T100" fmla="*/ 610 w 4884"/>
              <a:gd name="T101" fmla="*/ 2063 h 6115"/>
              <a:gd name="T102" fmla="*/ 418 w 4884"/>
              <a:gd name="T103" fmla="*/ 1498 h 6115"/>
              <a:gd name="T104" fmla="*/ 454 w 4884"/>
              <a:gd name="T105" fmla="*/ 1373 h 6115"/>
              <a:gd name="T106" fmla="*/ 946 w 4884"/>
              <a:gd name="T107" fmla="*/ 1039 h 6115"/>
              <a:gd name="T108" fmla="*/ 1073 w 4884"/>
              <a:gd name="T109" fmla="*/ 1074 h 6115"/>
              <a:gd name="T110" fmla="*/ 1632 w 4884"/>
              <a:gd name="T111" fmla="*/ 1371 h 6115"/>
              <a:gd name="T112" fmla="*/ 2058 w 4884"/>
              <a:gd name="T113" fmla="*/ 1107 h 6115"/>
              <a:gd name="T114" fmla="*/ 1989 w 4884"/>
              <a:gd name="T115" fmla="*/ 964 h 6115"/>
              <a:gd name="T116" fmla="*/ 1774 w 4884"/>
              <a:gd name="T117" fmla="*/ 924 h 6115"/>
              <a:gd name="T118" fmla="*/ 1631 w 4884"/>
              <a:gd name="T119" fmla="*/ 855 h 6115"/>
              <a:gd name="T120" fmla="*/ 1590 w 4884"/>
              <a:gd name="T121" fmla="*/ 184 h 6115"/>
              <a:gd name="T122" fmla="*/ 1659 w 4884"/>
              <a:gd name="T123" fmla="*/ 41 h 6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4" h="6115">
                <a:moveTo>
                  <a:pt x="2441" y="1819"/>
                </a:moveTo>
                <a:lnTo>
                  <a:pt x="2298" y="1825"/>
                </a:lnTo>
                <a:lnTo>
                  <a:pt x="2157" y="1841"/>
                </a:lnTo>
                <a:lnTo>
                  <a:pt x="2017" y="1869"/>
                </a:lnTo>
                <a:lnTo>
                  <a:pt x="1883" y="1906"/>
                </a:lnTo>
                <a:lnTo>
                  <a:pt x="1753" y="1953"/>
                </a:lnTo>
                <a:lnTo>
                  <a:pt x="1627" y="2009"/>
                </a:lnTo>
                <a:lnTo>
                  <a:pt x="1506" y="2074"/>
                </a:lnTo>
                <a:lnTo>
                  <a:pt x="1391" y="2146"/>
                </a:lnTo>
                <a:lnTo>
                  <a:pt x="1283" y="2228"/>
                </a:lnTo>
                <a:lnTo>
                  <a:pt x="1179" y="2317"/>
                </a:lnTo>
                <a:lnTo>
                  <a:pt x="1084" y="2412"/>
                </a:lnTo>
                <a:lnTo>
                  <a:pt x="995" y="2516"/>
                </a:lnTo>
                <a:lnTo>
                  <a:pt x="913" y="2624"/>
                </a:lnTo>
                <a:lnTo>
                  <a:pt x="840" y="2739"/>
                </a:lnTo>
                <a:lnTo>
                  <a:pt x="775" y="2860"/>
                </a:lnTo>
                <a:lnTo>
                  <a:pt x="720" y="2986"/>
                </a:lnTo>
                <a:lnTo>
                  <a:pt x="673" y="3116"/>
                </a:lnTo>
                <a:lnTo>
                  <a:pt x="636" y="3250"/>
                </a:lnTo>
                <a:lnTo>
                  <a:pt x="608" y="3387"/>
                </a:lnTo>
                <a:lnTo>
                  <a:pt x="591" y="3531"/>
                </a:lnTo>
                <a:lnTo>
                  <a:pt x="586" y="3675"/>
                </a:lnTo>
                <a:lnTo>
                  <a:pt x="591" y="3820"/>
                </a:lnTo>
                <a:lnTo>
                  <a:pt x="608" y="3962"/>
                </a:lnTo>
                <a:lnTo>
                  <a:pt x="636" y="4099"/>
                </a:lnTo>
                <a:lnTo>
                  <a:pt x="673" y="4235"/>
                </a:lnTo>
                <a:lnTo>
                  <a:pt x="720" y="4365"/>
                </a:lnTo>
                <a:lnTo>
                  <a:pt x="775" y="4489"/>
                </a:lnTo>
                <a:lnTo>
                  <a:pt x="840" y="4610"/>
                </a:lnTo>
                <a:lnTo>
                  <a:pt x="913" y="4725"/>
                </a:lnTo>
                <a:lnTo>
                  <a:pt x="995" y="4835"/>
                </a:lnTo>
                <a:lnTo>
                  <a:pt x="1084" y="4937"/>
                </a:lnTo>
                <a:lnTo>
                  <a:pt x="1179" y="5034"/>
                </a:lnTo>
                <a:lnTo>
                  <a:pt x="1283" y="5121"/>
                </a:lnTo>
                <a:lnTo>
                  <a:pt x="1391" y="5203"/>
                </a:lnTo>
                <a:lnTo>
                  <a:pt x="1506" y="5277"/>
                </a:lnTo>
                <a:lnTo>
                  <a:pt x="1627" y="5340"/>
                </a:lnTo>
                <a:lnTo>
                  <a:pt x="1753" y="5398"/>
                </a:lnTo>
                <a:lnTo>
                  <a:pt x="1883" y="5444"/>
                </a:lnTo>
                <a:lnTo>
                  <a:pt x="2017" y="5482"/>
                </a:lnTo>
                <a:lnTo>
                  <a:pt x="2157" y="5508"/>
                </a:lnTo>
                <a:lnTo>
                  <a:pt x="2298" y="5524"/>
                </a:lnTo>
                <a:lnTo>
                  <a:pt x="2441" y="5530"/>
                </a:lnTo>
                <a:lnTo>
                  <a:pt x="2588" y="5524"/>
                </a:lnTo>
                <a:lnTo>
                  <a:pt x="2729" y="5508"/>
                </a:lnTo>
                <a:lnTo>
                  <a:pt x="2867" y="5482"/>
                </a:lnTo>
                <a:lnTo>
                  <a:pt x="3003" y="5444"/>
                </a:lnTo>
                <a:lnTo>
                  <a:pt x="3133" y="5398"/>
                </a:lnTo>
                <a:lnTo>
                  <a:pt x="3257" y="5340"/>
                </a:lnTo>
                <a:lnTo>
                  <a:pt x="3378" y="5277"/>
                </a:lnTo>
                <a:lnTo>
                  <a:pt x="3493" y="5203"/>
                </a:lnTo>
                <a:lnTo>
                  <a:pt x="3603" y="5121"/>
                </a:lnTo>
                <a:lnTo>
                  <a:pt x="3705" y="5034"/>
                </a:lnTo>
                <a:lnTo>
                  <a:pt x="3802" y="4937"/>
                </a:lnTo>
                <a:lnTo>
                  <a:pt x="3891" y="4835"/>
                </a:lnTo>
                <a:lnTo>
                  <a:pt x="3971" y="4725"/>
                </a:lnTo>
                <a:lnTo>
                  <a:pt x="4046" y="4610"/>
                </a:lnTo>
                <a:lnTo>
                  <a:pt x="4111" y="4489"/>
                </a:lnTo>
                <a:lnTo>
                  <a:pt x="4167" y="4365"/>
                </a:lnTo>
                <a:lnTo>
                  <a:pt x="4213" y="4235"/>
                </a:lnTo>
                <a:lnTo>
                  <a:pt x="4250" y="4099"/>
                </a:lnTo>
                <a:lnTo>
                  <a:pt x="4276" y="3962"/>
                </a:lnTo>
                <a:lnTo>
                  <a:pt x="4293" y="3820"/>
                </a:lnTo>
                <a:lnTo>
                  <a:pt x="4299" y="3675"/>
                </a:lnTo>
                <a:lnTo>
                  <a:pt x="4293" y="3531"/>
                </a:lnTo>
                <a:lnTo>
                  <a:pt x="4276" y="3387"/>
                </a:lnTo>
                <a:lnTo>
                  <a:pt x="4250" y="3250"/>
                </a:lnTo>
                <a:lnTo>
                  <a:pt x="4213" y="3116"/>
                </a:lnTo>
                <a:lnTo>
                  <a:pt x="4167" y="2986"/>
                </a:lnTo>
                <a:lnTo>
                  <a:pt x="4111" y="2860"/>
                </a:lnTo>
                <a:lnTo>
                  <a:pt x="4046" y="2739"/>
                </a:lnTo>
                <a:lnTo>
                  <a:pt x="3971" y="2624"/>
                </a:lnTo>
                <a:lnTo>
                  <a:pt x="3891" y="2516"/>
                </a:lnTo>
                <a:lnTo>
                  <a:pt x="3802" y="2412"/>
                </a:lnTo>
                <a:lnTo>
                  <a:pt x="3705" y="2317"/>
                </a:lnTo>
                <a:lnTo>
                  <a:pt x="3603" y="2228"/>
                </a:lnTo>
                <a:lnTo>
                  <a:pt x="3493" y="2146"/>
                </a:lnTo>
                <a:lnTo>
                  <a:pt x="3378" y="2074"/>
                </a:lnTo>
                <a:lnTo>
                  <a:pt x="3257" y="2009"/>
                </a:lnTo>
                <a:lnTo>
                  <a:pt x="3133" y="1953"/>
                </a:lnTo>
                <a:lnTo>
                  <a:pt x="3003" y="1906"/>
                </a:lnTo>
                <a:lnTo>
                  <a:pt x="2867" y="1869"/>
                </a:lnTo>
                <a:lnTo>
                  <a:pt x="2729" y="1841"/>
                </a:lnTo>
                <a:lnTo>
                  <a:pt x="2588" y="1825"/>
                </a:lnTo>
                <a:lnTo>
                  <a:pt x="2441" y="1819"/>
                </a:lnTo>
                <a:close/>
                <a:moveTo>
                  <a:pt x="1774" y="0"/>
                </a:moveTo>
                <a:lnTo>
                  <a:pt x="3112" y="0"/>
                </a:lnTo>
                <a:lnTo>
                  <a:pt x="3153" y="6"/>
                </a:lnTo>
                <a:lnTo>
                  <a:pt x="3192" y="20"/>
                </a:lnTo>
                <a:lnTo>
                  <a:pt x="3226" y="41"/>
                </a:lnTo>
                <a:lnTo>
                  <a:pt x="3256" y="69"/>
                </a:lnTo>
                <a:lnTo>
                  <a:pt x="3276" y="104"/>
                </a:lnTo>
                <a:lnTo>
                  <a:pt x="3291" y="141"/>
                </a:lnTo>
                <a:lnTo>
                  <a:pt x="3295" y="184"/>
                </a:lnTo>
                <a:lnTo>
                  <a:pt x="3295" y="741"/>
                </a:lnTo>
                <a:lnTo>
                  <a:pt x="3291" y="782"/>
                </a:lnTo>
                <a:lnTo>
                  <a:pt x="3276" y="821"/>
                </a:lnTo>
                <a:lnTo>
                  <a:pt x="3256" y="855"/>
                </a:lnTo>
                <a:lnTo>
                  <a:pt x="3226" y="883"/>
                </a:lnTo>
                <a:lnTo>
                  <a:pt x="3192" y="905"/>
                </a:lnTo>
                <a:lnTo>
                  <a:pt x="3153" y="920"/>
                </a:lnTo>
                <a:lnTo>
                  <a:pt x="3112" y="924"/>
                </a:lnTo>
                <a:lnTo>
                  <a:pt x="3012" y="924"/>
                </a:lnTo>
                <a:lnTo>
                  <a:pt x="2969" y="929"/>
                </a:lnTo>
                <a:lnTo>
                  <a:pt x="2930" y="942"/>
                </a:lnTo>
                <a:lnTo>
                  <a:pt x="2897" y="964"/>
                </a:lnTo>
                <a:lnTo>
                  <a:pt x="2869" y="992"/>
                </a:lnTo>
                <a:lnTo>
                  <a:pt x="2847" y="1028"/>
                </a:lnTo>
                <a:lnTo>
                  <a:pt x="2833" y="1065"/>
                </a:lnTo>
                <a:lnTo>
                  <a:pt x="2828" y="1107"/>
                </a:lnTo>
                <a:lnTo>
                  <a:pt x="2828" y="1264"/>
                </a:lnTo>
                <a:lnTo>
                  <a:pt x="2964" y="1290"/>
                </a:lnTo>
                <a:lnTo>
                  <a:pt x="3096" y="1323"/>
                </a:lnTo>
                <a:lnTo>
                  <a:pt x="3226" y="1362"/>
                </a:lnTo>
                <a:lnTo>
                  <a:pt x="3352" y="1409"/>
                </a:lnTo>
                <a:lnTo>
                  <a:pt x="3475" y="1462"/>
                </a:lnTo>
                <a:lnTo>
                  <a:pt x="3748" y="1076"/>
                </a:lnTo>
                <a:lnTo>
                  <a:pt x="3772" y="1050"/>
                </a:lnTo>
                <a:lnTo>
                  <a:pt x="3800" y="1031"/>
                </a:lnTo>
                <a:lnTo>
                  <a:pt x="3832" y="1018"/>
                </a:lnTo>
                <a:lnTo>
                  <a:pt x="3863" y="1013"/>
                </a:lnTo>
                <a:lnTo>
                  <a:pt x="3897" y="1015"/>
                </a:lnTo>
                <a:lnTo>
                  <a:pt x="3930" y="1024"/>
                </a:lnTo>
                <a:lnTo>
                  <a:pt x="3960" y="1041"/>
                </a:lnTo>
                <a:lnTo>
                  <a:pt x="4364" y="1325"/>
                </a:lnTo>
                <a:lnTo>
                  <a:pt x="4390" y="1349"/>
                </a:lnTo>
                <a:lnTo>
                  <a:pt x="4410" y="1377"/>
                </a:lnTo>
                <a:lnTo>
                  <a:pt x="4423" y="1407"/>
                </a:lnTo>
                <a:lnTo>
                  <a:pt x="4429" y="1440"/>
                </a:lnTo>
                <a:lnTo>
                  <a:pt x="4427" y="1474"/>
                </a:lnTo>
                <a:lnTo>
                  <a:pt x="4417" y="1507"/>
                </a:lnTo>
                <a:lnTo>
                  <a:pt x="4401" y="1537"/>
                </a:lnTo>
                <a:lnTo>
                  <a:pt x="4133" y="1914"/>
                </a:lnTo>
                <a:lnTo>
                  <a:pt x="4245" y="2029"/>
                </a:lnTo>
                <a:lnTo>
                  <a:pt x="4349" y="2152"/>
                </a:lnTo>
                <a:lnTo>
                  <a:pt x="4445" y="2280"/>
                </a:lnTo>
                <a:lnTo>
                  <a:pt x="4535" y="2416"/>
                </a:lnTo>
                <a:lnTo>
                  <a:pt x="4613" y="2555"/>
                </a:lnTo>
                <a:lnTo>
                  <a:pt x="4683" y="2702"/>
                </a:lnTo>
                <a:lnTo>
                  <a:pt x="4743" y="2854"/>
                </a:lnTo>
                <a:lnTo>
                  <a:pt x="4793" y="3010"/>
                </a:lnTo>
                <a:lnTo>
                  <a:pt x="4832" y="3170"/>
                </a:lnTo>
                <a:lnTo>
                  <a:pt x="4862" y="3335"/>
                </a:lnTo>
                <a:lnTo>
                  <a:pt x="4879" y="3503"/>
                </a:lnTo>
                <a:lnTo>
                  <a:pt x="4884" y="3675"/>
                </a:lnTo>
                <a:lnTo>
                  <a:pt x="4879" y="3841"/>
                </a:lnTo>
                <a:lnTo>
                  <a:pt x="4862" y="4006"/>
                </a:lnTo>
                <a:lnTo>
                  <a:pt x="4836" y="4166"/>
                </a:lnTo>
                <a:lnTo>
                  <a:pt x="4797" y="4324"/>
                </a:lnTo>
                <a:lnTo>
                  <a:pt x="4750" y="4476"/>
                </a:lnTo>
                <a:lnTo>
                  <a:pt x="4693" y="4625"/>
                </a:lnTo>
                <a:lnTo>
                  <a:pt x="4626" y="4768"/>
                </a:lnTo>
                <a:lnTo>
                  <a:pt x="4551" y="4906"/>
                </a:lnTo>
                <a:lnTo>
                  <a:pt x="4468" y="5039"/>
                </a:lnTo>
                <a:lnTo>
                  <a:pt x="4375" y="5166"/>
                </a:lnTo>
                <a:lnTo>
                  <a:pt x="4276" y="5287"/>
                </a:lnTo>
                <a:lnTo>
                  <a:pt x="4168" y="5400"/>
                </a:lnTo>
                <a:lnTo>
                  <a:pt x="4055" y="5508"/>
                </a:lnTo>
                <a:lnTo>
                  <a:pt x="3934" y="5606"/>
                </a:lnTo>
                <a:lnTo>
                  <a:pt x="3808" y="5699"/>
                </a:lnTo>
                <a:lnTo>
                  <a:pt x="3674" y="5783"/>
                </a:lnTo>
                <a:lnTo>
                  <a:pt x="3536" y="5857"/>
                </a:lnTo>
                <a:lnTo>
                  <a:pt x="3393" y="5924"/>
                </a:lnTo>
                <a:lnTo>
                  <a:pt x="3244" y="5981"/>
                </a:lnTo>
                <a:lnTo>
                  <a:pt x="3092" y="6028"/>
                </a:lnTo>
                <a:lnTo>
                  <a:pt x="2934" y="6067"/>
                </a:lnTo>
                <a:lnTo>
                  <a:pt x="2774" y="6093"/>
                </a:lnTo>
                <a:lnTo>
                  <a:pt x="2610" y="6110"/>
                </a:lnTo>
                <a:lnTo>
                  <a:pt x="2441" y="6115"/>
                </a:lnTo>
                <a:lnTo>
                  <a:pt x="2276" y="6110"/>
                </a:lnTo>
                <a:lnTo>
                  <a:pt x="2112" y="6093"/>
                </a:lnTo>
                <a:lnTo>
                  <a:pt x="1950" y="6067"/>
                </a:lnTo>
                <a:lnTo>
                  <a:pt x="1794" y="6028"/>
                </a:lnTo>
                <a:lnTo>
                  <a:pt x="1642" y="5981"/>
                </a:lnTo>
                <a:lnTo>
                  <a:pt x="1493" y="5924"/>
                </a:lnTo>
                <a:lnTo>
                  <a:pt x="1350" y="5857"/>
                </a:lnTo>
                <a:lnTo>
                  <a:pt x="1210" y="5783"/>
                </a:lnTo>
                <a:lnTo>
                  <a:pt x="1078" y="5699"/>
                </a:lnTo>
                <a:lnTo>
                  <a:pt x="950" y="5606"/>
                </a:lnTo>
                <a:lnTo>
                  <a:pt x="831" y="5508"/>
                </a:lnTo>
                <a:lnTo>
                  <a:pt x="716" y="5400"/>
                </a:lnTo>
                <a:lnTo>
                  <a:pt x="610" y="5287"/>
                </a:lnTo>
                <a:lnTo>
                  <a:pt x="510" y="5166"/>
                </a:lnTo>
                <a:lnTo>
                  <a:pt x="418" y="5039"/>
                </a:lnTo>
                <a:lnTo>
                  <a:pt x="335" y="4906"/>
                </a:lnTo>
                <a:lnTo>
                  <a:pt x="259" y="4768"/>
                </a:lnTo>
                <a:lnTo>
                  <a:pt x="192" y="4625"/>
                </a:lnTo>
                <a:lnTo>
                  <a:pt x="136" y="4476"/>
                </a:lnTo>
                <a:lnTo>
                  <a:pt x="88" y="4324"/>
                </a:lnTo>
                <a:lnTo>
                  <a:pt x="50" y="4166"/>
                </a:lnTo>
                <a:lnTo>
                  <a:pt x="22" y="4006"/>
                </a:lnTo>
                <a:lnTo>
                  <a:pt x="6" y="3841"/>
                </a:lnTo>
                <a:lnTo>
                  <a:pt x="0" y="3675"/>
                </a:lnTo>
                <a:lnTo>
                  <a:pt x="6" y="3508"/>
                </a:lnTo>
                <a:lnTo>
                  <a:pt x="22" y="3343"/>
                </a:lnTo>
                <a:lnTo>
                  <a:pt x="50" y="3183"/>
                </a:lnTo>
                <a:lnTo>
                  <a:pt x="88" y="3025"/>
                </a:lnTo>
                <a:lnTo>
                  <a:pt x="136" y="2873"/>
                </a:lnTo>
                <a:lnTo>
                  <a:pt x="193" y="2724"/>
                </a:lnTo>
                <a:lnTo>
                  <a:pt x="259" y="2581"/>
                </a:lnTo>
                <a:lnTo>
                  <a:pt x="335" y="2442"/>
                </a:lnTo>
                <a:lnTo>
                  <a:pt x="418" y="2310"/>
                </a:lnTo>
                <a:lnTo>
                  <a:pt x="511" y="2183"/>
                </a:lnTo>
                <a:lnTo>
                  <a:pt x="610" y="2063"/>
                </a:lnTo>
                <a:lnTo>
                  <a:pt x="718" y="1947"/>
                </a:lnTo>
                <a:lnTo>
                  <a:pt x="444" y="1561"/>
                </a:lnTo>
                <a:lnTo>
                  <a:pt x="428" y="1531"/>
                </a:lnTo>
                <a:lnTo>
                  <a:pt x="418" y="1498"/>
                </a:lnTo>
                <a:lnTo>
                  <a:pt x="417" y="1464"/>
                </a:lnTo>
                <a:lnTo>
                  <a:pt x="422" y="1433"/>
                </a:lnTo>
                <a:lnTo>
                  <a:pt x="435" y="1401"/>
                </a:lnTo>
                <a:lnTo>
                  <a:pt x="454" y="1373"/>
                </a:lnTo>
                <a:lnTo>
                  <a:pt x="480" y="1349"/>
                </a:lnTo>
                <a:lnTo>
                  <a:pt x="883" y="1065"/>
                </a:lnTo>
                <a:lnTo>
                  <a:pt x="915" y="1048"/>
                </a:lnTo>
                <a:lnTo>
                  <a:pt x="946" y="1039"/>
                </a:lnTo>
                <a:lnTo>
                  <a:pt x="980" y="1037"/>
                </a:lnTo>
                <a:lnTo>
                  <a:pt x="1013" y="1042"/>
                </a:lnTo>
                <a:lnTo>
                  <a:pt x="1045" y="1055"/>
                </a:lnTo>
                <a:lnTo>
                  <a:pt x="1073" y="1074"/>
                </a:lnTo>
                <a:lnTo>
                  <a:pt x="1095" y="1100"/>
                </a:lnTo>
                <a:lnTo>
                  <a:pt x="1367" y="1483"/>
                </a:lnTo>
                <a:lnTo>
                  <a:pt x="1497" y="1423"/>
                </a:lnTo>
                <a:lnTo>
                  <a:pt x="1632" y="1371"/>
                </a:lnTo>
                <a:lnTo>
                  <a:pt x="1770" y="1329"/>
                </a:lnTo>
                <a:lnTo>
                  <a:pt x="1913" y="1291"/>
                </a:lnTo>
                <a:lnTo>
                  <a:pt x="2058" y="1264"/>
                </a:lnTo>
                <a:lnTo>
                  <a:pt x="2058" y="1107"/>
                </a:lnTo>
                <a:lnTo>
                  <a:pt x="2053" y="1065"/>
                </a:lnTo>
                <a:lnTo>
                  <a:pt x="2038" y="1028"/>
                </a:lnTo>
                <a:lnTo>
                  <a:pt x="2017" y="992"/>
                </a:lnTo>
                <a:lnTo>
                  <a:pt x="1989" y="964"/>
                </a:lnTo>
                <a:lnTo>
                  <a:pt x="1954" y="942"/>
                </a:lnTo>
                <a:lnTo>
                  <a:pt x="1915" y="929"/>
                </a:lnTo>
                <a:lnTo>
                  <a:pt x="1874" y="924"/>
                </a:lnTo>
                <a:lnTo>
                  <a:pt x="1774" y="924"/>
                </a:lnTo>
                <a:lnTo>
                  <a:pt x="1731" y="920"/>
                </a:lnTo>
                <a:lnTo>
                  <a:pt x="1692" y="905"/>
                </a:lnTo>
                <a:lnTo>
                  <a:pt x="1659" y="883"/>
                </a:lnTo>
                <a:lnTo>
                  <a:pt x="1631" y="855"/>
                </a:lnTo>
                <a:lnTo>
                  <a:pt x="1608" y="821"/>
                </a:lnTo>
                <a:lnTo>
                  <a:pt x="1595" y="782"/>
                </a:lnTo>
                <a:lnTo>
                  <a:pt x="1590" y="741"/>
                </a:lnTo>
                <a:lnTo>
                  <a:pt x="1590" y="184"/>
                </a:lnTo>
                <a:lnTo>
                  <a:pt x="1595" y="141"/>
                </a:lnTo>
                <a:lnTo>
                  <a:pt x="1608" y="104"/>
                </a:lnTo>
                <a:lnTo>
                  <a:pt x="1631" y="69"/>
                </a:lnTo>
                <a:lnTo>
                  <a:pt x="1659" y="41"/>
                </a:lnTo>
                <a:lnTo>
                  <a:pt x="1692" y="20"/>
                </a:lnTo>
                <a:lnTo>
                  <a:pt x="1731" y="6"/>
                </a:lnTo>
                <a:lnTo>
                  <a:pt x="177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81" name="Group 80"/>
          <p:cNvGrpSpPr/>
          <p:nvPr/>
        </p:nvGrpSpPr>
        <p:grpSpPr>
          <a:xfrm>
            <a:off x="5791250" y="4536462"/>
            <a:ext cx="464645" cy="539158"/>
            <a:chOff x="7132081" y="5288276"/>
            <a:chExt cx="672362" cy="780185"/>
          </a:xfrm>
          <a:solidFill>
            <a:schemeClr val="accent3"/>
          </a:solidFill>
        </p:grpSpPr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7257534" y="5669554"/>
              <a:ext cx="164811" cy="227537"/>
            </a:xfrm>
            <a:custGeom>
              <a:avLst/>
              <a:gdLst>
                <a:gd name="T0" fmla="*/ 73 w 805"/>
                <a:gd name="T1" fmla="*/ 5 h 1111"/>
                <a:gd name="T2" fmla="*/ 100 w 805"/>
                <a:gd name="T3" fmla="*/ 24 h 1111"/>
                <a:gd name="T4" fmla="*/ 111 w 805"/>
                <a:gd name="T5" fmla="*/ 56 h 1111"/>
                <a:gd name="T6" fmla="*/ 112 w 805"/>
                <a:gd name="T7" fmla="*/ 71 h 1111"/>
                <a:gd name="T8" fmla="*/ 120 w 805"/>
                <a:gd name="T9" fmla="*/ 111 h 1111"/>
                <a:gd name="T10" fmla="*/ 137 w 805"/>
                <a:gd name="T11" fmla="*/ 174 h 1111"/>
                <a:gd name="T12" fmla="*/ 168 w 805"/>
                <a:gd name="T13" fmla="*/ 254 h 1111"/>
                <a:gd name="T14" fmla="*/ 220 w 805"/>
                <a:gd name="T15" fmla="*/ 350 h 1111"/>
                <a:gd name="T16" fmla="*/ 294 w 805"/>
                <a:gd name="T17" fmla="*/ 455 h 1111"/>
                <a:gd name="T18" fmla="*/ 356 w 805"/>
                <a:gd name="T19" fmla="*/ 532 h 1111"/>
                <a:gd name="T20" fmla="*/ 389 w 805"/>
                <a:gd name="T21" fmla="*/ 581 h 1111"/>
                <a:gd name="T22" fmla="*/ 416 w 805"/>
                <a:gd name="T23" fmla="*/ 613 h 1111"/>
                <a:gd name="T24" fmla="*/ 438 w 805"/>
                <a:gd name="T25" fmla="*/ 623 h 1111"/>
                <a:gd name="T26" fmla="*/ 471 w 805"/>
                <a:gd name="T27" fmla="*/ 647 h 1111"/>
                <a:gd name="T28" fmla="*/ 520 w 805"/>
                <a:gd name="T29" fmla="*/ 674 h 1111"/>
                <a:gd name="T30" fmla="*/ 577 w 805"/>
                <a:gd name="T31" fmla="*/ 696 h 1111"/>
                <a:gd name="T32" fmla="*/ 633 w 805"/>
                <a:gd name="T33" fmla="*/ 699 h 1111"/>
                <a:gd name="T34" fmla="*/ 672 w 805"/>
                <a:gd name="T35" fmla="*/ 684 h 1111"/>
                <a:gd name="T36" fmla="*/ 702 w 805"/>
                <a:gd name="T37" fmla="*/ 650 h 1111"/>
                <a:gd name="T38" fmla="*/ 729 w 805"/>
                <a:gd name="T39" fmla="*/ 628 h 1111"/>
                <a:gd name="T40" fmla="*/ 763 w 805"/>
                <a:gd name="T41" fmla="*/ 625 h 1111"/>
                <a:gd name="T42" fmla="*/ 793 w 805"/>
                <a:gd name="T43" fmla="*/ 644 h 1111"/>
                <a:gd name="T44" fmla="*/ 805 w 805"/>
                <a:gd name="T45" fmla="*/ 676 h 1111"/>
                <a:gd name="T46" fmla="*/ 796 w 805"/>
                <a:gd name="T47" fmla="*/ 710 h 1111"/>
                <a:gd name="T48" fmla="*/ 746 w 805"/>
                <a:gd name="T49" fmla="*/ 767 h 1111"/>
                <a:gd name="T50" fmla="*/ 684 w 805"/>
                <a:gd name="T51" fmla="*/ 801 h 1111"/>
                <a:gd name="T52" fmla="*/ 632 w 805"/>
                <a:gd name="T53" fmla="*/ 812 h 1111"/>
                <a:gd name="T54" fmla="*/ 571 w 805"/>
                <a:gd name="T55" fmla="*/ 808 h 1111"/>
                <a:gd name="T56" fmla="*/ 489 w 805"/>
                <a:gd name="T57" fmla="*/ 784 h 1111"/>
                <a:gd name="T58" fmla="*/ 456 w 805"/>
                <a:gd name="T59" fmla="*/ 805 h 1111"/>
                <a:gd name="T60" fmla="*/ 449 w 805"/>
                <a:gd name="T61" fmla="*/ 882 h 1111"/>
                <a:gd name="T62" fmla="*/ 418 w 805"/>
                <a:gd name="T63" fmla="*/ 957 h 1111"/>
                <a:gd name="T64" fmla="*/ 365 w 805"/>
                <a:gd name="T65" fmla="*/ 1019 h 1111"/>
                <a:gd name="T66" fmla="*/ 288 w 805"/>
                <a:gd name="T67" fmla="*/ 1065 h 1111"/>
                <a:gd name="T68" fmla="*/ 190 w 805"/>
                <a:gd name="T69" fmla="*/ 1096 h 1111"/>
                <a:gd name="T70" fmla="*/ 71 w 805"/>
                <a:gd name="T71" fmla="*/ 1111 h 1111"/>
                <a:gd name="T72" fmla="*/ 51 w 805"/>
                <a:gd name="T73" fmla="*/ 1108 h 1111"/>
                <a:gd name="T74" fmla="*/ 24 w 805"/>
                <a:gd name="T75" fmla="*/ 1090 h 1111"/>
                <a:gd name="T76" fmla="*/ 12 w 805"/>
                <a:gd name="T77" fmla="*/ 1058 h 1111"/>
                <a:gd name="T78" fmla="*/ 22 w 805"/>
                <a:gd name="T79" fmla="*/ 1025 h 1111"/>
                <a:gd name="T80" fmla="*/ 48 w 805"/>
                <a:gd name="T81" fmla="*/ 1004 h 1111"/>
                <a:gd name="T82" fmla="*/ 96 w 805"/>
                <a:gd name="T83" fmla="*/ 998 h 1111"/>
                <a:gd name="T84" fmla="*/ 161 w 805"/>
                <a:gd name="T85" fmla="*/ 988 h 1111"/>
                <a:gd name="T86" fmla="*/ 224 w 805"/>
                <a:gd name="T87" fmla="*/ 971 h 1111"/>
                <a:gd name="T88" fmla="*/ 279 w 805"/>
                <a:gd name="T89" fmla="*/ 942 h 1111"/>
                <a:gd name="T90" fmla="*/ 321 w 805"/>
                <a:gd name="T91" fmla="*/ 903 h 1111"/>
                <a:gd name="T92" fmla="*/ 344 w 805"/>
                <a:gd name="T93" fmla="*/ 846 h 1111"/>
                <a:gd name="T94" fmla="*/ 345 w 805"/>
                <a:gd name="T95" fmla="*/ 781 h 1111"/>
                <a:gd name="T96" fmla="*/ 329 w 805"/>
                <a:gd name="T97" fmla="*/ 715 h 1111"/>
                <a:gd name="T98" fmla="*/ 303 w 805"/>
                <a:gd name="T99" fmla="*/ 655 h 1111"/>
                <a:gd name="T100" fmla="*/ 273 w 805"/>
                <a:gd name="T101" fmla="*/ 605 h 1111"/>
                <a:gd name="T102" fmla="*/ 209 w 805"/>
                <a:gd name="T103" fmla="*/ 527 h 1111"/>
                <a:gd name="T104" fmla="*/ 128 w 805"/>
                <a:gd name="T105" fmla="*/ 414 h 1111"/>
                <a:gd name="T106" fmla="*/ 72 w 805"/>
                <a:gd name="T107" fmla="*/ 310 h 1111"/>
                <a:gd name="T108" fmla="*/ 35 w 805"/>
                <a:gd name="T109" fmla="*/ 221 h 1111"/>
                <a:gd name="T110" fmla="*/ 14 w 805"/>
                <a:gd name="T111" fmla="*/ 147 h 1111"/>
                <a:gd name="T112" fmla="*/ 4 w 805"/>
                <a:gd name="T113" fmla="*/ 94 h 1111"/>
                <a:gd name="T114" fmla="*/ 0 w 805"/>
                <a:gd name="T115" fmla="*/ 64 h 1111"/>
                <a:gd name="T116" fmla="*/ 3 w 805"/>
                <a:gd name="T117" fmla="*/ 41 h 1111"/>
                <a:gd name="T118" fmla="*/ 22 w 805"/>
                <a:gd name="T119" fmla="*/ 13 h 1111"/>
                <a:gd name="T120" fmla="*/ 55 w 805"/>
                <a:gd name="T121" fmla="*/ 0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5" h="1111">
                  <a:moveTo>
                    <a:pt x="55" y="0"/>
                  </a:moveTo>
                  <a:lnTo>
                    <a:pt x="73" y="5"/>
                  </a:lnTo>
                  <a:lnTo>
                    <a:pt x="88" y="13"/>
                  </a:lnTo>
                  <a:lnTo>
                    <a:pt x="100" y="24"/>
                  </a:lnTo>
                  <a:lnTo>
                    <a:pt x="107" y="39"/>
                  </a:lnTo>
                  <a:lnTo>
                    <a:pt x="111" y="56"/>
                  </a:lnTo>
                  <a:lnTo>
                    <a:pt x="111" y="59"/>
                  </a:lnTo>
                  <a:lnTo>
                    <a:pt x="112" y="71"/>
                  </a:lnTo>
                  <a:lnTo>
                    <a:pt x="115" y="88"/>
                  </a:lnTo>
                  <a:lnTo>
                    <a:pt x="120" y="111"/>
                  </a:lnTo>
                  <a:lnTo>
                    <a:pt x="127" y="139"/>
                  </a:lnTo>
                  <a:lnTo>
                    <a:pt x="137" y="174"/>
                  </a:lnTo>
                  <a:lnTo>
                    <a:pt x="151" y="212"/>
                  </a:lnTo>
                  <a:lnTo>
                    <a:pt x="168" y="254"/>
                  </a:lnTo>
                  <a:lnTo>
                    <a:pt x="192" y="299"/>
                  </a:lnTo>
                  <a:lnTo>
                    <a:pt x="220" y="350"/>
                  </a:lnTo>
                  <a:lnTo>
                    <a:pt x="254" y="401"/>
                  </a:lnTo>
                  <a:lnTo>
                    <a:pt x="294" y="455"/>
                  </a:lnTo>
                  <a:lnTo>
                    <a:pt x="342" y="513"/>
                  </a:lnTo>
                  <a:lnTo>
                    <a:pt x="356" y="532"/>
                  </a:lnTo>
                  <a:lnTo>
                    <a:pt x="372" y="554"/>
                  </a:lnTo>
                  <a:lnTo>
                    <a:pt x="389" y="581"/>
                  </a:lnTo>
                  <a:lnTo>
                    <a:pt x="405" y="612"/>
                  </a:lnTo>
                  <a:lnTo>
                    <a:pt x="416" y="613"/>
                  </a:lnTo>
                  <a:lnTo>
                    <a:pt x="428" y="617"/>
                  </a:lnTo>
                  <a:lnTo>
                    <a:pt x="438" y="623"/>
                  </a:lnTo>
                  <a:lnTo>
                    <a:pt x="452" y="634"/>
                  </a:lnTo>
                  <a:lnTo>
                    <a:pt x="471" y="647"/>
                  </a:lnTo>
                  <a:lnTo>
                    <a:pt x="494" y="661"/>
                  </a:lnTo>
                  <a:lnTo>
                    <a:pt x="520" y="674"/>
                  </a:lnTo>
                  <a:lnTo>
                    <a:pt x="548" y="687"/>
                  </a:lnTo>
                  <a:lnTo>
                    <a:pt x="577" y="696"/>
                  </a:lnTo>
                  <a:lnTo>
                    <a:pt x="605" y="700"/>
                  </a:lnTo>
                  <a:lnTo>
                    <a:pt x="633" y="699"/>
                  </a:lnTo>
                  <a:lnTo>
                    <a:pt x="654" y="694"/>
                  </a:lnTo>
                  <a:lnTo>
                    <a:pt x="672" y="684"/>
                  </a:lnTo>
                  <a:lnTo>
                    <a:pt x="688" y="669"/>
                  </a:lnTo>
                  <a:lnTo>
                    <a:pt x="702" y="650"/>
                  </a:lnTo>
                  <a:lnTo>
                    <a:pt x="715" y="636"/>
                  </a:lnTo>
                  <a:lnTo>
                    <a:pt x="729" y="628"/>
                  </a:lnTo>
                  <a:lnTo>
                    <a:pt x="746" y="624"/>
                  </a:lnTo>
                  <a:lnTo>
                    <a:pt x="763" y="625"/>
                  </a:lnTo>
                  <a:lnTo>
                    <a:pt x="779" y="632"/>
                  </a:lnTo>
                  <a:lnTo>
                    <a:pt x="793" y="644"/>
                  </a:lnTo>
                  <a:lnTo>
                    <a:pt x="801" y="660"/>
                  </a:lnTo>
                  <a:lnTo>
                    <a:pt x="805" y="676"/>
                  </a:lnTo>
                  <a:lnTo>
                    <a:pt x="804" y="693"/>
                  </a:lnTo>
                  <a:lnTo>
                    <a:pt x="796" y="710"/>
                  </a:lnTo>
                  <a:lnTo>
                    <a:pt x="773" y="741"/>
                  </a:lnTo>
                  <a:lnTo>
                    <a:pt x="746" y="767"/>
                  </a:lnTo>
                  <a:lnTo>
                    <a:pt x="717" y="786"/>
                  </a:lnTo>
                  <a:lnTo>
                    <a:pt x="684" y="801"/>
                  </a:lnTo>
                  <a:lnTo>
                    <a:pt x="649" y="810"/>
                  </a:lnTo>
                  <a:lnTo>
                    <a:pt x="632" y="812"/>
                  </a:lnTo>
                  <a:lnTo>
                    <a:pt x="615" y="812"/>
                  </a:lnTo>
                  <a:lnTo>
                    <a:pt x="571" y="808"/>
                  </a:lnTo>
                  <a:lnTo>
                    <a:pt x="528" y="799"/>
                  </a:lnTo>
                  <a:lnTo>
                    <a:pt x="489" y="784"/>
                  </a:lnTo>
                  <a:lnTo>
                    <a:pt x="452" y="767"/>
                  </a:lnTo>
                  <a:lnTo>
                    <a:pt x="456" y="805"/>
                  </a:lnTo>
                  <a:lnTo>
                    <a:pt x="455" y="844"/>
                  </a:lnTo>
                  <a:lnTo>
                    <a:pt x="449" y="882"/>
                  </a:lnTo>
                  <a:lnTo>
                    <a:pt x="437" y="920"/>
                  </a:lnTo>
                  <a:lnTo>
                    <a:pt x="418" y="957"/>
                  </a:lnTo>
                  <a:lnTo>
                    <a:pt x="394" y="989"/>
                  </a:lnTo>
                  <a:lnTo>
                    <a:pt x="365" y="1019"/>
                  </a:lnTo>
                  <a:lnTo>
                    <a:pt x="329" y="1044"/>
                  </a:lnTo>
                  <a:lnTo>
                    <a:pt x="288" y="1065"/>
                  </a:lnTo>
                  <a:lnTo>
                    <a:pt x="242" y="1083"/>
                  </a:lnTo>
                  <a:lnTo>
                    <a:pt x="190" y="1096"/>
                  </a:lnTo>
                  <a:lnTo>
                    <a:pt x="133" y="1106"/>
                  </a:lnTo>
                  <a:lnTo>
                    <a:pt x="71" y="1111"/>
                  </a:lnTo>
                  <a:lnTo>
                    <a:pt x="68" y="1111"/>
                  </a:lnTo>
                  <a:lnTo>
                    <a:pt x="51" y="1108"/>
                  </a:lnTo>
                  <a:lnTo>
                    <a:pt x="37" y="1101"/>
                  </a:lnTo>
                  <a:lnTo>
                    <a:pt x="24" y="1090"/>
                  </a:lnTo>
                  <a:lnTo>
                    <a:pt x="16" y="1075"/>
                  </a:lnTo>
                  <a:lnTo>
                    <a:pt x="12" y="1058"/>
                  </a:lnTo>
                  <a:lnTo>
                    <a:pt x="15" y="1041"/>
                  </a:lnTo>
                  <a:lnTo>
                    <a:pt x="22" y="1025"/>
                  </a:lnTo>
                  <a:lnTo>
                    <a:pt x="33" y="1012"/>
                  </a:lnTo>
                  <a:lnTo>
                    <a:pt x="48" y="1004"/>
                  </a:lnTo>
                  <a:lnTo>
                    <a:pt x="66" y="1000"/>
                  </a:lnTo>
                  <a:lnTo>
                    <a:pt x="96" y="998"/>
                  </a:lnTo>
                  <a:lnTo>
                    <a:pt x="129" y="994"/>
                  </a:lnTo>
                  <a:lnTo>
                    <a:pt x="161" y="988"/>
                  </a:lnTo>
                  <a:lnTo>
                    <a:pt x="194" y="981"/>
                  </a:lnTo>
                  <a:lnTo>
                    <a:pt x="224" y="971"/>
                  </a:lnTo>
                  <a:lnTo>
                    <a:pt x="254" y="958"/>
                  </a:lnTo>
                  <a:lnTo>
                    <a:pt x="279" y="942"/>
                  </a:lnTo>
                  <a:lnTo>
                    <a:pt x="303" y="924"/>
                  </a:lnTo>
                  <a:lnTo>
                    <a:pt x="321" y="903"/>
                  </a:lnTo>
                  <a:lnTo>
                    <a:pt x="334" y="877"/>
                  </a:lnTo>
                  <a:lnTo>
                    <a:pt x="344" y="846"/>
                  </a:lnTo>
                  <a:lnTo>
                    <a:pt x="346" y="814"/>
                  </a:lnTo>
                  <a:lnTo>
                    <a:pt x="345" y="781"/>
                  </a:lnTo>
                  <a:lnTo>
                    <a:pt x="339" y="748"/>
                  </a:lnTo>
                  <a:lnTo>
                    <a:pt x="329" y="715"/>
                  </a:lnTo>
                  <a:lnTo>
                    <a:pt x="317" y="684"/>
                  </a:lnTo>
                  <a:lnTo>
                    <a:pt x="303" y="655"/>
                  </a:lnTo>
                  <a:lnTo>
                    <a:pt x="288" y="628"/>
                  </a:lnTo>
                  <a:lnTo>
                    <a:pt x="273" y="605"/>
                  </a:lnTo>
                  <a:lnTo>
                    <a:pt x="259" y="587"/>
                  </a:lnTo>
                  <a:lnTo>
                    <a:pt x="209" y="527"/>
                  </a:lnTo>
                  <a:lnTo>
                    <a:pt x="165" y="469"/>
                  </a:lnTo>
                  <a:lnTo>
                    <a:pt x="128" y="414"/>
                  </a:lnTo>
                  <a:lnTo>
                    <a:pt x="98" y="360"/>
                  </a:lnTo>
                  <a:lnTo>
                    <a:pt x="72" y="310"/>
                  </a:lnTo>
                  <a:lnTo>
                    <a:pt x="51" y="264"/>
                  </a:lnTo>
                  <a:lnTo>
                    <a:pt x="35" y="221"/>
                  </a:lnTo>
                  <a:lnTo>
                    <a:pt x="23" y="181"/>
                  </a:lnTo>
                  <a:lnTo>
                    <a:pt x="14" y="147"/>
                  </a:lnTo>
                  <a:lnTo>
                    <a:pt x="7" y="117"/>
                  </a:lnTo>
                  <a:lnTo>
                    <a:pt x="4" y="94"/>
                  </a:lnTo>
                  <a:lnTo>
                    <a:pt x="1" y="75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3" y="41"/>
                  </a:lnTo>
                  <a:lnTo>
                    <a:pt x="10" y="25"/>
                  </a:lnTo>
                  <a:lnTo>
                    <a:pt x="22" y="13"/>
                  </a:lnTo>
                  <a:lnTo>
                    <a:pt x="37" y="4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7"/>
            <p:cNvSpPr>
              <a:spLocks/>
            </p:cNvSpPr>
            <p:nvPr/>
          </p:nvSpPr>
          <p:spPr bwMode="auto">
            <a:xfrm>
              <a:off x="7254664" y="5632246"/>
              <a:ext cx="120533" cy="93884"/>
            </a:xfrm>
            <a:custGeom>
              <a:avLst/>
              <a:gdLst>
                <a:gd name="T0" fmla="*/ 96 w 588"/>
                <a:gd name="T1" fmla="*/ 1 h 459"/>
                <a:gd name="T2" fmla="*/ 135 w 588"/>
                <a:gd name="T3" fmla="*/ 11 h 459"/>
                <a:gd name="T4" fmla="*/ 180 w 588"/>
                <a:gd name="T5" fmla="*/ 35 h 459"/>
                <a:gd name="T6" fmla="*/ 228 w 588"/>
                <a:gd name="T7" fmla="*/ 79 h 459"/>
                <a:gd name="T8" fmla="*/ 278 w 588"/>
                <a:gd name="T9" fmla="*/ 147 h 459"/>
                <a:gd name="T10" fmla="*/ 327 w 588"/>
                <a:gd name="T11" fmla="*/ 244 h 459"/>
                <a:gd name="T12" fmla="*/ 342 w 588"/>
                <a:gd name="T13" fmla="*/ 272 h 459"/>
                <a:gd name="T14" fmla="*/ 366 w 588"/>
                <a:gd name="T15" fmla="*/ 306 h 459"/>
                <a:gd name="T16" fmla="*/ 400 w 588"/>
                <a:gd name="T17" fmla="*/ 336 h 459"/>
                <a:gd name="T18" fmla="*/ 438 w 588"/>
                <a:gd name="T19" fmla="*/ 347 h 459"/>
                <a:gd name="T20" fmla="*/ 480 w 588"/>
                <a:gd name="T21" fmla="*/ 337 h 459"/>
                <a:gd name="T22" fmla="*/ 517 w 588"/>
                <a:gd name="T23" fmla="*/ 315 h 459"/>
                <a:gd name="T24" fmla="*/ 552 w 588"/>
                <a:gd name="T25" fmla="*/ 316 h 459"/>
                <a:gd name="T26" fmla="*/ 578 w 588"/>
                <a:gd name="T27" fmla="*/ 337 h 459"/>
                <a:gd name="T28" fmla="*/ 588 w 588"/>
                <a:gd name="T29" fmla="*/ 370 h 459"/>
                <a:gd name="T30" fmla="*/ 577 w 588"/>
                <a:gd name="T31" fmla="*/ 404 h 459"/>
                <a:gd name="T32" fmla="*/ 536 w 588"/>
                <a:gd name="T33" fmla="*/ 433 h 459"/>
                <a:gd name="T34" fmla="*/ 485 w 588"/>
                <a:gd name="T35" fmla="*/ 454 h 459"/>
                <a:gd name="T36" fmla="*/ 438 w 588"/>
                <a:gd name="T37" fmla="*/ 459 h 459"/>
                <a:gd name="T38" fmla="*/ 388 w 588"/>
                <a:gd name="T39" fmla="*/ 453 h 459"/>
                <a:gd name="T40" fmla="*/ 331 w 588"/>
                <a:gd name="T41" fmla="*/ 424 h 459"/>
                <a:gd name="T42" fmla="*/ 286 w 588"/>
                <a:gd name="T43" fmla="*/ 384 h 459"/>
                <a:gd name="T44" fmla="*/ 254 w 588"/>
                <a:gd name="T45" fmla="*/ 342 h 459"/>
                <a:gd name="T46" fmla="*/ 233 w 588"/>
                <a:gd name="T47" fmla="*/ 306 h 459"/>
                <a:gd name="T48" fmla="*/ 225 w 588"/>
                <a:gd name="T49" fmla="*/ 287 h 459"/>
                <a:gd name="T50" fmla="*/ 186 w 588"/>
                <a:gd name="T51" fmla="*/ 209 h 459"/>
                <a:gd name="T52" fmla="*/ 150 w 588"/>
                <a:gd name="T53" fmla="*/ 159 h 459"/>
                <a:gd name="T54" fmla="*/ 119 w 588"/>
                <a:gd name="T55" fmla="*/ 129 h 459"/>
                <a:gd name="T56" fmla="*/ 94 w 588"/>
                <a:gd name="T57" fmla="*/ 116 h 459"/>
                <a:gd name="T58" fmla="*/ 77 w 588"/>
                <a:gd name="T59" fmla="*/ 112 h 459"/>
                <a:gd name="T60" fmla="*/ 71 w 588"/>
                <a:gd name="T61" fmla="*/ 112 h 459"/>
                <a:gd name="T62" fmla="*/ 38 w 588"/>
                <a:gd name="T63" fmla="*/ 112 h 459"/>
                <a:gd name="T64" fmla="*/ 11 w 588"/>
                <a:gd name="T65" fmla="*/ 92 h 459"/>
                <a:gd name="T66" fmla="*/ 0 w 588"/>
                <a:gd name="T67" fmla="*/ 59 h 459"/>
                <a:gd name="T68" fmla="*/ 11 w 588"/>
                <a:gd name="T69" fmla="*/ 26 h 459"/>
                <a:gd name="T70" fmla="*/ 39 w 588"/>
                <a:gd name="T71" fmla="*/ 5 h 459"/>
                <a:gd name="T72" fmla="*/ 53 w 588"/>
                <a:gd name="T73" fmla="*/ 1 h 459"/>
                <a:gd name="T74" fmla="*/ 79 w 588"/>
                <a:gd name="T7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8" h="459">
                  <a:moveTo>
                    <a:pt x="79" y="0"/>
                  </a:moveTo>
                  <a:lnTo>
                    <a:pt x="96" y="1"/>
                  </a:lnTo>
                  <a:lnTo>
                    <a:pt x="114" y="5"/>
                  </a:lnTo>
                  <a:lnTo>
                    <a:pt x="135" y="11"/>
                  </a:lnTo>
                  <a:lnTo>
                    <a:pt x="157" y="21"/>
                  </a:lnTo>
                  <a:lnTo>
                    <a:pt x="180" y="35"/>
                  </a:lnTo>
                  <a:lnTo>
                    <a:pt x="204" y="54"/>
                  </a:lnTo>
                  <a:lnTo>
                    <a:pt x="228" y="79"/>
                  </a:lnTo>
                  <a:lnTo>
                    <a:pt x="253" y="110"/>
                  </a:lnTo>
                  <a:lnTo>
                    <a:pt x="278" y="147"/>
                  </a:lnTo>
                  <a:lnTo>
                    <a:pt x="303" y="191"/>
                  </a:lnTo>
                  <a:lnTo>
                    <a:pt x="327" y="244"/>
                  </a:lnTo>
                  <a:lnTo>
                    <a:pt x="333" y="256"/>
                  </a:lnTo>
                  <a:lnTo>
                    <a:pt x="342" y="272"/>
                  </a:lnTo>
                  <a:lnTo>
                    <a:pt x="353" y="289"/>
                  </a:lnTo>
                  <a:lnTo>
                    <a:pt x="366" y="306"/>
                  </a:lnTo>
                  <a:lnTo>
                    <a:pt x="382" y="322"/>
                  </a:lnTo>
                  <a:lnTo>
                    <a:pt x="400" y="336"/>
                  </a:lnTo>
                  <a:lnTo>
                    <a:pt x="420" y="345"/>
                  </a:lnTo>
                  <a:lnTo>
                    <a:pt x="438" y="347"/>
                  </a:lnTo>
                  <a:lnTo>
                    <a:pt x="458" y="345"/>
                  </a:lnTo>
                  <a:lnTo>
                    <a:pt x="480" y="337"/>
                  </a:lnTo>
                  <a:lnTo>
                    <a:pt x="502" y="324"/>
                  </a:lnTo>
                  <a:lnTo>
                    <a:pt x="517" y="315"/>
                  </a:lnTo>
                  <a:lnTo>
                    <a:pt x="535" y="314"/>
                  </a:lnTo>
                  <a:lnTo>
                    <a:pt x="552" y="316"/>
                  </a:lnTo>
                  <a:lnTo>
                    <a:pt x="566" y="325"/>
                  </a:lnTo>
                  <a:lnTo>
                    <a:pt x="578" y="337"/>
                  </a:lnTo>
                  <a:lnTo>
                    <a:pt x="586" y="353"/>
                  </a:lnTo>
                  <a:lnTo>
                    <a:pt x="588" y="370"/>
                  </a:lnTo>
                  <a:lnTo>
                    <a:pt x="586" y="388"/>
                  </a:lnTo>
                  <a:lnTo>
                    <a:pt x="577" y="404"/>
                  </a:lnTo>
                  <a:lnTo>
                    <a:pt x="564" y="416"/>
                  </a:lnTo>
                  <a:lnTo>
                    <a:pt x="536" y="433"/>
                  </a:lnTo>
                  <a:lnTo>
                    <a:pt x="509" y="445"/>
                  </a:lnTo>
                  <a:lnTo>
                    <a:pt x="485" y="454"/>
                  </a:lnTo>
                  <a:lnTo>
                    <a:pt x="460" y="458"/>
                  </a:lnTo>
                  <a:lnTo>
                    <a:pt x="438" y="459"/>
                  </a:lnTo>
                  <a:lnTo>
                    <a:pt x="411" y="458"/>
                  </a:lnTo>
                  <a:lnTo>
                    <a:pt x="388" y="453"/>
                  </a:lnTo>
                  <a:lnTo>
                    <a:pt x="358" y="440"/>
                  </a:lnTo>
                  <a:lnTo>
                    <a:pt x="331" y="424"/>
                  </a:lnTo>
                  <a:lnTo>
                    <a:pt x="307" y="405"/>
                  </a:lnTo>
                  <a:lnTo>
                    <a:pt x="286" y="384"/>
                  </a:lnTo>
                  <a:lnTo>
                    <a:pt x="269" y="363"/>
                  </a:lnTo>
                  <a:lnTo>
                    <a:pt x="254" y="342"/>
                  </a:lnTo>
                  <a:lnTo>
                    <a:pt x="242" y="322"/>
                  </a:lnTo>
                  <a:lnTo>
                    <a:pt x="233" y="306"/>
                  </a:lnTo>
                  <a:lnTo>
                    <a:pt x="227" y="294"/>
                  </a:lnTo>
                  <a:lnTo>
                    <a:pt x="225" y="287"/>
                  </a:lnTo>
                  <a:lnTo>
                    <a:pt x="205" y="245"/>
                  </a:lnTo>
                  <a:lnTo>
                    <a:pt x="186" y="209"/>
                  </a:lnTo>
                  <a:lnTo>
                    <a:pt x="168" y="181"/>
                  </a:lnTo>
                  <a:lnTo>
                    <a:pt x="150" y="159"/>
                  </a:lnTo>
                  <a:lnTo>
                    <a:pt x="133" y="142"/>
                  </a:lnTo>
                  <a:lnTo>
                    <a:pt x="119" y="129"/>
                  </a:lnTo>
                  <a:lnTo>
                    <a:pt x="105" y="121"/>
                  </a:lnTo>
                  <a:lnTo>
                    <a:pt x="94" y="116"/>
                  </a:lnTo>
                  <a:lnTo>
                    <a:pt x="85" y="113"/>
                  </a:lnTo>
                  <a:lnTo>
                    <a:pt x="77" y="112"/>
                  </a:lnTo>
                  <a:lnTo>
                    <a:pt x="74" y="112"/>
                  </a:lnTo>
                  <a:lnTo>
                    <a:pt x="71" y="112"/>
                  </a:lnTo>
                  <a:lnTo>
                    <a:pt x="54" y="116"/>
                  </a:lnTo>
                  <a:lnTo>
                    <a:pt x="38" y="112"/>
                  </a:lnTo>
                  <a:lnTo>
                    <a:pt x="22" y="105"/>
                  </a:lnTo>
                  <a:lnTo>
                    <a:pt x="11" y="92"/>
                  </a:lnTo>
                  <a:lnTo>
                    <a:pt x="3" y="76"/>
                  </a:lnTo>
                  <a:lnTo>
                    <a:pt x="0" y="59"/>
                  </a:lnTo>
                  <a:lnTo>
                    <a:pt x="4" y="42"/>
                  </a:lnTo>
                  <a:lnTo>
                    <a:pt x="11" y="26"/>
                  </a:lnTo>
                  <a:lnTo>
                    <a:pt x="24" y="14"/>
                  </a:lnTo>
                  <a:lnTo>
                    <a:pt x="39" y="5"/>
                  </a:lnTo>
                  <a:lnTo>
                    <a:pt x="44" y="4"/>
                  </a:lnTo>
                  <a:lnTo>
                    <a:pt x="53" y="1"/>
                  </a:lnTo>
                  <a:lnTo>
                    <a:pt x="65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7376017" y="5393230"/>
              <a:ext cx="37308" cy="211548"/>
            </a:xfrm>
            <a:custGeom>
              <a:avLst/>
              <a:gdLst>
                <a:gd name="T0" fmla="*/ 72 w 183"/>
                <a:gd name="T1" fmla="*/ 0 h 1031"/>
                <a:gd name="T2" fmla="*/ 89 w 183"/>
                <a:gd name="T3" fmla="*/ 3 h 1031"/>
                <a:gd name="T4" fmla="*/ 104 w 183"/>
                <a:gd name="T5" fmla="*/ 12 h 1031"/>
                <a:gd name="T6" fmla="*/ 115 w 183"/>
                <a:gd name="T7" fmla="*/ 26 h 1031"/>
                <a:gd name="T8" fmla="*/ 122 w 183"/>
                <a:gd name="T9" fmla="*/ 41 h 1031"/>
                <a:gd name="T10" fmla="*/ 124 w 183"/>
                <a:gd name="T11" fmla="*/ 49 h 1031"/>
                <a:gd name="T12" fmla="*/ 127 w 183"/>
                <a:gd name="T13" fmla="*/ 64 h 1031"/>
                <a:gd name="T14" fmla="*/ 132 w 183"/>
                <a:gd name="T15" fmla="*/ 85 h 1031"/>
                <a:gd name="T16" fmla="*/ 138 w 183"/>
                <a:gd name="T17" fmla="*/ 113 h 1031"/>
                <a:gd name="T18" fmla="*/ 145 w 183"/>
                <a:gd name="T19" fmla="*/ 146 h 1031"/>
                <a:gd name="T20" fmla="*/ 151 w 183"/>
                <a:gd name="T21" fmla="*/ 184 h 1031"/>
                <a:gd name="T22" fmla="*/ 159 w 183"/>
                <a:gd name="T23" fmla="*/ 228 h 1031"/>
                <a:gd name="T24" fmla="*/ 165 w 183"/>
                <a:gd name="T25" fmla="*/ 276 h 1031"/>
                <a:gd name="T26" fmla="*/ 171 w 183"/>
                <a:gd name="T27" fmla="*/ 327 h 1031"/>
                <a:gd name="T28" fmla="*/ 177 w 183"/>
                <a:gd name="T29" fmla="*/ 382 h 1031"/>
                <a:gd name="T30" fmla="*/ 181 w 183"/>
                <a:gd name="T31" fmla="*/ 440 h 1031"/>
                <a:gd name="T32" fmla="*/ 183 w 183"/>
                <a:gd name="T33" fmla="*/ 499 h 1031"/>
                <a:gd name="T34" fmla="*/ 183 w 183"/>
                <a:gd name="T35" fmla="*/ 560 h 1031"/>
                <a:gd name="T36" fmla="*/ 182 w 183"/>
                <a:gd name="T37" fmla="*/ 623 h 1031"/>
                <a:gd name="T38" fmla="*/ 177 w 183"/>
                <a:gd name="T39" fmla="*/ 687 h 1031"/>
                <a:gd name="T40" fmla="*/ 171 w 183"/>
                <a:gd name="T41" fmla="*/ 751 h 1031"/>
                <a:gd name="T42" fmla="*/ 160 w 183"/>
                <a:gd name="T43" fmla="*/ 814 h 1031"/>
                <a:gd name="T44" fmla="*/ 146 w 183"/>
                <a:gd name="T45" fmla="*/ 876 h 1031"/>
                <a:gd name="T46" fmla="*/ 128 w 183"/>
                <a:gd name="T47" fmla="*/ 938 h 1031"/>
                <a:gd name="T48" fmla="*/ 107 w 183"/>
                <a:gd name="T49" fmla="*/ 997 h 1031"/>
                <a:gd name="T50" fmla="*/ 98 w 183"/>
                <a:gd name="T51" fmla="*/ 1012 h 1031"/>
                <a:gd name="T52" fmla="*/ 85 w 183"/>
                <a:gd name="T53" fmla="*/ 1023 h 1031"/>
                <a:gd name="T54" fmla="*/ 71 w 183"/>
                <a:gd name="T55" fmla="*/ 1029 h 1031"/>
                <a:gd name="T56" fmla="*/ 55 w 183"/>
                <a:gd name="T57" fmla="*/ 1031 h 1031"/>
                <a:gd name="T58" fmla="*/ 34 w 183"/>
                <a:gd name="T59" fmla="*/ 1028 h 1031"/>
                <a:gd name="T60" fmla="*/ 20 w 183"/>
                <a:gd name="T61" fmla="*/ 1018 h 1031"/>
                <a:gd name="T62" fmla="*/ 9 w 183"/>
                <a:gd name="T63" fmla="*/ 1006 h 1031"/>
                <a:gd name="T64" fmla="*/ 1 w 183"/>
                <a:gd name="T65" fmla="*/ 990 h 1031"/>
                <a:gd name="T66" fmla="*/ 0 w 183"/>
                <a:gd name="T67" fmla="*/ 972 h 1031"/>
                <a:gd name="T68" fmla="*/ 4 w 183"/>
                <a:gd name="T69" fmla="*/ 955 h 1031"/>
                <a:gd name="T70" fmla="*/ 23 w 183"/>
                <a:gd name="T71" fmla="*/ 901 h 1031"/>
                <a:gd name="T72" fmla="*/ 39 w 183"/>
                <a:gd name="T73" fmla="*/ 844 h 1031"/>
                <a:gd name="T74" fmla="*/ 53 w 183"/>
                <a:gd name="T75" fmla="*/ 787 h 1031"/>
                <a:gd name="T76" fmla="*/ 61 w 183"/>
                <a:gd name="T77" fmla="*/ 728 h 1031"/>
                <a:gd name="T78" fmla="*/ 67 w 183"/>
                <a:gd name="T79" fmla="*/ 667 h 1031"/>
                <a:gd name="T80" fmla="*/ 71 w 183"/>
                <a:gd name="T81" fmla="*/ 608 h 1031"/>
                <a:gd name="T82" fmla="*/ 72 w 183"/>
                <a:gd name="T83" fmla="*/ 549 h 1031"/>
                <a:gd name="T84" fmla="*/ 71 w 183"/>
                <a:gd name="T85" fmla="*/ 492 h 1031"/>
                <a:gd name="T86" fmla="*/ 68 w 183"/>
                <a:gd name="T87" fmla="*/ 435 h 1031"/>
                <a:gd name="T88" fmla="*/ 65 w 183"/>
                <a:gd name="T89" fmla="*/ 381 h 1031"/>
                <a:gd name="T90" fmla="*/ 60 w 183"/>
                <a:gd name="T91" fmla="*/ 330 h 1031"/>
                <a:gd name="T92" fmla="*/ 54 w 183"/>
                <a:gd name="T93" fmla="*/ 281 h 1031"/>
                <a:gd name="T94" fmla="*/ 48 w 183"/>
                <a:gd name="T95" fmla="*/ 237 h 1031"/>
                <a:gd name="T96" fmla="*/ 40 w 183"/>
                <a:gd name="T97" fmla="*/ 196 h 1031"/>
                <a:gd name="T98" fmla="*/ 34 w 183"/>
                <a:gd name="T99" fmla="*/ 161 h 1031"/>
                <a:gd name="T100" fmla="*/ 28 w 183"/>
                <a:gd name="T101" fmla="*/ 130 h 1031"/>
                <a:gd name="T102" fmla="*/ 23 w 183"/>
                <a:gd name="T103" fmla="*/ 105 h 1031"/>
                <a:gd name="T104" fmla="*/ 18 w 183"/>
                <a:gd name="T105" fmla="*/ 87 h 1031"/>
                <a:gd name="T106" fmla="*/ 16 w 183"/>
                <a:gd name="T107" fmla="*/ 75 h 1031"/>
                <a:gd name="T108" fmla="*/ 15 w 183"/>
                <a:gd name="T109" fmla="*/ 70 h 1031"/>
                <a:gd name="T110" fmla="*/ 13 w 183"/>
                <a:gd name="T111" fmla="*/ 53 h 1031"/>
                <a:gd name="T112" fmla="*/ 17 w 183"/>
                <a:gd name="T113" fmla="*/ 35 h 1031"/>
                <a:gd name="T114" fmla="*/ 26 w 183"/>
                <a:gd name="T115" fmla="*/ 21 h 1031"/>
                <a:gd name="T116" fmla="*/ 38 w 183"/>
                <a:gd name="T117" fmla="*/ 8 h 1031"/>
                <a:gd name="T118" fmla="*/ 55 w 183"/>
                <a:gd name="T119" fmla="*/ 2 h 1031"/>
                <a:gd name="T120" fmla="*/ 72 w 183"/>
                <a:gd name="T121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" h="1031">
                  <a:moveTo>
                    <a:pt x="72" y="0"/>
                  </a:moveTo>
                  <a:lnTo>
                    <a:pt x="89" y="3"/>
                  </a:lnTo>
                  <a:lnTo>
                    <a:pt x="104" y="12"/>
                  </a:lnTo>
                  <a:lnTo>
                    <a:pt x="115" y="26"/>
                  </a:lnTo>
                  <a:lnTo>
                    <a:pt x="122" y="41"/>
                  </a:lnTo>
                  <a:lnTo>
                    <a:pt x="124" y="49"/>
                  </a:lnTo>
                  <a:lnTo>
                    <a:pt x="127" y="64"/>
                  </a:lnTo>
                  <a:lnTo>
                    <a:pt x="132" y="85"/>
                  </a:lnTo>
                  <a:lnTo>
                    <a:pt x="138" y="113"/>
                  </a:lnTo>
                  <a:lnTo>
                    <a:pt x="145" y="146"/>
                  </a:lnTo>
                  <a:lnTo>
                    <a:pt x="151" y="184"/>
                  </a:lnTo>
                  <a:lnTo>
                    <a:pt x="159" y="228"/>
                  </a:lnTo>
                  <a:lnTo>
                    <a:pt x="165" y="276"/>
                  </a:lnTo>
                  <a:lnTo>
                    <a:pt x="171" y="327"/>
                  </a:lnTo>
                  <a:lnTo>
                    <a:pt x="177" y="382"/>
                  </a:lnTo>
                  <a:lnTo>
                    <a:pt x="181" y="440"/>
                  </a:lnTo>
                  <a:lnTo>
                    <a:pt x="183" y="499"/>
                  </a:lnTo>
                  <a:lnTo>
                    <a:pt x="183" y="560"/>
                  </a:lnTo>
                  <a:lnTo>
                    <a:pt x="182" y="623"/>
                  </a:lnTo>
                  <a:lnTo>
                    <a:pt x="177" y="687"/>
                  </a:lnTo>
                  <a:lnTo>
                    <a:pt x="171" y="751"/>
                  </a:lnTo>
                  <a:lnTo>
                    <a:pt x="160" y="814"/>
                  </a:lnTo>
                  <a:lnTo>
                    <a:pt x="146" y="876"/>
                  </a:lnTo>
                  <a:lnTo>
                    <a:pt x="128" y="938"/>
                  </a:lnTo>
                  <a:lnTo>
                    <a:pt x="107" y="997"/>
                  </a:lnTo>
                  <a:lnTo>
                    <a:pt x="98" y="1012"/>
                  </a:lnTo>
                  <a:lnTo>
                    <a:pt x="85" y="1023"/>
                  </a:lnTo>
                  <a:lnTo>
                    <a:pt x="71" y="1029"/>
                  </a:lnTo>
                  <a:lnTo>
                    <a:pt x="55" y="1031"/>
                  </a:lnTo>
                  <a:lnTo>
                    <a:pt x="34" y="1028"/>
                  </a:lnTo>
                  <a:lnTo>
                    <a:pt x="20" y="1018"/>
                  </a:lnTo>
                  <a:lnTo>
                    <a:pt x="9" y="1006"/>
                  </a:lnTo>
                  <a:lnTo>
                    <a:pt x="1" y="990"/>
                  </a:lnTo>
                  <a:lnTo>
                    <a:pt x="0" y="972"/>
                  </a:lnTo>
                  <a:lnTo>
                    <a:pt x="4" y="955"/>
                  </a:lnTo>
                  <a:lnTo>
                    <a:pt x="23" y="901"/>
                  </a:lnTo>
                  <a:lnTo>
                    <a:pt x="39" y="844"/>
                  </a:lnTo>
                  <a:lnTo>
                    <a:pt x="53" y="787"/>
                  </a:lnTo>
                  <a:lnTo>
                    <a:pt x="61" y="728"/>
                  </a:lnTo>
                  <a:lnTo>
                    <a:pt x="67" y="667"/>
                  </a:lnTo>
                  <a:lnTo>
                    <a:pt x="71" y="608"/>
                  </a:lnTo>
                  <a:lnTo>
                    <a:pt x="72" y="549"/>
                  </a:lnTo>
                  <a:lnTo>
                    <a:pt x="71" y="492"/>
                  </a:lnTo>
                  <a:lnTo>
                    <a:pt x="68" y="435"/>
                  </a:lnTo>
                  <a:lnTo>
                    <a:pt x="65" y="381"/>
                  </a:lnTo>
                  <a:lnTo>
                    <a:pt x="60" y="330"/>
                  </a:lnTo>
                  <a:lnTo>
                    <a:pt x="54" y="281"/>
                  </a:lnTo>
                  <a:lnTo>
                    <a:pt x="48" y="237"/>
                  </a:lnTo>
                  <a:lnTo>
                    <a:pt x="40" y="196"/>
                  </a:lnTo>
                  <a:lnTo>
                    <a:pt x="34" y="161"/>
                  </a:lnTo>
                  <a:lnTo>
                    <a:pt x="28" y="130"/>
                  </a:lnTo>
                  <a:lnTo>
                    <a:pt x="23" y="105"/>
                  </a:lnTo>
                  <a:lnTo>
                    <a:pt x="18" y="87"/>
                  </a:lnTo>
                  <a:lnTo>
                    <a:pt x="16" y="75"/>
                  </a:lnTo>
                  <a:lnTo>
                    <a:pt x="15" y="70"/>
                  </a:lnTo>
                  <a:lnTo>
                    <a:pt x="13" y="53"/>
                  </a:lnTo>
                  <a:lnTo>
                    <a:pt x="17" y="35"/>
                  </a:lnTo>
                  <a:lnTo>
                    <a:pt x="26" y="21"/>
                  </a:lnTo>
                  <a:lnTo>
                    <a:pt x="38" y="8"/>
                  </a:lnTo>
                  <a:lnTo>
                    <a:pt x="55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7352648" y="5890531"/>
              <a:ext cx="85685" cy="81175"/>
            </a:xfrm>
            <a:custGeom>
              <a:avLst/>
              <a:gdLst>
                <a:gd name="T0" fmla="*/ 46 w 419"/>
                <a:gd name="T1" fmla="*/ 0 h 396"/>
                <a:gd name="T2" fmla="*/ 64 w 419"/>
                <a:gd name="T3" fmla="*/ 0 h 396"/>
                <a:gd name="T4" fmla="*/ 69 w 419"/>
                <a:gd name="T5" fmla="*/ 1 h 396"/>
                <a:gd name="T6" fmla="*/ 77 w 419"/>
                <a:gd name="T7" fmla="*/ 2 h 396"/>
                <a:gd name="T8" fmla="*/ 91 w 419"/>
                <a:gd name="T9" fmla="*/ 6 h 396"/>
                <a:gd name="T10" fmla="*/ 109 w 419"/>
                <a:gd name="T11" fmla="*/ 11 h 396"/>
                <a:gd name="T12" fmla="*/ 128 w 419"/>
                <a:gd name="T13" fmla="*/ 17 h 396"/>
                <a:gd name="T14" fmla="*/ 152 w 419"/>
                <a:gd name="T15" fmla="*/ 27 h 396"/>
                <a:gd name="T16" fmla="*/ 177 w 419"/>
                <a:gd name="T17" fmla="*/ 38 h 396"/>
                <a:gd name="T18" fmla="*/ 204 w 419"/>
                <a:gd name="T19" fmla="*/ 51 h 396"/>
                <a:gd name="T20" fmla="*/ 231 w 419"/>
                <a:gd name="T21" fmla="*/ 67 h 396"/>
                <a:gd name="T22" fmla="*/ 259 w 419"/>
                <a:gd name="T23" fmla="*/ 87 h 396"/>
                <a:gd name="T24" fmla="*/ 287 w 419"/>
                <a:gd name="T25" fmla="*/ 109 h 396"/>
                <a:gd name="T26" fmla="*/ 314 w 419"/>
                <a:gd name="T27" fmla="*/ 135 h 396"/>
                <a:gd name="T28" fmla="*/ 339 w 419"/>
                <a:gd name="T29" fmla="*/ 166 h 396"/>
                <a:gd name="T30" fmla="*/ 363 w 419"/>
                <a:gd name="T31" fmla="*/ 199 h 396"/>
                <a:gd name="T32" fmla="*/ 385 w 419"/>
                <a:gd name="T33" fmla="*/ 237 h 396"/>
                <a:gd name="T34" fmla="*/ 403 w 419"/>
                <a:gd name="T35" fmla="*/ 279 h 396"/>
                <a:gd name="T36" fmla="*/ 417 w 419"/>
                <a:gd name="T37" fmla="*/ 326 h 396"/>
                <a:gd name="T38" fmla="*/ 419 w 419"/>
                <a:gd name="T39" fmla="*/ 344 h 396"/>
                <a:gd name="T40" fmla="*/ 415 w 419"/>
                <a:gd name="T41" fmla="*/ 360 h 396"/>
                <a:gd name="T42" fmla="*/ 406 w 419"/>
                <a:gd name="T43" fmla="*/ 375 h 396"/>
                <a:gd name="T44" fmla="*/ 394 w 419"/>
                <a:gd name="T45" fmla="*/ 387 h 396"/>
                <a:gd name="T46" fmla="*/ 377 w 419"/>
                <a:gd name="T47" fmla="*/ 394 h 396"/>
                <a:gd name="T48" fmla="*/ 364 w 419"/>
                <a:gd name="T49" fmla="*/ 396 h 396"/>
                <a:gd name="T50" fmla="*/ 346 w 419"/>
                <a:gd name="T51" fmla="*/ 393 h 396"/>
                <a:gd name="T52" fmla="*/ 330 w 419"/>
                <a:gd name="T53" fmla="*/ 385 h 396"/>
                <a:gd name="T54" fmla="*/ 317 w 419"/>
                <a:gd name="T55" fmla="*/ 371 h 396"/>
                <a:gd name="T56" fmla="*/ 310 w 419"/>
                <a:gd name="T57" fmla="*/ 354 h 396"/>
                <a:gd name="T58" fmla="*/ 297 w 419"/>
                <a:gd name="T59" fmla="*/ 314 h 396"/>
                <a:gd name="T60" fmla="*/ 281 w 419"/>
                <a:gd name="T61" fmla="*/ 280 h 396"/>
                <a:gd name="T62" fmla="*/ 261 w 419"/>
                <a:gd name="T63" fmla="*/ 248 h 396"/>
                <a:gd name="T64" fmla="*/ 241 w 419"/>
                <a:gd name="T65" fmla="*/ 222 h 396"/>
                <a:gd name="T66" fmla="*/ 217 w 419"/>
                <a:gd name="T67" fmla="*/ 198 h 396"/>
                <a:gd name="T68" fmla="*/ 194 w 419"/>
                <a:gd name="T69" fmla="*/ 178 h 396"/>
                <a:gd name="T70" fmla="*/ 170 w 419"/>
                <a:gd name="T71" fmla="*/ 161 h 396"/>
                <a:gd name="T72" fmla="*/ 147 w 419"/>
                <a:gd name="T73" fmla="*/ 147 h 396"/>
                <a:gd name="T74" fmla="*/ 125 w 419"/>
                <a:gd name="T75" fmla="*/ 136 h 396"/>
                <a:gd name="T76" fmla="*/ 104 w 419"/>
                <a:gd name="T77" fmla="*/ 128 h 396"/>
                <a:gd name="T78" fmla="*/ 85 w 419"/>
                <a:gd name="T79" fmla="*/ 120 h 396"/>
                <a:gd name="T80" fmla="*/ 70 w 419"/>
                <a:gd name="T81" fmla="*/ 115 h 396"/>
                <a:gd name="T82" fmla="*/ 58 w 419"/>
                <a:gd name="T83" fmla="*/ 113 h 396"/>
                <a:gd name="T84" fmla="*/ 49 w 419"/>
                <a:gd name="T85" fmla="*/ 110 h 396"/>
                <a:gd name="T86" fmla="*/ 47 w 419"/>
                <a:gd name="T87" fmla="*/ 110 h 396"/>
                <a:gd name="T88" fmla="*/ 30 w 419"/>
                <a:gd name="T89" fmla="*/ 104 h 396"/>
                <a:gd name="T90" fmla="*/ 15 w 419"/>
                <a:gd name="T91" fmla="*/ 94 h 396"/>
                <a:gd name="T92" fmla="*/ 5 w 419"/>
                <a:gd name="T93" fmla="*/ 81 h 396"/>
                <a:gd name="T94" fmla="*/ 0 w 419"/>
                <a:gd name="T95" fmla="*/ 64 h 396"/>
                <a:gd name="T96" fmla="*/ 0 w 419"/>
                <a:gd name="T97" fmla="*/ 46 h 396"/>
                <a:gd name="T98" fmla="*/ 5 w 419"/>
                <a:gd name="T99" fmla="*/ 29 h 396"/>
                <a:gd name="T100" fmla="*/ 16 w 419"/>
                <a:gd name="T101" fmla="*/ 16 h 396"/>
                <a:gd name="T102" fmla="*/ 30 w 419"/>
                <a:gd name="T103" fmla="*/ 5 h 396"/>
                <a:gd name="T104" fmla="*/ 46 w 419"/>
                <a:gd name="T10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9" h="396">
                  <a:moveTo>
                    <a:pt x="46" y="0"/>
                  </a:moveTo>
                  <a:lnTo>
                    <a:pt x="64" y="0"/>
                  </a:lnTo>
                  <a:lnTo>
                    <a:pt x="69" y="1"/>
                  </a:lnTo>
                  <a:lnTo>
                    <a:pt x="77" y="2"/>
                  </a:lnTo>
                  <a:lnTo>
                    <a:pt x="91" y="6"/>
                  </a:lnTo>
                  <a:lnTo>
                    <a:pt x="109" y="11"/>
                  </a:lnTo>
                  <a:lnTo>
                    <a:pt x="128" y="17"/>
                  </a:lnTo>
                  <a:lnTo>
                    <a:pt x="152" y="27"/>
                  </a:lnTo>
                  <a:lnTo>
                    <a:pt x="177" y="38"/>
                  </a:lnTo>
                  <a:lnTo>
                    <a:pt x="204" y="51"/>
                  </a:lnTo>
                  <a:lnTo>
                    <a:pt x="231" y="67"/>
                  </a:lnTo>
                  <a:lnTo>
                    <a:pt x="259" y="87"/>
                  </a:lnTo>
                  <a:lnTo>
                    <a:pt x="287" y="109"/>
                  </a:lnTo>
                  <a:lnTo>
                    <a:pt x="314" y="135"/>
                  </a:lnTo>
                  <a:lnTo>
                    <a:pt x="339" y="166"/>
                  </a:lnTo>
                  <a:lnTo>
                    <a:pt x="363" y="199"/>
                  </a:lnTo>
                  <a:lnTo>
                    <a:pt x="385" y="237"/>
                  </a:lnTo>
                  <a:lnTo>
                    <a:pt x="403" y="279"/>
                  </a:lnTo>
                  <a:lnTo>
                    <a:pt x="417" y="326"/>
                  </a:lnTo>
                  <a:lnTo>
                    <a:pt x="419" y="344"/>
                  </a:lnTo>
                  <a:lnTo>
                    <a:pt x="415" y="360"/>
                  </a:lnTo>
                  <a:lnTo>
                    <a:pt x="406" y="375"/>
                  </a:lnTo>
                  <a:lnTo>
                    <a:pt x="394" y="387"/>
                  </a:lnTo>
                  <a:lnTo>
                    <a:pt x="377" y="394"/>
                  </a:lnTo>
                  <a:lnTo>
                    <a:pt x="364" y="396"/>
                  </a:lnTo>
                  <a:lnTo>
                    <a:pt x="346" y="393"/>
                  </a:lnTo>
                  <a:lnTo>
                    <a:pt x="330" y="385"/>
                  </a:lnTo>
                  <a:lnTo>
                    <a:pt x="317" y="371"/>
                  </a:lnTo>
                  <a:lnTo>
                    <a:pt x="310" y="354"/>
                  </a:lnTo>
                  <a:lnTo>
                    <a:pt x="297" y="314"/>
                  </a:lnTo>
                  <a:lnTo>
                    <a:pt x="281" y="280"/>
                  </a:lnTo>
                  <a:lnTo>
                    <a:pt x="261" y="248"/>
                  </a:lnTo>
                  <a:lnTo>
                    <a:pt x="241" y="222"/>
                  </a:lnTo>
                  <a:lnTo>
                    <a:pt x="217" y="198"/>
                  </a:lnTo>
                  <a:lnTo>
                    <a:pt x="194" y="178"/>
                  </a:lnTo>
                  <a:lnTo>
                    <a:pt x="170" y="161"/>
                  </a:lnTo>
                  <a:lnTo>
                    <a:pt x="147" y="147"/>
                  </a:lnTo>
                  <a:lnTo>
                    <a:pt x="125" y="136"/>
                  </a:lnTo>
                  <a:lnTo>
                    <a:pt x="104" y="128"/>
                  </a:lnTo>
                  <a:lnTo>
                    <a:pt x="85" y="120"/>
                  </a:lnTo>
                  <a:lnTo>
                    <a:pt x="70" y="115"/>
                  </a:lnTo>
                  <a:lnTo>
                    <a:pt x="58" y="113"/>
                  </a:lnTo>
                  <a:lnTo>
                    <a:pt x="49" y="110"/>
                  </a:lnTo>
                  <a:lnTo>
                    <a:pt x="47" y="110"/>
                  </a:lnTo>
                  <a:lnTo>
                    <a:pt x="30" y="104"/>
                  </a:lnTo>
                  <a:lnTo>
                    <a:pt x="15" y="94"/>
                  </a:lnTo>
                  <a:lnTo>
                    <a:pt x="5" y="81"/>
                  </a:lnTo>
                  <a:lnTo>
                    <a:pt x="0" y="64"/>
                  </a:lnTo>
                  <a:lnTo>
                    <a:pt x="0" y="46"/>
                  </a:lnTo>
                  <a:lnTo>
                    <a:pt x="5" y="29"/>
                  </a:lnTo>
                  <a:lnTo>
                    <a:pt x="16" y="16"/>
                  </a:lnTo>
                  <a:lnTo>
                    <a:pt x="30" y="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7268193" y="5901190"/>
              <a:ext cx="130782" cy="113973"/>
            </a:xfrm>
            <a:custGeom>
              <a:avLst/>
              <a:gdLst>
                <a:gd name="T0" fmla="*/ 60 w 638"/>
                <a:gd name="T1" fmla="*/ 0 h 556"/>
                <a:gd name="T2" fmla="*/ 77 w 638"/>
                <a:gd name="T3" fmla="*/ 4 h 556"/>
                <a:gd name="T4" fmla="*/ 92 w 638"/>
                <a:gd name="T5" fmla="*/ 13 h 556"/>
                <a:gd name="T6" fmla="*/ 103 w 638"/>
                <a:gd name="T7" fmla="*/ 26 h 556"/>
                <a:gd name="T8" fmla="*/ 125 w 638"/>
                <a:gd name="T9" fmla="*/ 61 h 556"/>
                <a:gd name="T10" fmla="*/ 148 w 638"/>
                <a:gd name="T11" fmla="*/ 96 h 556"/>
                <a:gd name="T12" fmla="*/ 173 w 638"/>
                <a:gd name="T13" fmla="*/ 133 h 556"/>
                <a:gd name="T14" fmla="*/ 202 w 638"/>
                <a:gd name="T15" fmla="*/ 171 h 556"/>
                <a:gd name="T16" fmla="*/ 231 w 638"/>
                <a:gd name="T17" fmla="*/ 208 h 556"/>
                <a:gd name="T18" fmla="*/ 261 w 638"/>
                <a:gd name="T19" fmla="*/ 244 h 556"/>
                <a:gd name="T20" fmla="*/ 292 w 638"/>
                <a:gd name="T21" fmla="*/ 279 h 556"/>
                <a:gd name="T22" fmla="*/ 323 w 638"/>
                <a:gd name="T23" fmla="*/ 313 h 556"/>
                <a:gd name="T24" fmla="*/ 356 w 638"/>
                <a:gd name="T25" fmla="*/ 343 h 556"/>
                <a:gd name="T26" fmla="*/ 389 w 638"/>
                <a:gd name="T27" fmla="*/ 372 h 556"/>
                <a:gd name="T28" fmla="*/ 421 w 638"/>
                <a:gd name="T29" fmla="*/ 395 h 556"/>
                <a:gd name="T30" fmla="*/ 453 w 638"/>
                <a:gd name="T31" fmla="*/ 416 h 556"/>
                <a:gd name="T32" fmla="*/ 484 w 638"/>
                <a:gd name="T33" fmla="*/ 431 h 556"/>
                <a:gd name="T34" fmla="*/ 515 w 638"/>
                <a:gd name="T35" fmla="*/ 441 h 556"/>
                <a:gd name="T36" fmla="*/ 543 w 638"/>
                <a:gd name="T37" fmla="*/ 444 h 556"/>
                <a:gd name="T38" fmla="*/ 571 w 638"/>
                <a:gd name="T39" fmla="*/ 442 h 556"/>
                <a:gd name="T40" fmla="*/ 588 w 638"/>
                <a:gd name="T41" fmla="*/ 441 h 556"/>
                <a:gd name="T42" fmla="*/ 605 w 638"/>
                <a:gd name="T43" fmla="*/ 445 h 556"/>
                <a:gd name="T44" fmla="*/ 619 w 638"/>
                <a:gd name="T45" fmla="*/ 454 h 556"/>
                <a:gd name="T46" fmla="*/ 629 w 638"/>
                <a:gd name="T47" fmla="*/ 468 h 556"/>
                <a:gd name="T48" fmla="*/ 637 w 638"/>
                <a:gd name="T49" fmla="*/ 485 h 556"/>
                <a:gd name="T50" fmla="*/ 638 w 638"/>
                <a:gd name="T51" fmla="*/ 502 h 556"/>
                <a:gd name="T52" fmla="*/ 633 w 638"/>
                <a:gd name="T53" fmla="*/ 519 h 556"/>
                <a:gd name="T54" fmla="*/ 623 w 638"/>
                <a:gd name="T55" fmla="*/ 533 h 556"/>
                <a:gd name="T56" fmla="*/ 611 w 638"/>
                <a:gd name="T57" fmla="*/ 544 h 556"/>
                <a:gd name="T58" fmla="*/ 594 w 638"/>
                <a:gd name="T59" fmla="*/ 551 h 556"/>
                <a:gd name="T60" fmla="*/ 571 w 638"/>
                <a:gd name="T61" fmla="*/ 555 h 556"/>
                <a:gd name="T62" fmla="*/ 548 w 638"/>
                <a:gd name="T63" fmla="*/ 556 h 556"/>
                <a:gd name="T64" fmla="*/ 510 w 638"/>
                <a:gd name="T65" fmla="*/ 552 h 556"/>
                <a:gd name="T66" fmla="*/ 473 w 638"/>
                <a:gd name="T67" fmla="*/ 544 h 556"/>
                <a:gd name="T68" fmla="*/ 436 w 638"/>
                <a:gd name="T69" fmla="*/ 530 h 556"/>
                <a:gd name="T70" fmla="*/ 399 w 638"/>
                <a:gd name="T71" fmla="*/ 512 h 556"/>
                <a:gd name="T72" fmla="*/ 362 w 638"/>
                <a:gd name="T73" fmla="*/ 490 h 556"/>
                <a:gd name="T74" fmla="*/ 327 w 638"/>
                <a:gd name="T75" fmla="*/ 464 h 556"/>
                <a:gd name="T76" fmla="*/ 292 w 638"/>
                <a:gd name="T77" fmla="*/ 436 h 556"/>
                <a:gd name="T78" fmla="*/ 259 w 638"/>
                <a:gd name="T79" fmla="*/ 405 h 556"/>
                <a:gd name="T80" fmla="*/ 227 w 638"/>
                <a:gd name="T81" fmla="*/ 373 h 556"/>
                <a:gd name="T82" fmla="*/ 195 w 638"/>
                <a:gd name="T83" fmla="*/ 340 h 556"/>
                <a:gd name="T84" fmla="*/ 166 w 638"/>
                <a:gd name="T85" fmla="*/ 306 h 556"/>
                <a:gd name="T86" fmla="*/ 139 w 638"/>
                <a:gd name="T87" fmla="*/ 272 h 556"/>
                <a:gd name="T88" fmla="*/ 114 w 638"/>
                <a:gd name="T89" fmla="*/ 240 h 556"/>
                <a:gd name="T90" fmla="*/ 91 w 638"/>
                <a:gd name="T91" fmla="*/ 209 h 556"/>
                <a:gd name="T92" fmla="*/ 70 w 638"/>
                <a:gd name="T93" fmla="*/ 180 h 556"/>
                <a:gd name="T94" fmla="*/ 52 w 638"/>
                <a:gd name="T95" fmla="*/ 153 h 556"/>
                <a:gd name="T96" fmla="*/ 37 w 638"/>
                <a:gd name="T97" fmla="*/ 129 h 556"/>
                <a:gd name="T98" fmla="*/ 23 w 638"/>
                <a:gd name="T99" fmla="*/ 111 h 556"/>
                <a:gd name="T100" fmla="*/ 14 w 638"/>
                <a:gd name="T101" fmla="*/ 95 h 556"/>
                <a:gd name="T102" fmla="*/ 8 w 638"/>
                <a:gd name="T103" fmla="*/ 85 h 556"/>
                <a:gd name="T104" fmla="*/ 2 w 638"/>
                <a:gd name="T105" fmla="*/ 68 h 556"/>
                <a:gd name="T106" fmla="*/ 0 w 638"/>
                <a:gd name="T107" fmla="*/ 51 h 556"/>
                <a:gd name="T108" fmla="*/ 4 w 638"/>
                <a:gd name="T109" fmla="*/ 33 h 556"/>
                <a:gd name="T110" fmla="*/ 14 w 638"/>
                <a:gd name="T111" fmla="*/ 19 h 556"/>
                <a:gd name="T112" fmla="*/ 27 w 638"/>
                <a:gd name="T113" fmla="*/ 8 h 556"/>
                <a:gd name="T114" fmla="*/ 43 w 638"/>
                <a:gd name="T115" fmla="*/ 2 h 556"/>
                <a:gd name="T116" fmla="*/ 60 w 638"/>
                <a:gd name="T117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8" h="556">
                  <a:moveTo>
                    <a:pt x="60" y="0"/>
                  </a:moveTo>
                  <a:lnTo>
                    <a:pt x="77" y="4"/>
                  </a:lnTo>
                  <a:lnTo>
                    <a:pt x="92" y="13"/>
                  </a:lnTo>
                  <a:lnTo>
                    <a:pt x="103" y="26"/>
                  </a:lnTo>
                  <a:lnTo>
                    <a:pt x="125" y="61"/>
                  </a:lnTo>
                  <a:lnTo>
                    <a:pt x="148" y="96"/>
                  </a:lnTo>
                  <a:lnTo>
                    <a:pt x="173" y="133"/>
                  </a:lnTo>
                  <a:lnTo>
                    <a:pt x="202" y="171"/>
                  </a:lnTo>
                  <a:lnTo>
                    <a:pt x="231" y="208"/>
                  </a:lnTo>
                  <a:lnTo>
                    <a:pt x="261" y="244"/>
                  </a:lnTo>
                  <a:lnTo>
                    <a:pt x="292" y="279"/>
                  </a:lnTo>
                  <a:lnTo>
                    <a:pt x="323" y="313"/>
                  </a:lnTo>
                  <a:lnTo>
                    <a:pt x="356" y="343"/>
                  </a:lnTo>
                  <a:lnTo>
                    <a:pt x="389" y="372"/>
                  </a:lnTo>
                  <a:lnTo>
                    <a:pt x="421" y="395"/>
                  </a:lnTo>
                  <a:lnTo>
                    <a:pt x="453" y="416"/>
                  </a:lnTo>
                  <a:lnTo>
                    <a:pt x="484" y="431"/>
                  </a:lnTo>
                  <a:lnTo>
                    <a:pt x="515" y="441"/>
                  </a:lnTo>
                  <a:lnTo>
                    <a:pt x="543" y="444"/>
                  </a:lnTo>
                  <a:lnTo>
                    <a:pt x="571" y="442"/>
                  </a:lnTo>
                  <a:lnTo>
                    <a:pt x="588" y="441"/>
                  </a:lnTo>
                  <a:lnTo>
                    <a:pt x="605" y="445"/>
                  </a:lnTo>
                  <a:lnTo>
                    <a:pt x="619" y="454"/>
                  </a:lnTo>
                  <a:lnTo>
                    <a:pt x="629" y="468"/>
                  </a:lnTo>
                  <a:lnTo>
                    <a:pt x="637" y="485"/>
                  </a:lnTo>
                  <a:lnTo>
                    <a:pt x="638" y="502"/>
                  </a:lnTo>
                  <a:lnTo>
                    <a:pt x="633" y="519"/>
                  </a:lnTo>
                  <a:lnTo>
                    <a:pt x="623" y="533"/>
                  </a:lnTo>
                  <a:lnTo>
                    <a:pt x="611" y="544"/>
                  </a:lnTo>
                  <a:lnTo>
                    <a:pt x="594" y="551"/>
                  </a:lnTo>
                  <a:lnTo>
                    <a:pt x="571" y="555"/>
                  </a:lnTo>
                  <a:lnTo>
                    <a:pt x="548" y="556"/>
                  </a:lnTo>
                  <a:lnTo>
                    <a:pt x="510" y="552"/>
                  </a:lnTo>
                  <a:lnTo>
                    <a:pt x="473" y="544"/>
                  </a:lnTo>
                  <a:lnTo>
                    <a:pt x="436" y="530"/>
                  </a:lnTo>
                  <a:lnTo>
                    <a:pt x="399" y="512"/>
                  </a:lnTo>
                  <a:lnTo>
                    <a:pt x="362" y="490"/>
                  </a:lnTo>
                  <a:lnTo>
                    <a:pt x="327" y="464"/>
                  </a:lnTo>
                  <a:lnTo>
                    <a:pt x="292" y="436"/>
                  </a:lnTo>
                  <a:lnTo>
                    <a:pt x="259" y="405"/>
                  </a:lnTo>
                  <a:lnTo>
                    <a:pt x="227" y="373"/>
                  </a:lnTo>
                  <a:lnTo>
                    <a:pt x="195" y="340"/>
                  </a:lnTo>
                  <a:lnTo>
                    <a:pt x="166" y="306"/>
                  </a:lnTo>
                  <a:lnTo>
                    <a:pt x="139" y="272"/>
                  </a:lnTo>
                  <a:lnTo>
                    <a:pt x="114" y="240"/>
                  </a:lnTo>
                  <a:lnTo>
                    <a:pt x="91" y="209"/>
                  </a:lnTo>
                  <a:lnTo>
                    <a:pt x="70" y="180"/>
                  </a:lnTo>
                  <a:lnTo>
                    <a:pt x="52" y="153"/>
                  </a:lnTo>
                  <a:lnTo>
                    <a:pt x="37" y="129"/>
                  </a:lnTo>
                  <a:lnTo>
                    <a:pt x="23" y="111"/>
                  </a:lnTo>
                  <a:lnTo>
                    <a:pt x="14" y="95"/>
                  </a:lnTo>
                  <a:lnTo>
                    <a:pt x="8" y="85"/>
                  </a:lnTo>
                  <a:lnTo>
                    <a:pt x="2" y="68"/>
                  </a:lnTo>
                  <a:lnTo>
                    <a:pt x="0" y="51"/>
                  </a:lnTo>
                  <a:lnTo>
                    <a:pt x="4" y="33"/>
                  </a:lnTo>
                  <a:lnTo>
                    <a:pt x="14" y="19"/>
                  </a:lnTo>
                  <a:lnTo>
                    <a:pt x="27" y="8"/>
                  </a:lnTo>
                  <a:lnTo>
                    <a:pt x="43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7183738" y="5643315"/>
              <a:ext cx="93885" cy="203348"/>
            </a:xfrm>
            <a:custGeom>
              <a:avLst/>
              <a:gdLst>
                <a:gd name="T0" fmla="*/ 64 w 458"/>
                <a:gd name="T1" fmla="*/ 0 h 992"/>
                <a:gd name="T2" fmla="*/ 94 w 458"/>
                <a:gd name="T3" fmla="*/ 14 h 992"/>
                <a:gd name="T4" fmla="*/ 103 w 458"/>
                <a:gd name="T5" fmla="*/ 24 h 992"/>
                <a:gd name="T6" fmla="*/ 119 w 458"/>
                <a:gd name="T7" fmla="*/ 48 h 992"/>
                <a:gd name="T8" fmla="*/ 142 w 458"/>
                <a:gd name="T9" fmla="*/ 86 h 992"/>
                <a:gd name="T10" fmla="*/ 166 w 458"/>
                <a:gd name="T11" fmla="*/ 141 h 992"/>
                <a:gd name="T12" fmla="*/ 189 w 458"/>
                <a:gd name="T13" fmla="*/ 215 h 992"/>
                <a:gd name="T14" fmla="*/ 206 w 458"/>
                <a:gd name="T15" fmla="*/ 308 h 992"/>
                <a:gd name="T16" fmla="*/ 216 w 458"/>
                <a:gd name="T17" fmla="*/ 423 h 992"/>
                <a:gd name="T18" fmla="*/ 214 w 458"/>
                <a:gd name="T19" fmla="*/ 558 h 992"/>
                <a:gd name="T20" fmla="*/ 224 w 458"/>
                <a:gd name="T21" fmla="*/ 607 h 992"/>
                <a:gd name="T22" fmla="*/ 241 w 458"/>
                <a:gd name="T23" fmla="*/ 667 h 992"/>
                <a:gd name="T24" fmla="*/ 265 w 458"/>
                <a:gd name="T25" fmla="*/ 731 h 992"/>
                <a:gd name="T26" fmla="*/ 297 w 458"/>
                <a:gd name="T27" fmla="*/ 791 h 992"/>
                <a:gd name="T28" fmla="*/ 336 w 458"/>
                <a:gd name="T29" fmla="*/ 841 h 992"/>
                <a:gd name="T30" fmla="*/ 383 w 458"/>
                <a:gd name="T31" fmla="*/ 873 h 992"/>
                <a:gd name="T32" fmla="*/ 427 w 458"/>
                <a:gd name="T33" fmla="*/ 885 h 992"/>
                <a:gd name="T34" fmla="*/ 452 w 458"/>
                <a:gd name="T35" fmla="*/ 908 h 992"/>
                <a:gd name="T36" fmla="*/ 458 w 458"/>
                <a:gd name="T37" fmla="*/ 943 h 992"/>
                <a:gd name="T38" fmla="*/ 444 w 458"/>
                <a:gd name="T39" fmla="*/ 972 h 992"/>
                <a:gd name="T40" fmla="*/ 419 w 458"/>
                <a:gd name="T41" fmla="*/ 989 h 992"/>
                <a:gd name="T42" fmla="*/ 395 w 458"/>
                <a:gd name="T43" fmla="*/ 991 h 992"/>
                <a:gd name="T44" fmla="*/ 325 w 458"/>
                <a:gd name="T45" fmla="*/ 969 h 992"/>
                <a:gd name="T46" fmla="*/ 265 w 458"/>
                <a:gd name="T47" fmla="*/ 927 h 992"/>
                <a:gd name="T48" fmla="*/ 217 w 458"/>
                <a:gd name="T49" fmla="*/ 871 h 992"/>
                <a:gd name="T50" fmla="*/ 178 w 458"/>
                <a:gd name="T51" fmla="*/ 807 h 992"/>
                <a:gd name="T52" fmla="*/ 149 w 458"/>
                <a:gd name="T53" fmla="*/ 741 h 992"/>
                <a:gd name="T54" fmla="*/ 128 w 458"/>
                <a:gd name="T55" fmla="*/ 678 h 992"/>
                <a:gd name="T56" fmla="*/ 115 w 458"/>
                <a:gd name="T57" fmla="*/ 624 h 992"/>
                <a:gd name="T58" fmla="*/ 106 w 458"/>
                <a:gd name="T59" fmla="*/ 586 h 992"/>
                <a:gd name="T60" fmla="*/ 103 w 458"/>
                <a:gd name="T61" fmla="*/ 568 h 992"/>
                <a:gd name="T62" fmla="*/ 105 w 458"/>
                <a:gd name="T63" fmla="*/ 491 h 992"/>
                <a:gd name="T64" fmla="*/ 103 w 458"/>
                <a:gd name="T65" fmla="*/ 377 h 992"/>
                <a:gd name="T66" fmla="*/ 91 w 458"/>
                <a:gd name="T67" fmla="*/ 285 h 992"/>
                <a:gd name="T68" fmla="*/ 72 w 458"/>
                <a:gd name="T69" fmla="*/ 214 h 992"/>
                <a:gd name="T70" fmla="*/ 53 w 458"/>
                <a:gd name="T71" fmla="*/ 159 h 992"/>
                <a:gd name="T72" fmla="*/ 35 w 458"/>
                <a:gd name="T73" fmla="*/ 121 h 992"/>
                <a:gd name="T74" fmla="*/ 21 w 458"/>
                <a:gd name="T75" fmla="*/ 100 h 992"/>
                <a:gd name="T76" fmla="*/ 15 w 458"/>
                <a:gd name="T77" fmla="*/ 93 h 992"/>
                <a:gd name="T78" fmla="*/ 0 w 458"/>
                <a:gd name="T79" fmla="*/ 62 h 992"/>
                <a:gd name="T80" fmla="*/ 6 w 458"/>
                <a:gd name="T81" fmla="*/ 29 h 992"/>
                <a:gd name="T82" fmla="*/ 32 w 458"/>
                <a:gd name="T83" fmla="*/ 4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8" h="992">
                  <a:moveTo>
                    <a:pt x="48" y="0"/>
                  </a:moveTo>
                  <a:lnTo>
                    <a:pt x="64" y="0"/>
                  </a:lnTo>
                  <a:lnTo>
                    <a:pt x="80" y="4"/>
                  </a:lnTo>
                  <a:lnTo>
                    <a:pt x="94" y="14"/>
                  </a:lnTo>
                  <a:lnTo>
                    <a:pt x="97" y="18"/>
                  </a:lnTo>
                  <a:lnTo>
                    <a:pt x="103" y="24"/>
                  </a:lnTo>
                  <a:lnTo>
                    <a:pt x="110" y="34"/>
                  </a:lnTo>
                  <a:lnTo>
                    <a:pt x="119" y="48"/>
                  </a:lnTo>
                  <a:lnTo>
                    <a:pt x="130" y="65"/>
                  </a:lnTo>
                  <a:lnTo>
                    <a:pt x="142" y="86"/>
                  </a:lnTo>
                  <a:lnTo>
                    <a:pt x="154" y="111"/>
                  </a:lnTo>
                  <a:lnTo>
                    <a:pt x="166" y="141"/>
                  </a:lnTo>
                  <a:lnTo>
                    <a:pt x="177" y="177"/>
                  </a:lnTo>
                  <a:lnTo>
                    <a:pt x="189" y="215"/>
                  </a:lnTo>
                  <a:lnTo>
                    <a:pt x="199" y="259"/>
                  </a:lnTo>
                  <a:lnTo>
                    <a:pt x="206" y="308"/>
                  </a:lnTo>
                  <a:lnTo>
                    <a:pt x="213" y="362"/>
                  </a:lnTo>
                  <a:lnTo>
                    <a:pt x="216" y="423"/>
                  </a:lnTo>
                  <a:lnTo>
                    <a:pt x="217" y="487"/>
                  </a:lnTo>
                  <a:lnTo>
                    <a:pt x="214" y="558"/>
                  </a:lnTo>
                  <a:lnTo>
                    <a:pt x="219" y="580"/>
                  </a:lnTo>
                  <a:lnTo>
                    <a:pt x="224" y="607"/>
                  </a:lnTo>
                  <a:lnTo>
                    <a:pt x="231" y="637"/>
                  </a:lnTo>
                  <a:lnTo>
                    <a:pt x="241" y="667"/>
                  </a:lnTo>
                  <a:lnTo>
                    <a:pt x="252" y="699"/>
                  </a:lnTo>
                  <a:lnTo>
                    <a:pt x="265" y="731"/>
                  </a:lnTo>
                  <a:lnTo>
                    <a:pt x="280" y="762"/>
                  </a:lnTo>
                  <a:lnTo>
                    <a:pt x="297" y="791"/>
                  </a:lnTo>
                  <a:lnTo>
                    <a:pt x="315" y="817"/>
                  </a:lnTo>
                  <a:lnTo>
                    <a:pt x="336" y="841"/>
                  </a:lnTo>
                  <a:lnTo>
                    <a:pt x="358" y="859"/>
                  </a:lnTo>
                  <a:lnTo>
                    <a:pt x="383" y="873"/>
                  </a:lnTo>
                  <a:lnTo>
                    <a:pt x="410" y="880"/>
                  </a:lnTo>
                  <a:lnTo>
                    <a:pt x="427" y="885"/>
                  </a:lnTo>
                  <a:lnTo>
                    <a:pt x="441" y="895"/>
                  </a:lnTo>
                  <a:lnTo>
                    <a:pt x="452" y="908"/>
                  </a:lnTo>
                  <a:lnTo>
                    <a:pt x="456" y="926"/>
                  </a:lnTo>
                  <a:lnTo>
                    <a:pt x="458" y="943"/>
                  </a:lnTo>
                  <a:lnTo>
                    <a:pt x="453" y="959"/>
                  </a:lnTo>
                  <a:lnTo>
                    <a:pt x="444" y="972"/>
                  </a:lnTo>
                  <a:lnTo>
                    <a:pt x="432" y="982"/>
                  </a:lnTo>
                  <a:lnTo>
                    <a:pt x="419" y="989"/>
                  </a:lnTo>
                  <a:lnTo>
                    <a:pt x="403" y="992"/>
                  </a:lnTo>
                  <a:lnTo>
                    <a:pt x="395" y="991"/>
                  </a:lnTo>
                  <a:lnTo>
                    <a:pt x="358" y="983"/>
                  </a:lnTo>
                  <a:lnTo>
                    <a:pt x="325" y="969"/>
                  </a:lnTo>
                  <a:lnTo>
                    <a:pt x="293" y="950"/>
                  </a:lnTo>
                  <a:lnTo>
                    <a:pt x="265" y="927"/>
                  </a:lnTo>
                  <a:lnTo>
                    <a:pt x="239" y="901"/>
                  </a:lnTo>
                  <a:lnTo>
                    <a:pt x="217" y="871"/>
                  </a:lnTo>
                  <a:lnTo>
                    <a:pt x="197" y="839"/>
                  </a:lnTo>
                  <a:lnTo>
                    <a:pt x="178" y="807"/>
                  </a:lnTo>
                  <a:lnTo>
                    <a:pt x="164" y="774"/>
                  </a:lnTo>
                  <a:lnTo>
                    <a:pt x="149" y="741"/>
                  </a:lnTo>
                  <a:lnTo>
                    <a:pt x="138" y="708"/>
                  </a:lnTo>
                  <a:lnTo>
                    <a:pt x="128" y="678"/>
                  </a:lnTo>
                  <a:lnTo>
                    <a:pt x="121" y="649"/>
                  </a:lnTo>
                  <a:lnTo>
                    <a:pt x="115" y="624"/>
                  </a:lnTo>
                  <a:lnTo>
                    <a:pt x="110" y="602"/>
                  </a:lnTo>
                  <a:lnTo>
                    <a:pt x="106" y="586"/>
                  </a:lnTo>
                  <a:lnTo>
                    <a:pt x="104" y="574"/>
                  </a:lnTo>
                  <a:lnTo>
                    <a:pt x="103" y="568"/>
                  </a:lnTo>
                  <a:lnTo>
                    <a:pt x="103" y="555"/>
                  </a:lnTo>
                  <a:lnTo>
                    <a:pt x="105" y="491"/>
                  </a:lnTo>
                  <a:lnTo>
                    <a:pt x="105" y="431"/>
                  </a:lnTo>
                  <a:lnTo>
                    <a:pt x="103" y="377"/>
                  </a:lnTo>
                  <a:lnTo>
                    <a:pt x="98" y="329"/>
                  </a:lnTo>
                  <a:lnTo>
                    <a:pt x="91" y="285"/>
                  </a:lnTo>
                  <a:lnTo>
                    <a:pt x="82" y="247"/>
                  </a:lnTo>
                  <a:lnTo>
                    <a:pt x="72" y="214"/>
                  </a:lnTo>
                  <a:lnTo>
                    <a:pt x="63" y="183"/>
                  </a:lnTo>
                  <a:lnTo>
                    <a:pt x="53" y="159"/>
                  </a:lnTo>
                  <a:lnTo>
                    <a:pt x="43" y="139"/>
                  </a:lnTo>
                  <a:lnTo>
                    <a:pt x="35" y="121"/>
                  </a:lnTo>
                  <a:lnTo>
                    <a:pt x="27" y="109"/>
                  </a:lnTo>
                  <a:lnTo>
                    <a:pt x="21" y="100"/>
                  </a:lnTo>
                  <a:lnTo>
                    <a:pt x="16" y="95"/>
                  </a:lnTo>
                  <a:lnTo>
                    <a:pt x="15" y="93"/>
                  </a:lnTo>
                  <a:lnTo>
                    <a:pt x="5" y="78"/>
                  </a:lnTo>
                  <a:lnTo>
                    <a:pt x="0" y="62"/>
                  </a:lnTo>
                  <a:lnTo>
                    <a:pt x="2" y="45"/>
                  </a:lnTo>
                  <a:lnTo>
                    <a:pt x="6" y="29"/>
                  </a:lnTo>
                  <a:lnTo>
                    <a:pt x="17" y="14"/>
                  </a:lnTo>
                  <a:lnTo>
                    <a:pt x="32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7300171" y="5348542"/>
              <a:ext cx="79945" cy="309942"/>
            </a:xfrm>
            <a:custGeom>
              <a:avLst/>
              <a:gdLst>
                <a:gd name="T0" fmla="*/ 347 w 390"/>
                <a:gd name="T1" fmla="*/ 5 h 1511"/>
                <a:gd name="T2" fmla="*/ 376 w 390"/>
                <a:gd name="T3" fmla="*/ 47 h 1511"/>
                <a:gd name="T4" fmla="*/ 362 w 390"/>
                <a:gd name="T5" fmla="*/ 94 h 1511"/>
                <a:gd name="T6" fmla="*/ 335 w 390"/>
                <a:gd name="T7" fmla="*/ 112 h 1511"/>
                <a:gd name="T8" fmla="*/ 293 w 390"/>
                <a:gd name="T9" fmla="*/ 144 h 1511"/>
                <a:gd name="T10" fmla="*/ 250 w 390"/>
                <a:gd name="T11" fmla="*/ 200 h 1511"/>
                <a:gd name="T12" fmla="*/ 233 w 390"/>
                <a:gd name="T13" fmla="*/ 283 h 1511"/>
                <a:gd name="T14" fmla="*/ 273 w 390"/>
                <a:gd name="T15" fmla="*/ 388 h 1511"/>
                <a:gd name="T16" fmla="*/ 373 w 390"/>
                <a:gd name="T17" fmla="*/ 506 h 1511"/>
                <a:gd name="T18" fmla="*/ 390 w 390"/>
                <a:gd name="T19" fmla="*/ 553 h 1511"/>
                <a:gd name="T20" fmla="*/ 363 w 390"/>
                <a:gd name="T21" fmla="*/ 595 h 1511"/>
                <a:gd name="T22" fmla="*/ 322 w 390"/>
                <a:gd name="T23" fmla="*/ 601 h 1511"/>
                <a:gd name="T24" fmla="*/ 263 w 390"/>
                <a:gd name="T25" fmla="*/ 556 h 1511"/>
                <a:gd name="T26" fmla="*/ 231 w 390"/>
                <a:gd name="T27" fmla="*/ 554 h 1511"/>
                <a:gd name="T28" fmla="*/ 213 w 390"/>
                <a:gd name="T29" fmla="*/ 583 h 1511"/>
                <a:gd name="T30" fmla="*/ 180 w 390"/>
                <a:gd name="T31" fmla="*/ 634 h 1511"/>
                <a:gd name="T32" fmla="*/ 142 w 390"/>
                <a:gd name="T33" fmla="*/ 718 h 1511"/>
                <a:gd name="T34" fmla="*/ 114 w 390"/>
                <a:gd name="T35" fmla="*/ 824 h 1511"/>
                <a:gd name="T36" fmla="*/ 117 w 390"/>
                <a:gd name="T37" fmla="*/ 947 h 1511"/>
                <a:gd name="T38" fmla="*/ 164 w 390"/>
                <a:gd name="T39" fmla="*/ 1076 h 1511"/>
                <a:gd name="T40" fmla="*/ 176 w 390"/>
                <a:gd name="T41" fmla="*/ 1115 h 1511"/>
                <a:gd name="T42" fmla="*/ 192 w 390"/>
                <a:gd name="T43" fmla="*/ 1193 h 1511"/>
                <a:gd name="T44" fmla="*/ 203 w 390"/>
                <a:gd name="T45" fmla="*/ 1300 h 1511"/>
                <a:gd name="T46" fmla="*/ 198 w 390"/>
                <a:gd name="T47" fmla="*/ 1410 h 1511"/>
                <a:gd name="T48" fmla="*/ 170 w 390"/>
                <a:gd name="T49" fmla="*/ 1491 h 1511"/>
                <a:gd name="T50" fmla="*/ 129 w 390"/>
                <a:gd name="T51" fmla="*/ 1511 h 1511"/>
                <a:gd name="T52" fmla="*/ 81 w 390"/>
                <a:gd name="T53" fmla="*/ 1483 h 1511"/>
                <a:gd name="T54" fmla="*/ 78 w 390"/>
                <a:gd name="T55" fmla="*/ 1432 h 1511"/>
                <a:gd name="T56" fmla="*/ 94 w 390"/>
                <a:gd name="T57" fmla="*/ 1344 h 1511"/>
                <a:gd name="T58" fmla="*/ 86 w 390"/>
                <a:gd name="T59" fmla="*/ 1238 h 1511"/>
                <a:gd name="T60" fmla="*/ 69 w 390"/>
                <a:gd name="T61" fmla="*/ 1148 h 1511"/>
                <a:gd name="T62" fmla="*/ 20 w 390"/>
                <a:gd name="T63" fmla="*/ 1023 h 1511"/>
                <a:gd name="T64" fmla="*/ 0 w 390"/>
                <a:gd name="T65" fmla="*/ 874 h 1511"/>
                <a:gd name="T66" fmla="*/ 18 w 390"/>
                <a:gd name="T67" fmla="*/ 740 h 1511"/>
                <a:gd name="T68" fmla="*/ 59 w 390"/>
                <a:gd name="T69" fmla="*/ 628 h 1511"/>
                <a:gd name="T70" fmla="*/ 103 w 390"/>
                <a:gd name="T71" fmla="*/ 547 h 1511"/>
                <a:gd name="T72" fmla="*/ 134 w 390"/>
                <a:gd name="T73" fmla="*/ 504 h 1511"/>
                <a:gd name="T74" fmla="*/ 168 w 390"/>
                <a:gd name="T75" fmla="*/ 481 h 1511"/>
                <a:gd name="T76" fmla="*/ 175 w 390"/>
                <a:gd name="T77" fmla="*/ 441 h 1511"/>
                <a:gd name="T78" fmla="*/ 125 w 390"/>
                <a:gd name="T79" fmla="*/ 315 h 1511"/>
                <a:gd name="T80" fmla="*/ 131 w 390"/>
                <a:gd name="T81" fmla="*/ 198 h 1511"/>
                <a:gd name="T82" fmla="*/ 178 w 390"/>
                <a:gd name="T83" fmla="*/ 108 h 1511"/>
                <a:gd name="T84" fmla="*/ 236 w 390"/>
                <a:gd name="T85" fmla="*/ 47 h 1511"/>
                <a:gd name="T86" fmla="*/ 284 w 390"/>
                <a:gd name="T87" fmla="*/ 12 h 1511"/>
                <a:gd name="T88" fmla="*/ 314 w 390"/>
                <a:gd name="T89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0" h="1511">
                  <a:moveTo>
                    <a:pt x="314" y="0"/>
                  </a:moveTo>
                  <a:lnTo>
                    <a:pt x="331" y="0"/>
                  </a:lnTo>
                  <a:lnTo>
                    <a:pt x="347" y="5"/>
                  </a:lnTo>
                  <a:lnTo>
                    <a:pt x="361" y="16"/>
                  </a:lnTo>
                  <a:lnTo>
                    <a:pt x="372" y="29"/>
                  </a:lnTo>
                  <a:lnTo>
                    <a:pt x="376" y="47"/>
                  </a:lnTo>
                  <a:lnTo>
                    <a:pt x="376" y="64"/>
                  </a:lnTo>
                  <a:lnTo>
                    <a:pt x="372" y="80"/>
                  </a:lnTo>
                  <a:lnTo>
                    <a:pt x="362" y="94"/>
                  </a:lnTo>
                  <a:lnTo>
                    <a:pt x="347" y="104"/>
                  </a:lnTo>
                  <a:lnTo>
                    <a:pt x="343" y="107"/>
                  </a:lnTo>
                  <a:lnTo>
                    <a:pt x="335" y="112"/>
                  </a:lnTo>
                  <a:lnTo>
                    <a:pt x="324" y="119"/>
                  </a:lnTo>
                  <a:lnTo>
                    <a:pt x="309" y="130"/>
                  </a:lnTo>
                  <a:lnTo>
                    <a:pt x="293" y="144"/>
                  </a:lnTo>
                  <a:lnTo>
                    <a:pt x="278" y="160"/>
                  </a:lnTo>
                  <a:lnTo>
                    <a:pt x="263" y="178"/>
                  </a:lnTo>
                  <a:lnTo>
                    <a:pt x="250" y="200"/>
                  </a:lnTo>
                  <a:lnTo>
                    <a:pt x="240" y="224"/>
                  </a:lnTo>
                  <a:lnTo>
                    <a:pt x="234" y="251"/>
                  </a:lnTo>
                  <a:lnTo>
                    <a:pt x="233" y="283"/>
                  </a:lnTo>
                  <a:lnTo>
                    <a:pt x="240" y="317"/>
                  </a:lnTo>
                  <a:lnTo>
                    <a:pt x="252" y="351"/>
                  </a:lnTo>
                  <a:lnTo>
                    <a:pt x="273" y="388"/>
                  </a:lnTo>
                  <a:lnTo>
                    <a:pt x="300" y="427"/>
                  </a:lnTo>
                  <a:lnTo>
                    <a:pt x="332" y="466"/>
                  </a:lnTo>
                  <a:lnTo>
                    <a:pt x="373" y="506"/>
                  </a:lnTo>
                  <a:lnTo>
                    <a:pt x="384" y="520"/>
                  </a:lnTo>
                  <a:lnTo>
                    <a:pt x="389" y="537"/>
                  </a:lnTo>
                  <a:lnTo>
                    <a:pt x="390" y="553"/>
                  </a:lnTo>
                  <a:lnTo>
                    <a:pt x="385" y="570"/>
                  </a:lnTo>
                  <a:lnTo>
                    <a:pt x="375" y="585"/>
                  </a:lnTo>
                  <a:lnTo>
                    <a:pt x="363" y="595"/>
                  </a:lnTo>
                  <a:lnTo>
                    <a:pt x="350" y="601"/>
                  </a:lnTo>
                  <a:lnTo>
                    <a:pt x="335" y="604"/>
                  </a:lnTo>
                  <a:lnTo>
                    <a:pt x="322" y="601"/>
                  </a:lnTo>
                  <a:lnTo>
                    <a:pt x="308" y="596"/>
                  </a:lnTo>
                  <a:lnTo>
                    <a:pt x="297" y="589"/>
                  </a:lnTo>
                  <a:lnTo>
                    <a:pt x="263" y="556"/>
                  </a:lnTo>
                  <a:lnTo>
                    <a:pt x="234" y="522"/>
                  </a:lnTo>
                  <a:lnTo>
                    <a:pt x="235" y="538"/>
                  </a:lnTo>
                  <a:lnTo>
                    <a:pt x="231" y="554"/>
                  </a:lnTo>
                  <a:lnTo>
                    <a:pt x="223" y="569"/>
                  </a:lnTo>
                  <a:lnTo>
                    <a:pt x="220" y="574"/>
                  </a:lnTo>
                  <a:lnTo>
                    <a:pt x="213" y="583"/>
                  </a:lnTo>
                  <a:lnTo>
                    <a:pt x="204" y="596"/>
                  </a:lnTo>
                  <a:lnTo>
                    <a:pt x="193" y="613"/>
                  </a:lnTo>
                  <a:lnTo>
                    <a:pt x="180" y="634"/>
                  </a:lnTo>
                  <a:lnTo>
                    <a:pt x="168" y="659"/>
                  </a:lnTo>
                  <a:lnTo>
                    <a:pt x="154" y="687"/>
                  </a:lnTo>
                  <a:lnTo>
                    <a:pt x="142" y="718"/>
                  </a:lnTo>
                  <a:lnTo>
                    <a:pt x="130" y="751"/>
                  </a:lnTo>
                  <a:lnTo>
                    <a:pt x="122" y="787"/>
                  </a:lnTo>
                  <a:lnTo>
                    <a:pt x="114" y="824"/>
                  </a:lnTo>
                  <a:lnTo>
                    <a:pt x="111" y="863"/>
                  </a:lnTo>
                  <a:lnTo>
                    <a:pt x="112" y="905"/>
                  </a:lnTo>
                  <a:lnTo>
                    <a:pt x="117" y="947"/>
                  </a:lnTo>
                  <a:lnTo>
                    <a:pt x="126" y="990"/>
                  </a:lnTo>
                  <a:lnTo>
                    <a:pt x="142" y="1033"/>
                  </a:lnTo>
                  <a:lnTo>
                    <a:pt x="164" y="1076"/>
                  </a:lnTo>
                  <a:lnTo>
                    <a:pt x="170" y="1089"/>
                  </a:lnTo>
                  <a:lnTo>
                    <a:pt x="173" y="1099"/>
                  </a:lnTo>
                  <a:lnTo>
                    <a:pt x="176" y="1115"/>
                  </a:lnTo>
                  <a:lnTo>
                    <a:pt x="181" y="1136"/>
                  </a:lnTo>
                  <a:lnTo>
                    <a:pt x="186" y="1163"/>
                  </a:lnTo>
                  <a:lnTo>
                    <a:pt x="192" y="1193"/>
                  </a:lnTo>
                  <a:lnTo>
                    <a:pt x="197" y="1226"/>
                  </a:lnTo>
                  <a:lnTo>
                    <a:pt x="201" y="1261"/>
                  </a:lnTo>
                  <a:lnTo>
                    <a:pt x="203" y="1300"/>
                  </a:lnTo>
                  <a:lnTo>
                    <a:pt x="204" y="1336"/>
                  </a:lnTo>
                  <a:lnTo>
                    <a:pt x="203" y="1375"/>
                  </a:lnTo>
                  <a:lnTo>
                    <a:pt x="198" y="1410"/>
                  </a:lnTo>
                  <a:lnTo>
                    <a:pt x="191" y="1446"/>
                  </a:lnTo>
                  <a:lnTo>
                    <a:pt x="179" y="1478"/>
                  </a:lnTo>
                  <a:lnTo>
                    <a:pt x="170" y="1491"/>
                  </a:lnTo>
                  <a:lnTo>
                    <a:pt x="158" y="1501"/>
                  </a:lnTo>
                  <a:lnTo>
                    <a:pt x="145" y="1509"/>
                  </a:lnTo>
                  <a:lnTo>
                    <a:pt x="129" y="1511"/>
                  </a:lnTo>
                  <a:lnTo>
                    <a:pt x="107" y="1506"/>
                  </a:lnTo>
                  <a:lnTo>
                    <a:pt x="91" y="1496"/>
                  </a:lnTo>
                  <a:lnTo>
                    <a:pt x="81" y="1483"/>
                  </a:lnTo>
                  <a:lnTo>
                    <a:pt x="75" y="1467"/>
                  </a:lnTo>
                  <a:lnTo>
                    <a:pt x="74" y="1450"/>
                  </a:lnTo>
                  <a:lnTo>
                    <a:pt x="78" y="1432"/>
                  </a:lnTo>
                  <a:lnTo>
                    <a:pt x="86" y="1407"/>
                  </a:lnTo>
                  <a:lnTo>
                    <a:pt x="91" y="1376"/>
                  </a:lnTo>
                  <a:lnTo>
                    <a:pt x="94" y="1344"/>
                  </a:lnTo>
                  <a:lnTo>
                    <a:pt x="92" y="1308"/>
                  </a:lnTo>
                  <a:lnTo>
                    <a:pt x="90" y="1274"/>
                  </a:lnTo>
                  <a:lnTo>
                    <a:pt x="86" y="1238"/>
                  </a:lnTo>
                  <a:lnTo>
                    <a:pt x="81" y="1205"/>
                  </a:lnTo>
                  <a:lnTo>
                    <a:pt x="75" y="1174"/>
                  </a:lnTo>
                  <a:lnTo>
                    <a:pt x="69" y="1148"/>
                  </a:lnTo>
                  <a:lnTo>
                    <a:pt x="64" y="1126"/>
                  </a:lnTo>
                  <a:lnTo>
                    <a:pt x="39" y="1075"/>
                  </a:lnTo>
                  <a:lnTo>
                    <a:pt x="20" y="1023"/>
                  </a:lnTo>
                  <a:lnTo>
                    <a:pt x="8" y="972"/>
                  </a:lnTo>
                  <a:lnTo>
                    <a:pt x="1" y="922"/>
                  </a:lnTo>
                  <a:lnTo>
                    <a:pt x="0" y="874"/>
                  </a:lnTo>
                  <a:lnTo>
                    <a:pt x="2" y="827"/>
                  </a:lnTo>
                  <a:lnTo>
                    <a:pt x="9" y="783"/>
                  </a:lnTo>
                  <a:lnTo>
                    <a:pt x="18" y="740"/>
                  </a:lnTo>
                  <a:lnTo>
                    <a:pt x="30" y="699"/>
                  </a:lnTo>
                  <a:lnTo>
                    <a:pt x="45" y="663"/>
                  </a:lnTo>
                  <a:lnTo>
                    <a:pt x="59" y="628"/>
                  </a:lnTo>
                  <a:lnTo>
                    <a:pt x="74" y="597"/>
                  </a:lnTo>
                  <a:lnTo>
                    <a:pt x="90" y="570"/>
                  </a:lnTo>
                  <a:lnTo>
                    <a:pt x="103" y="547"/>
                  </a:lnTo>
                  <a:lnTo>
                    <a:pt x="115" y="527"/>
                  </a:lnTo>
                  <a:lnTo>
                    <a:pt x="126" y="514"/>
                  </a:lnTo>
                  <a:lnTo>
                    <a:pt x="134" y="504"/>
                  </a:lnTo>
                  <a:lnTo>
                    <a:pt x="137" y="499"/>
                  </a:lnTo>
                  <a:lnTo>
                    <a:pt x="152" y="487"/>
                  </a:lnTo>
                  <a:lnTo>
                    <a:pt x="168" y="481"/>
                  </a:lnTo>
                  <a:lnTo>
                    <a:pt x="186" y="479"/>
                  </a:lnTo>
                  <a:lnTo>
                    <a:pt x="203" y="484"/>
                  </a:lnTo>
                  <a:lnTo>
                    <a:pt x="175" y="441"/>
                  </a:lnTo>
                  <a:lnTo>
                    <a:pt x="152" y="399"/>
                  </a:lnTo>
                  <a:lnTo>
                    <a:pt x="136" y="356"/>
                  </a:lnTo>
                  <a:lnTo>
                    <a:pt x="125" y="315"/>
                  </a:lnTo>
                  <a:lnTo>
                    <a:pt x="122" y="274"/>
                  </a:lnTo>
                  <a:lnTo>
                    <a:pt x="124" y="233"/>
                  </a:lnTo>
                  <a:lnTo>
                    <a:pt x="131" y="198"/>
                  </a:lnTo>
                  <a:lnTo>
                    <a:pt x="143" y="165"/>
                  </a:lnTo>
                  <a:lnTo>
                    <a:pt x="159" y="135"/>
                  </a:lnTo>
                  <a:lnTo>
                    <a:pt x="178" y="108"/>
                  </a:lnTo>
                  <a:lnTo>
                    <a:pt x="196" y="85"/>
                  </a:lnTo>
                  <a:lnTo>
                    <a:pt x="217" y="64"/>
                  </a:lnTo>
                  <a:lnTo>
                    <a:pt x="236" y="47"/>
                  </a:lnTo>
                  <a:lnTo>
                    <a:pt x="254" y="32"/>
                  </a:lnTo>
                  <a:lnTo>
                    <a:pt x="270" y="21"/>
                  </a:lnTo>
                  <a:lnTo>
                    <a:pt x="284" y="12"/>
                  </a:lnTo>
                  <a:lnTo>
                    <a:pt x="292" y="7"/>
                  </a:lnTo>
                  <a:lnTo>
                    <a:pt x="297" y="5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7365358" y="5630196"/>
              <a:ext cx="86095" cy="45097"/>
            </a:xfrm>
            <a:custGeom>
              <a:avLst/>
              <a:gdLst>
                <a:gd name="T0" fmla="*/ 361 w 419"/>
                <a:gd name="T1" fmla="*/ 0 h 220"/>
                <a:gd name="T2" fmla="*/ 378 w 419"/>
                <a:gd name="T3" fmla="*/ 2 h 220"/>
                <a:gd name="T4" fmla="*/ 394 w 419"/>
                <a:gd name="T5" fmla="*/ 9 h 220"/>
                <a:gd name="T6" fmla="*/ 407 w 419"/>
                <a:gd name="T7" fmla="*/ 20 h 220"/>
                <a:gd name="T8" fmla="*/ 416 w 419"/>
                <a:gd name="T9" fmla="*/ 36 h 220"/>
                <a:gd name="T10" fmla="*/ 419 w 419"/>
                <a:gd name="T11" fmla="*/ 52 h 220"/>
                <a:gd name="T12" fmla="*/ 417 w 419"/>
                <a:gd name="T13" fmla="*/ 70 h 220"/>
                <a:gd name="T14" fmla="*/ 406 w 419"/>
                <a:gd name="T15" fmla="*/ 100 h 220"/>
                <a:gd name="T16" fmla="*/ 391 w 419"/>
                <a:gd name="T17" fmla="*/ 126 h 220"/>
                <a:gd name="T18" fmla="*/ 373 w 419"/>
                <a:gd name="T19" fmla="*/ 148 h 220"/>
                <a:gd name="T20" fmla="*/ 351 w 419"/>
                <a:gd name="T21" fmla="*/ 166 h 220"/>
                <a:gd name="T22" fmla="*/ 327 w 419"/>
                <a:gd name="T23" fmla="*/ 181 h 220"/>
                <a:gd name="T24" fmla="*/ 301 w 419"/>
                <a:gd name="T25" fmla="*/ 193 h 220"/>
                <a:gd name="T26" fmla="*/ 273 w 419"/>
                <a:gd name="T27" fmla="*/ 203 h 220"/>
                <a:gd name="T28" fmla="*/ 245 w 419"/>
                <a:gd name="T29" fmla="*/ 211 h 220"/>
                <a:gd name="T30" fmla="*/ 216 w 419"/>
                <a:gd name="T31" fmla="*/ 216 h 220"/>
                <a:gd name="T32" fmla="*/ 188 w 419"/>
                <a:gd name="T33" fmla="*/ 218 h 220"/>
                <a:gd name="T34" fmla="*/ 161 w 419"/>
                <a:gd name="T35" fmla="*/ 220 h 220"/>
                <a:gd name="T36" fmla="*/ 135 w 419"/>
                <a:gd name="T37" fmla="*/ 220 h 220"/>
                <a:gd name="T38" fmla="*/ 110 w 419"/>
                <a:gd name="T39" fmla="*/ 220 h 220"/>
                <a:gd name="T40" fmla="*/ 89 w 419"/>
                <a:gd name="T41" fmla="*/ 219 h 220"/>
                <a:gd name="T42" fmla="*/ 71 w 419"/>
                <a:gd name="T43" fmla="*/ 218 h 220"/>
                <a:gd name="T44" fmla="*/ 56 w 419"/>
                <a:gd name="T45" fmla="*/ 216 h 220"/>
                <a:gd name="T46" fmla="*/ 47 w 419"/>
                <a:gd name="T47" fmla="*/ 214 h 220"/>
                <a:gd name="T48" fmla="*/ 30 w 419"/>
                <a:gd name="T49" fmla="*/ 209 h 220"/>
                <a:gd name="T50" fmla="*/ 17 w 419"/>
                <a:gd name="T51" fmla="*/ 200 h 220"/>
                <a:gd name="T52" fmla="*/ 6 w 419"/>
                <a:gd name="T53" fmla="*/ 186 h 220"/>
                <a:gd name="T54" fmla="*/ 1 w 419"/>
                <a:gd name="T55" fmla="*/ 169 h 220"/>
                <a:gd name="T56" fmla="*/ 0 w 419"/>
                <a:gd name="T57" fmla="*/ 152 h 220"/>
                <a:gd name="T58" fmla="*/ 6 w 419"/>
                <a:gd name="T59" fmla="*/ 134 h 220"/>
                <a:gd name="T60" fmla="*/ 16 w 419"/>
                <a:gd name="T61" fmla="*/ 121 h 220"/>
                <a:gd name="T62" fmla="*/ 29 w 419"/>
                <a:gd name="T63" fmla="*/ 110 h 220"/>
                <a:gd name="T64" fmla="*/ 45 w 419"/>
                <a:gd name="T65" fmla="*/ 105 h 220"/>
                <a:gd name="T66" fmla="*/ 63 w 419"/>
                <a:gd name="T67" fmla="*/ 104 h 220"/>
                <a:gd name="T68" fmla="*/ 83 w 419"/>
                <a:gd name="T69" fmla="*/ 106 h 220"/>
                <a:gd name="T70" fmla="*/ 105 w 419"/>
                <a:gd name="T71" fmla="*/ 107 h 220"/>
                <a:gd name="T72" fmla="*/ 129 w 419"/>
                <a:gd name="T73" fmla="*/ 109 h 220"/>
                <a:gd name="T74" fmla="*/ 155 w 419"/>
                <a:gd name="T75" fmla="*/ 107 h 220"/>
                <a:gd name="T76" fmla="*/ 180 w 419"/>
                <a:gd name="T77" fmla="*/ 106 h 220"/>
                <a:gd name="T78" fmla="*/ 206 w 419"/>
                <a:gd name="T79" fmla="*/ 102 h 220"/>
                <a:gd name="T80" fmla="*/ 230 w 419"/>
                <a:gd name="T81" fmla="*/ 98 h 220"/>
                <a:gd name="T82" fmla="*/ 253 w 419"/>
                <a:gd name="T83" fmla="*/ 91 h 220"/>
                <a:gd name="T84" fmla="*/ 273 w 419"/>
                <a:gd name="T85" fmla="*/ 82 h 220"/>
                <a:gd name="T86" fmla="*/ 290 w 419"/>
                <a:gd name="T87" fmla="*/ 70 h 220"/>
                <a:gd name="T88" fmla="*/ 302 w 419"/>
                <a:gd name="T89" fmla="*/ 57 h 220"/>
                <a:gd name="T90" fmla="*/ 310 w 419"/>
                <a:gd name="T91" fmla="*/ 41 h 220"/>
                <a:gd name="T92" fmla="*/ 317 w 419"/>
                <a:gd name="T93" fmla="*/ 25 h 220"/>
                <a:gd name="T94" fmla="*/ 329 w 419"/>
                <a:gd name="T95" fmla="*/ 13 h 220"/>
                <a:gd name="T96" fmla="*/ 344 w 419"/>
                <a:gd name="T97" fmla="*/ 4 h 220"/>
                <a:gd name="T98" fmla="*/ 361 w 419"/>
                <a:gd name="T9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220">
                  <a:moveTo>
                    <a:pt x="361" y="0"/>
                  </a:moveTo>
                  <a:lnTo>
                    <a:pt x="378" y="2"/>
                  </a:lnTo>
                  <a:lnTo>
                    <a:pt x="394" y="9"/>
                  </a:lnTo>
                  <a:lnTo>
                    <a:pt x="407" y="20"/>
                  </a:lnTo>
                  <a:lnTo>
                    <a:pt x="416" y="36"/>
                  </a:lnTo>
                  <a:lnTo>
                    <a:pt x="419" y="52"/>
                  </a:lnTo>
                  <a:lnTo>
                    <a:pt x="417" y="70"/>
                  </a:lnTo>
                  <a:lnTo>
                    <a:pt x="406" y="100"/>
                  </a:lnTo>
                  <a:lnTo>
                    <a:pt x="391" y="126"/>
                  </a:lnTo>
                  <a:lnTo>
                    <a:pt x="373" y="148"/>
                  </a:lnTo>
                  <a:lnTo>
                    <a:pt x="351" y="166"/>
                  </a:lnTo>
                  <a:lnTo>
                    <a:pt x="327" y="181"/>
                  </a:lnTo>
                  <a:lnTo>
                    <a:pt x="301" y="193"/>
                  </a:lnTo>
                  <a:lnTo>
                    <a:pt x="273" y="203"/>
                  </a:lnTo>
                  <a:lnTo>
                    <a:pt x="245" y="211"/>
                  </a:lnTo>
                  <a:lnTo>
                    <a:pt x="216" y="216"/>
                  </a:lnTo>
                  <a:lnTo>
                    <a:pt x="188" y="218"/>
                  </a:lnTo>
                  <a:lnTo>
                    <a:pt x="161" y="220"/>
                  </a:lnTo>
                  <a:lnTo>
                    <a:pt x="135" y="220"/>
                  </a:lnTo>
                  <a:lnTo>
                    <a:pt x="110" y="220"/>
                  </a:lnTo>
                  <a:lnTo>
                    <a:pt x="89" y="219"/>
                  </a:lnTo>
                  <a:lnTo>
                    <a:pt x="71" y="218"/>
                  </a:lnTo>
                  <a:lnTo>
                    <a:pt x="56" y="216"/>
                  </a:lnTo>
                  <a:lnTo>
                    <a:pt x="47" y="214"/>
                  </a:lnTo>
                  <a:lnTo>
                    <a:pt x="30" y="209"/>
                  </a:lnTo>
                  <a:lnTo>
                    <a:pt x="17" y="200"/>
                  </a:lnTo>
                  <a:lnTo>
                    <a:pt x="6" y="186"/>
                  </a:lnTo>
                  <a:lnTo>
                    <a:pt x="1" y="169"/>
                  </a:lnTo>
                  <a:lnTo>
                    <a:pt x="0" y="152"/>
                  </a:lnTo>
                  <a:lnTo>
                    <a:pt x="6" y="134"/>
                  </a:lnTo>
                  <a:lnTo>
                    <a:pt x="16" y="121"/>
                  </a:lnTo>
                  <a:lnTo>
                    <a:pt x="29" y="110"/>
                  </a:lnTo>
                  <a:lnTo>
                    <a:pt x="45" y="105"/>
                  </a:lnTo>
                  <a:lnTo>
                    <a:pt x="63" y="104"/>
                  </a:lnTo>
                  <a:lnTo>
                    <a:pt x="83" y="106"/>
                  </a:lnTo>
                  <a:lnTo>
                    <a:pt x="105" y="107"/>
                  </a:lnTo>
                  <a:lnTo>
                    <a:pt x="129" y="109"/>
                  </a:lnTo>
                  <a:lnTo>
                    <a:pt x="155" y="107"/>
                  </a:lnTo>
                  <a:lnTo>
                    <a:pt x="180" y="106"/>
                  </a:lnTo>
                  <a:lnTo>
                    <a:pt x="206" y="102"/>
                  </a:lnTo>
                  <a:lnTo>
                    <a:pt x="230" y="98"/>
                  </a:lnTo>
                  <a:lnTo>
                    <a:pt x="253" y="91"/>
                  </a:lnTo>
                  <a:lnTo>
                    <a:pt x="273" y="82"/>
                  </a:lnTo>
                  <a:lnTo>
                    <a:pt x="290" y="70"/>
                  </a:lnTo>
                  <a:lnTo>
                    <a:pt x="302" y="57"/>
                  </a:lnTo>
                  <a:lnTo>
                    <a:pt x="310" y="41"/>
                  </a:lnTo>
                  <a:lnTo>
                    <a:pt x="317" y="25"/>
                  </a:lnTo>
                  <a:lnTo>
                    <a:pt x="329" y="13"/>
                  </a:lnTo>
                  <a:lnTo>
                    <a:pt x="344" y="4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14"/>
            <p:cNvSpPr>
              <a:spLocks noEditPoints="1"/>
            </p:cNvSpPr>
            <p:nvPr/>
          </p:nvSpPr>
          <p:spPr bwMode="auto">
            <a:xfrm>
              <a:off x="7132081" y="5288276"/>
              <a:ext cx="672362" cy="780185"/>
            </a:xfrm>
            <a:custGeom>
              <a:avLst/>
              <a:gdLst>
                <a:gd name="T0" fmla="*/ 1720 w 3280"/>
                <a:gd name="T1" fmla="*/ 304 h 3806"/>
                <a:gd name="T2" fmla="*/ 1946 w 3280"/>
                <a:gd name="T3" fmla="*/ 3668 h 3806"/>
                <a:gd name="T4" fmla="*/ 2291 w 3280"/>
                <a:gd name="T5" fmla="*/ 3623 h 3806"/>
                <a:gd name="T6" fmla="*/ 2759 w 3280"/>
                <a:gd name="T7" fmla="*/ 3104 h 3806"/>
                <a:gd name="T8" fmla="*/ 3068 w 3280"/>
                <a:gd name="T9" fmla="*/ 2655 h 3806"/>
                <a:gd name="T10" fmla="*/ 2935 w 3280"/>
                <a:gd name="T11" fmla="*/ 2619 h 3806"/>
                <a:gd name="T12" fmla="*/ 3169 w 3280"/>
                <a:gd name="T13" fmla="*/ 2249 h 3806"/>
                <a:gd name="T14" fmla="*/ 3050 w 3280"/>
                <a:gd name="T15" fmla="*/ 1978 h 3806"/>
                <a:gd name="T16" fmla="*/ 3078 w 3280"/>
                <a:gd name="T17" fmla="*/ 1482 h 3806"/>
                <a:gd name="T18" fmla="*/ 2959 w 3280"/>
                <a:gd name="T19" fmla="*/ 1236 h 3806"/>
                <a:gd name="T20" fmla="*/ 2808 w 3280"/>
                <a:gd name="T21" fmla="*/ 1467 h 3806"/>
                <a:gd name="T22" fmla="*/ 2872 w 3280"/>
                <a:gd name="T23" fmla="*/ 1060 h 3806"/>
                <a:gd name="T24" fmla="*/ 2778 w 3280"/>
                <a:gd name="T25" fmla="*/ 754 h 3806"/>
                <a:gd name="T26" fmla="*/ 2645 w 3280"/>
                <a:gd name="T27" fmla="*/ 835 h 3806"/>
                <a:gd name="T28" fmla="*/ 2625 w 3280"/>
                <a:gd name="T29" fmla="*/ 513 h 3806"/>
                <a:gd name="T30" fmla="*/ 2394 w 3280"/>
                <a:gd name="T31" fmla="*/ 331 h 3806"/>
                <a:gd name="T32" fmla="*/ 2172 w 3280"/>
                <a:gd name="T33" fmla="*/ 187 h 3806"/>
                <a:gd name="T34" fmla="*/ 1108 w 3280"/>
                <a:gd name="T35" fmla="*/ 187 h 3806"/>
                <a:gd name="T36" fmla="*/ 886 w 3280"/>
                <a:gd name="T37" fmla="*/ 331 h 3806"/>
                <a:gd name="T38" fmla="*/ 655 w 3280"/>
                <a:gd name="T39" fmla="*/ 511 h 3806"/>
                <a:gd name="T40" fmla="*/ 635 w 3280"/>
                <a:gd name="T41" fmla="*/ 834 h 3806"/>
                <a:gd name="T42" fmla="*/ 502 w 3280"/>
                <a:gd name="T43" fmla="*/ 754 h 3806"/>
                <a:gd name="T44" fmla="*/ 408 w 3280"/>
                <a:gd name="T45" fmla="*/ 1060 h 3806"/>
                <a:gd name="T46" fmla="*/ 472 w 3280"/>
                <a:gd name="T47" fmla="*/ 1467 h 3806"/>
                <a:gd name="T48" fmla="*/ 321 w 3280"/>
                <a:gd name="T49" fmla="*/ 1236 h 3806"/>
                <a:gd name="T50" fmla="*/ 202 w 3280"/>
                <a:gd name="T51" fmla="*/ 1482 h 3806"/>
                <a:gd name="T52" fmla="*/ 230 w 3280"/>
                <a:gd name="T53" fmla="*/ 1977 h 3806"/>
                <a:gd name="T54" fmla="*/ 115 w 3280"/>
                <a:gd name="T55" fmla="*/ 2168 h 3806"/>
                <a:gd name="T56" fmla="*/ 239 w 3280"/>
                <a:gd name="T57" fmla="*/ 2534 h 3806"/>
                <a:gd name="T58" fmla="*/ 308 w 3280"/>
                <a:gd name="T59" fmla="*/ 2697 h 3806"/>
                <a:gd name="T60" fmla="*/ 321 w 3280"/>
                <a:gd name="T61" fmla="*/ 2903 h 3806"/>
                <a:gd name="T62" fmla="*/ 940 w 3280"/>
                <a:gd name="T63" fmla="*/ 3589 h 3806"/>
                <a:gd name="T64" fmla="*/ 1218 w 3280"/>
                <a:gd name="T65" fmla="*/ 3694 h 3806"/>
                <a:gd name="T66" fmla="*/ 1552 w 3280"/>
                <a:gd name="T67" fmla="*/ 3396 h 3806"/>
                <a:gd name="T68" fmla="*/ 1414 w 3280"/>
                <a:gd name="T69" fmla="*/ 157 h 3806"/>
                <a:gd name="T70" fmla="*/ 1411 w 3280"/>
                <a:gd name="T71" fmla="*/ 29 h 3806"/>
                <a:gd name="T72" fmla="*/ 1680 w 3280"/>
                <a:gd name="T73" fmla="*/ 176 h 3806"/>
                <a:gd name="T74" fmla="*/ 2003 w 3280"/>
                <a:gd name="T75" fmla="*/ 0 h 3806"/>
                <a:gd name="T76" fmla="*/ 2361 w 3280"/>
                <a:gd name="T77" fmla="*/ 162 h 3806"/>
                <a:gd name="T78" fmla="*/ 2703 w 3280"/>
                <a:gd name="T79" fmla="*/ 419 h 3806"/>
                <a:gd name="T80" fmla="*/ 2862 w 3280"/>
                <a:gd name="T81" fmla="*/ 685 h 3806"/>
                <a:gd name="T82" fmla="*/ 2979 w 3280"/>
                <a:gd name="T83" fmla="*/ 1113 h 3806"/>
                <a:gd name="T84" fmla="*/ 3139 w 3280"/>
                <a:gd name="T85" fmla="*/ 1302 h 3806"/>
                <a:gd name="T86" fmla="*/ 3179 w 3280"/>
                <a:gd name="T87" fmla="*/ 1846 h 3806"/>
                <a:gd name="T88" fmla="*/ 3274 w 3280"/>
                <a:gd name="T89" fmla="*/ 2147 h 3806"/>
                <a:gd name="T90" fmla="*/ 3184 w 3280"/>
                <a:gd name="T91" fmla="*/ 2558 h 3806"/>
                <a:gd name="T92" fmla="*/ 3074 w 3280"/>
                <a:gd name="T93" fmla="*/ 2932 h 3806"/>
                <a:gd name="T94" fmla="*/ 2490 w 3280"/>
                <a:gd name="T95" fmla="*/ 3561 h 3806"/>
                <a:gd name="T96" fmla="*/ 2259 w 3280"/>
                <a:gd name="T97" fmla="*/ 3763 h 3806"/>
                <a:gd name="T98" fmla="*/ 1859 w 3280"/>
                <a:gd name="T99" fmla="*/ 3749 h 3806"/>
                <a:gd name="T100" fmla="*/ 1503 w 3280"/>
                <a:gd name="T101" fmla="*/ 3682 h 3806"/>
                <a:gd name="T102" fmla="*/ 1093 w 3280"/>
                <a:gd name="T103" fmla="*/ 3789 h 3806"/>
                <a:gd name="T104" fmla="*/ 863 w 3280"/>
                <a:gd name="T105" fmla="*/ 3672 h 3806"/>
                <a:gd name="T106" fmla="*/ 282 w 3280"/>
                <a:gd name="T107" fmla="*/ 3035 h 3806"/>
                <a:gd name="T108" fmla="*/ 95 w 3280"/>
                <a:gd name="T109" fmla="*/ 2602 h 3806"/>
                <a:gd name="T110" fmla="*/ 0 w 3280"/>
                <a:gd name="T111" fmla="*/ 2240 h 3806"/>
                <a:gd name="T112" fmla="*/ 87 w 3280"/>
                <a:gd name="T113" fmla="*/ 1872 h 3806"/>
                <a:gd name="T114" fmla="*/ 115 w 3280"/>
                <a:gd name="T115" fmla="*/ 1377 h 3806"/>
                <a:gd name="T116" fmla="*/ 276 w 3280"/>
                <a:gd name="T117" fmla="*/ 1130 h 3806"/>
                <a:gd name="T118" fmla="*/ 378 w 3280"/>
                <a:gd name="T119" fmla="*/ 740 h 3806"/>
                <a:gd name="T120" fmla="*/ 540 w 3280"/>
                <a:gd name="T121" fmla="*/ 503 h 3806"/>
                <a:gd name="T122" fmla="*/ 854 w 3280"/>
                <a:gd name="T123" fmla="*/ 188 h 3806"/>
                <a:gd name="T124" fmla="*/ 1180 w 3280"/>
                <a:gd name="T125" fmla="*/ 16 h 3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80" h="3806">
                  <a:moveTo>
                    <a:pt x="2000" y="112"/>
                  </a:moveTo>
                  <a:lnTo>
                    <a:pt x="1961" y="117"/>
                  </a:lnTo>
                  <a:lnTo>
                    <a:pt x="1923" y="129"/>
                  </a:lnTo>
                  <a:lnTo>
                    <a:pt x="1886" y="146"/>
                  </a:lnTo>
                  <a:lnTo>
                    <a:pt x="1851" y="168"/>
                  </a:lnTo>
                  <a:lnTo>
                    <a:pt x="1819" y="194"/>
                  </a:lnTo>
                  <a:lnTo>
                    <a:pt x="1790" y="221"/>
                  </a:lnTo>
                  <a:lnTo>
                    <a:pt x="1763" y="250"/>
                  </a:lnTo>
                  <a:lnTo>
                    <a:pt x="1740" y="278"/>
                  </a:lnTo>
                  <a:lnTo>
                    <a:pt x="1720" y="304"/>
                  </a:lnTo>
                  <a:lnTo>
                    <a:pt x="1705" y="326"/>
                  </a:lnTo>
                  <a:lnTo>
                    <a:pt x="1705" y="3334"/>
                  </a:lnTo>
                  <a:lnTo>
                    <a:pt x="1728" y="3396"/>
                  </a:lnTo>
                  <a:lnTo>
                    <a:pt x="1753" y="3454"/>
                  </a:lnTo>
                  <a:lnTo>
                    <a:pt x="1780" y="3505"/>
                  </a:lnTo>
                  <a:lnTo>
                    <a:pt x="1809" y="3549"/>
                  </a:lnTo>
                  <a:lnTo>
                    <a:pt x="1841" y="3588"/>
                  </a:lnTo>
                  <a:lnTo>
                    <a:pt x="1874" y="3621"/>
                  </a:lnTo>
                  <a:lnTo>
                    <a:pt x="1908" y="3648"/>
                  </a:lnTo>
                  <a:lnTo>
                    <a:pt x="1946" y="3668"/>
                  </a:lnTo>
                  <a:lnTo>
                    <a:pt x="1984" y="3683"/>
                  </a:lnTo>
                  <a:lnTo>
                    <a:pt x="2024" y="3691"/>
                  </a:lnTo>
                  <a:lnTo>
                    <a:pt x="2063" y="3694"/>
                  </a:lnTo>
                  <a:lnTo>
                    <a:pt x="2101" y="3691"/>
                  </a:lnTo>
                  <a:lnTo>
                    <a:pt x="2139" y="3685"/>
                  </a:lnTo>
                  <a:lnTo>
                    <a:pt x="2174" y="3675"/>
                  </a:lnTo>
                  <a:lnTo>
                    <a:pt x="2208" y="3664"/>
                  </a:lnTo>
                  <a:lnTo>
                    <a:pt x="2239" y="3651"/>
                  </a:lnTo>
                  <a:lnTo>
                    <a:pt x="2267" y="3636"/>
                  </a:lnTo>
                  <a:lnTo>
                    <a:pt x="2291" y="3623"/>
                  </a:lnTo>
                  <a:lnTo>
                    <a:pt x="2312" y="3609"/>
                  </a:lnTo>
                  <a:lnTo>
                    <a:pt x="2329" y="3598"/>
                  </a:lnTo>
                  <a:lnTo>
                    <a:pt x="2340" y="3589"/>
                  </a:lnTo>
                  <a:lnTo>
                    <a:pt x="2395" y="3503"/>
                  </a:lnTo>
                  <a:lnTo>
                    <a:pt x="2452" y="3422"/>
                  </a:lnTo>
                  <a:lnTo>
                    <a:pt x="2511" y="3347"/>
                  </a:lnTo>
                  <a:lnTo>
                    <a:pt x="2572" y="3277"/>
                  </a:lnTo>
                  <a:lnTo>
                    <a:pt x="2633" y="3213"/>
                  </a:lnTo>
                  <a:lnTo>
                    <a:pt x="2696" y="3155"/>
                  </a:lnTo>
                  <a:lnTo>
                    <a:pt x="2759" y="3104"/>
                  </a:lnTo>
                  <a:lnTo>
                    <a:pt x="2823" y="3053"/>
                  </a:lnTo>
                  <a:lnTo>
                    <a:pt x="2876" y="3003"/>
                  </a:lnTo>
                  <a:lnTo>
                    <a:pt x="2922" y="2952"/>
                  </a:lnTo>
                  <a:lnTo>
                    <a:pt x="2959" y="2903"/>
                  </a:lnTo>
                  <a:lnTo>
                    <a:pt x="2991" y="2856"/>
                  </a:lnTo>
                  <a:lnTo>
                    <a:pt x="3015" y="2810"/>
                  </a:lnTo>
                  <a:lnTo>
                    <a:pt x="3035" y="2767"/>
                  </a:lnTo>
                  <a:lnTo>
                    <a:pt x="3050" y="2726"/>
                  </a:lnTo>
                  <a:lnTo>
                    <a:pt x="3061" y="2689"/>
                  </a:lnTo>
                  <a:lnTo>
                    <a:pt x="3068" y="2655"/>
                  </a:lnTo>
                  <a:lnTo>
                    <a:pt x="3041" y="2673"/>
                  </a:lnTo>
                  <a:lnTo>
                    <a:pt x="3013" y="2692"/>
                  </a:lnTo>
                  <a:lnTo>
                    <a:pt x="2986" y="2699"/>
                  </a:lnTo>
                  <a:lnTo>
                    <a:pt x="2972" y="2697"/>
                  </a:lnTo>
                  <a:lnTo>
                    <a:pt x="2958" y="2692"/>
                  </a:lnTo>
                  <a:lnTo>
                    <a:pt x="2946" y="2682"/>
                  </a:lnTo>
                  <a:lnTo>
                    <a:pt x="2937" y="2670"/>
                  </a:lnTo>
                  <a:lnTo>
                    <a:pt x="2931" y="2654"/>
                  </a:lnTo>
                  <a:lnTo>
                    <a:pt x="2930" y="2636"/>
                  </a:lnTo>
                  <a:lnTo>
                    <a:pt x="2935" y="2619"/>
                  </a:lnTo>
                  <a:lnTo>
                    <a:pt x="2945" y="2604"/>
                  </a:lnTo>
                  <a:lnTo>
                    <a:pt x="2958" y="2595"/>
                  </a:lnTo>
                  <a:lnTo>
                    <a:pt x="3007" y="2564"/>
                  </a:lnTo>
                  <a:lnTo>
                    <a:pt x="3048" y="2529"/>
                  </a:lnTo>
                  <a:lnTo>
                    <a:pt x="3084" y="2491"/>
                  </a:lnTo>
                  <a:lnTo>
                    <a:pt x="3113" y="2451"/>
                  </a:lnTo>
                  <a:lnTo>
                    <a:pt x="3136" y="2406"/>
                  </a:lnTo>
                  <a:lnTo>
                    <a:pt x="3153" y="2358"/>
                  </a:lnTo>
                  <a:lnTo>
                    <a:pt x="3164" y="2303"/>
                  </a:lnTo>
                  <a:lnTo>
                    <a:pt x="3169" y="2249"/>
                  </a:lnTo>
                  <a:lnTo>
                    <a:pt x="3168" y="2195"/>
                  </a:lnTo>
                  <a:lnTo>
                    <a:pt x="3162" y="2143"/>
                  </a:lnTo>
                  <a:lnTo>
                    <a:pt x="3152" y="2093"/>
                  </a:lnTo>
                  <a:lnTo>
                    <a:pt x="3140" y="2047"/>
                  </a:lnTo>
                  <a:lnTo>
                    <a:pt x="3126" y="2006"/>
                  </a:lnTo>
                  <a:lnTo>
                    <a:pt x="3101" y="2012"/>
                  </a:lnTo>
                  <a:lnTo>
                    <a:pt x="3089" y="2010"/>
                  </a:lnTo>
                  <a:lnTo>
                    <a:pt x="3073" y="2003"/>
                  </a:lnTo>
                  <a:lnTo>
                    <a:pt x="3059" y="1992"/>
                  </a:lnTo>
                  <a:lnTo>
                    <a:pt x="3050" y="1978"/>
                  </a:lnTo>
                  <a:lnTo>
                    <a:pt x="3046" y="1961"/>
                  </a:lnTo>
                  <a:lnTo>
                    <a:pt x="3047" y="1944"/>
                  </a:lnTo>
                  <a:lnTo>
                    <a:pt x="3063" y="1870"/>
                  </a:lnTo>
                  <a:lnTo>
                    <a:pt x="3074" y="1801"/>
                  </a:lnTo>
                  <a:lnTo>
                    <a:pt x="3082" y="1737"/>
                  </a:lnTo>
                  <a:lnTo>
                    <a:pt x="3086" y="1677"/>
                  </a:lnTo>
                  <a:lnTo>
                    <a:pt x="3089" y="1622"/>
                  </a:lnTo>
                  <a:lnTo>
                    <a:pt x="3087" y="1571"/>
                  </a:lnTo>
                  <a:lnTo>
                    <a:pt x="3084" y="1525"/>
                  </a:lnTo>
                  <a:lnTo>
                    <a:pt x="3078" y="1482"/>
                  </a:lnTo>
                  <a:lnTo>
                    <a:pt x="3069" y="1444"/>
                  </a:lnTo>
                  <a:lnTo>
                    <a:pt x="3061" y="1408"/>
                  </a:lnTo>
                  <a:lnTo>
                    <a:pt x="3050" y="1376"/>
                  </a:lnTo>
                  <a:lnTo>
                    <a:pt x="3037" y="1348"/>
                  </a:lnTo>
                  <a:lnTo>
                    <a:pt x="3025" y="1322"/>
                  </a:lnTo>
                  <a:lnTo>
                    <a:pt x="3012" y="1300"/>
                  </a:lnTo>
                  <a:lnTo>
                    <a:pt x="2998" y="1280"/>
                  </a:lnTo>
                  <a:lnTo>
                    <a:pt x="2985" y="1263"/>
                  </a:lnTo>
                  <a:lnTo>
                    <a:pt x="2972" y="1248"/>
                  </a:lnTo>
                  <a:lnTo>
                    <a:pt x="2959" y="1236"/>
                  </a:lnTo>
                  <a:lnTo>
                    <a:pt x="2948" y="1285"/>
                  </a:lnTo>
                  <a:lnTo>
                    <a:pt x="2934" y="1337"/>
                  </a:lnTo>
                  <a:lnTo>
                    <a:pt x="2917" y="1389"/>
                  </a:lnTo>
                  <a:lnTo>
                    <a:pt x="2896" y="1445"/>
                  </a:lnTo>
                  <a:lnTo>
                    <a:pt x="2887" y="1460"/>
                  </a:lnTo>
                  <a:lnTo>
                    <a:pt x="2875" y="1471"/>
                  </a:lnTo>
                  <a:lnTo>
                    <a:pt x="2861" y="1478"/>
                  </a:lnTo>
                  <a:lnTo>
                    <a:pt x="2845" y="1480"/>
                  </a:lnTo>
                  <a:lnTo>
                    <a:pt x="2824" y="1476"/>
                  </a:lnTo>
                  <a:lnTo>
                    <a:pt x="2808" y="1467"/>
                  </a:lnTo>
                  <a:lnTo>
                    <a:pt x="2797" y="1455"/>
                  </a:lnTo>
                  <a:lnTo>
                    <a:pt x="2791" y="1439"/>
                  </a:lnTo>
                  <a:lnTo>
                    <a:pt x="2789" y="1421"/>
                  </a:lnTo>
                  <a:lnTo>
                    <a:pt x="2792" y="1404"/>
                  </a:lnTo>
                  <a:lnTo>
                    <a:pt x="2817" y="1337"/>
                  </a:lnTo>
                  <a:lnTo>
                    <a:pt x="2836" y="1274"/>
                  </a:lnTo>
                  <a:lnTo>
                    <a:pt x="2852" y="1215"/>
                  </a:lnTo>
                  <a:lnTo>
                    <a:pt x="2862" y="1160"/>
                  </a:lnTo>
                  <a:lnTo>
                    <a:pt x="2869" y="1108"/>
                  </a:lnTo>
                  <a:lnTo>
                    <a:pt x="2872" y="1060"/>
                  </a:lnTo>
                  <a:lnTo>
                    <a:pt x="2872" y="1016"/>
                  </a:lnTo>
                  <a:lnTo>
                    <a:pt x="2868" y="975"/>
                  </a:lnTo>
                  <a:lnTo>
                    <a:pt x="2862" y="937"/>
                  </a:lnTo>
                  <a:lnTo>
                    <a:pt x="2854" y="903"/>
                  </a:lnTo>
                  <a:lnTo>
                    <a:pt x="2843" y="871"/>
                  </a:lnTo>
                  <a:lnTo>
                    <a:pt x="2833" y="842"/>
                  </a:lnTo>
                  <a:lnTo>
                    <a:pt x="2819" y="815"/>
                  </a:lnTo>
                  <a:lnTo>
                    <a:pt x="2806" y="793"/>
                  </a:lnTo>
                  <a:lnTo>
                    <a:pt x="2791" y="772"/>
                  </a:lnTo>
                  <a:lnTo>
                    <a:pt x="2778" y="754"/>
                  </a:lnTo>
                  <a:lnTo>
                    <a:pt x="2763" y="738"/>
                  </a:lnTo>
                  <a:lnTo>
                    <a:pt x="2748" y="724"/>
                  </a:lnTo>
                  <a:lnTo>
                    <a:pt x="2741" y="765"/>
                  </a:lnTo>
                  <a:lnTo>
                    <a:pt x="2729" y="807"/>
                  </a:lnTo>
                  <a:lnTo>
                    <a:pt x="2722" y="823"/>
                  </a:lnTo>
                  <a:lnTo>
                    <a:pt x="2709" y="835"/>
                  </a:lnTo>
                  <a:lnTo>
                    <a:pt x="2694" y="842"/>
                  </a:lnTo>
                  <a:lnTo>
                    <a:pt x="2676" y="845"/>
                  </a:lnTo>
                  <a:lnTo>
                    <a:pt x="2661" y="842"/>
                  </a:lnTo>
                  <a:lnTo>
                    <a:pt x="2645" y="835"/>
                  </a:lnTo>
                  <a:lnTo>
                    <a:pt x="2633" y="823"/>
                  </a:lnTo>
                  <a:lnTo>
                    <a:pt x="2624" y="807"/>
                  </a:lnTo>
                  <a:lnTo>
                    <a:pt x="2622" y="789"/>
                  </a:lnTo>
                  <a:lnTo>
                    <a:pt x="2624" y="772"/>
                  </a:lnTo>
                  <a:lnTo>
                    <a:pt x="2637" y="724"/>
                  </a:lnTo>
                  <a:lnTo>
                    <a:pt x="2645" y="679"/>
                  </a:lnTo>
                  <a:lnTo>
                    <a:pt x="2648" y="634"/>
                  </a:lnTo>
                  <a:lnTo>
                    <a:pt x="2646" y="591"/>
                  </a:lnTo>
                  <a:lnTo>
                    <a:pt x="2639" y="551"/>
                  </a:lnTo>
                  <a:lnTo>
                    <a:pt x="2625" y="513"/>
                  </a:lnTo>
                  <a:lnTo>
                    <a:pt x="2607" y="476"/>
                  </a:lnTo>
                  <a:lnTo>
                    <a:pt x="2584" y="441"/>
                  </a:lnTo>
                  <a:lnTo>
                    <a:pt x="2557" y="409"/>
                  </a:lnTo>
                  <a:lnTo>
                    <a:pt x="2528" y="381"/>
                  </a:lnTo>
                  <a:lnTo>
                    <a:pt x="2496" y="357"/>
                  </a:lnTo>
                  <a:lnTo>
                    <a:pt x="2463" y="334"/>
                  </a:lnTo>
                  <a:lnTo>
                    <a:pt x="2430" y="315"/>
                  </a:lnTo>
                  <a:lnTo>
                    <a:pt x="2397" y="299"/>
                  </a:lnTo>
                  <a:lnTo>
                    <a:pt x="2398" y="315"/>
                  </a:lnTo>
                  <a:lnTo>
                    <a:pt x="2394" y="331"/>
                  </a:lnTo>
                  <a:lnTo>
                    <a:pt x="2386" y="345"/>
                  </a:lnTo>
                  <a:lnTo>
                    <a:pt x="2373" y="358"/>
                  </a:lnTo>
                  <a:lnTo>
                    <a:pt x="2357" y="364"/>
                  </a:lnTo>
                  <a:lnTo>
                    <a:pt x="2340" y="365"/>
                  </a:lnTo>
                  <a:lnTo>
                    <a:pt x="2323" y="361"/>
                  </a:lnTo>
                  <a:lnTo>
                    <a:pt x="2308" y="353"/>
                  </a:lnTo>
                  <a:lnTo>
                    <a:pt x="2296" y="339"/>
                  </a:lnTo>
                  <a:lnTo>
                    <a:pt x="2256" y="279"/>
                  </a:lnTo>
                  <a:lnTo>
                    <a:pt x="2214" y="229"/>
                  </a:lnTo>
                  <a:lnTo>
                    <a:pt x="2172" y="187"/>
                  </a:lnTo>
                  <a:lnTo>
                    <a:pt x="2130" y="155"/>
                  </a:lnTo>
                  <a:lnTo>
                    <a:pt x="2087" y="131"/>
                  </a:lnTo>
                  <a:lnTo>
                    <a:pt x="2046" y="117"/>
                  </a:lnTo>
                  <a:lnTo>
                    <a:pt x="2003" y="112"/>
                  </a:lnTo>
                  <a:lnTo>
                    <a:pt x="2000" y="112"/>
                  </a:lnTo>
                  <a:close/>
                  <a:moveTo>
                    <a:pt x="1277" y="112"/>
                  </a:moveTo>
                  <a:lnTo>
                    <a:pt x="1234" y="117"/>
                  </a:lnTo>
                  <a:lnTo>
                    <a:pt x="1193" y="130"/>
                  </a:lnTo>
                  <a:lnTo>
                    <a:pt x="1150" y="154"/>
                  </a:lnTo>
                  <a:lnTo>
                    <a:pt x="1108" y="187"/>
                  </a:lnTo>
                  <a:lnTo>
                    <a:pt x="1066" y="229"/>
                  </a:lnTo>
                  <a:lnTo>
                    <a:pt x="1024" y="279"/>
                  </a:lnTo>
                  <a:lnTo>
                    <a:pt x="984" y="339"/>
                  </a:lnTo>
                  <a:lnTo>
                    <a:pt x="972" y="353"/>
                  </a:lnTo>
                  <a:lnTo>
                    <a:pt x="957" y="361"/>
                  </a:lnTo>
                  <a:lnTo>
                    <a:pt x="940" y="365"/>
                  </a:lnTo>
                  <a:lnTo>
                    <a:pt x="923" y="364"/>
                  </a:lnTo>
                  <a:lnTo>
                    <a:pt x="907" y="357"/>
                  </a:lnTo>
                  <a:lnTo>
                    <a:pt x="894" y="345"/>
                  </a:lnTo>
                  <a:lnTo>
                    <a:pt x="886" y="331"/>
                  </a:lnTo>
                  <a:lnTo>
                    <a:pt x="883" y="315"/>
                  </a:lnTo>
                  <a:lnTo>
                    <a:pt x="883" y="297"/>
                  </a:lnTo>
                  <a:lnTo>
                    <a:pt x="851" y="315"/>
                  </a:lnTo>
                  <a:lnTo>
                    <a:pt x="817" y="333"/>
                  </a:lnTo>
                  <a:lnTo>
                    <a:pt x="784" y="355"/>
                  </a:lnTo>
                  <a:lnTo>
                    <a:pt x="752" y="381"/>
                  </a:lnTo>
                  <a:lnTo>
                    <a:pt x="723" y="408"/>
                  </a:lnTo>
                  <a:lnTo>
                    <a:pt x="696" y="440"/>
                  </a:lnTo>
                  <a:lnTo>
                    <a:pt x="673" y="476"/>
                  </a:lnTo>
                  <a:lnTo>
                    <a:pt x="655" y="511"/>
                  </a:lnTo>
                  <a:lnTo>
                    <a:pt x="643" y="551"/>
                  </a:lnTo>
                  <a:lnTo>
                    <a:pt x="634" y="591"/>
                  </a:lnTo>
                  <a:lnTo>
                    <a:pt x="632" y="633"/>
                  </a:lnTo>
                  <a:lnTo>
                    <a:pt x="635" y="677"/>
                  </a:lnTo>
                  <a:lnTo>
                    <a:pt x="643" y="724"/>
                  </a:lnTo>
                  <a:lnTo>
                    <a:pt x="656" y="771"/>
                  </a:lnTo>
                  <a:lnTo>
                    <a:pt x="658" y="789"/>
                  </a:lnTo>
                  <a:lnTo>
                    <a:pt x="656" y="807"/>
                  </a:lnTo>
                  <a:lnTo>
                    <a:pt x="647" y="821"/>
                  </a:lnTo>
                  <a:lnTo>
                    <a:pt x="635" y="834"/>
                  </a:lnTo>
                  <a:lnTo>
                    <a:pt x="619" y="842"/>
                  </a:lnTo>
                  <a:lnTo>
                    <a:pt x="604" y="845"/>
                  </a:lnTo>
                  <a:lnTo>
                    <a:pt x="586" y="842"/>
                  </a:lnTo>
                  <a:lnTo>
                    <a:pt x="571" y="834"/>
                  </a:lnTo>
                  <a:lnTo>
                    <a:pt x="558" y="821"/>
                  </a:lnTo>
                  <a:lnTo>
                    <a:pt x="550" y="805"/>
                  </a:lnTo>
                  <a:lnTo>
                    <a:pt x="539" y="765"/>
                  </a:lnTo>
                  <a:lnTo>
                    <a:pt x="532" y="724"/>
                  </a:lnTo>
                  <a:lnTo>
                    <a:pt x="517" y="738"/>
                  </a:lnTo>
                  <a:lnTo>
                    <a:pt x="502" y="754"/>
                  </a:lnTo>
                  <a:lnTo>
                    <a:pt x="488" y="772"/>
                  </a:lnTo>
                  <a:lnTo>
                    <a:pt x="474" y="793"/>
                  </a:lnTo>
                  <a:lnTo>
                    <a:pt x="460" y="815"/>
                  </a:lnTo>
                  <a:lnTo>
                    <a:pt x="447" y="841"/>
                  </a:lnTo>
                  <a:lnTo>
                    <a:pt x="435" y="871"/>
                  </a:lnTo>
                  <a:lnTo>
                    <a:pt x="426" y="903"/>
                  </a:lnTo>
                  <a:lnTo>
                    <a:pt x="418" y="937"/>
                  </a:lnTo>
                  <a:lnTo>
                    <a:pt x="412" y="975"/>
                  </a:lnTo>
                  <a:lnTo>
                    <a:pt x="408" y="1016"/>
                  </a:lnTo>
                  <a:lnTo>
                    <a:pt x="408" y="1060"/>
                  </a:lnTo>
                  <a:lnTo>
                    <a:pt x="412" y="1108"/>
                  </a:lnTo>
                  <a:lnTo>
                    <a:pt x="418" y="1160"/>
                  </a:lnTo>
                  <a:lnTo>
                    <a:pt x="429" y="1215"/>
                  </a:lnTo>
                  <a:lnTo>
                    <a:pt x="444" y="1274"/>
                  </a:lnTo>
                  <a:lnTo>
                    <a:pt x="463" y="1337"/>
                  </a:lnTo>
                  <a:lnTo>
                    <a:pt x="488" y="1403"/>
                  </a:lnTo>
                  <a:lnTo>
                    <a:pt x="491" y="1420"/>
                  </a:lnTo>
                  <a:lnTo>
                    <a:pt x="490" y="1437"/>
                  </a:lnTo>
                  <a:lnTo>
                    <a:pt x="483" y="1453"/>
                  </a:lnTo>
                  <a:lnTo>
                    <a:pt x="472" y="1467"/>
                  </a:lnTo>
                  <a:lnTo>
                    <a:pt x="456" y="1476"/>
                  </a:lnTo>
                  <a:lnTo>
                    <a:pt x="435" y="1480"/>
                  </a:lnTo>
                  <a:lnTo>
                    <a:pt x="419" y="1478"/>
                  </a:lnTo>
                  <a:lnTo>
                    <a:pt x="405" y="1471"/>
                  </a:lnTo>
                  <a:lnTo>
                    <a:pt x="393" y="1460"/>
                  </a:lnTo>
                  <a:lnTo>
                    <a:pt x="384" y="1445"/>
                  </a:lnTo>
                  <a:lnTo>
                    <a:pt x="363" y="1388"/>
                  </a:lnTo>
                  <a:lnTo>
                    <a:pt x="346" y="1335"/>
                  </a:lnTo>
                  <a:lnTo>
                    <a:pt x="332" y="1285"/>
                  </a:lnTo>
                  <a:lnTo>
                    <a:pt x="321" y="1236"/>
                  </a:lnTo>
                  <a:lnTo>
                    <a:pt x="308" y="1248"/>
                  </a:lnTo>
                  <a:lnTo>
                    <a:pt x="295" y="1263"/>
                  </a:lnTo>
                  <a:lnTo>
                    <a:pt x="282" y="1279"/>
                  </a:lnTo>
                  <a:lnTo>
                    <a:pt x="268" y="1298"/>
                  </a:lnTo>
                  <a:lnTo>
                    <a:pt x="255" y="1322"/>
                  </a:lnTo>
                  <a:lnTo>
                    <a:pt x="243" y="1346"/>
                  </a:lnTo>
                  <a:lnTo>
                    <a:pt x="230" y="1376"/>
                  </a:lnTo>
                  <a:lnTo>
                    <a:pt x="219" y="1408"/>
                  </a:lnTo>
                  <a:lnTo>
                    <a:pt x="211" y="1442"/>
                  </a:lnTo>
                  <a:lnTo>
                    <a:pt x="202" y="1482"/>
                  </a:lnTo>
                  <a:lnTo>
                    <a:pt x="198" y="1525"/>
                  </a:lnTo>
                  <a:lnTo>
                    <a:pt x="193" y="1571"/>
                  </a:lnTo>
                  <a:lnTo>
                    <a:pt x="193" y="1622"/>
                  </a:lnTo>
                  <a:lnTo>
                    <a:pt x="194" y="1677"/>
                  </a:lnTo>
                  <a:lnTo>
                    <a:pt x="199" y="1736"/>
                  </a:lnTo>
                  <a:lnTo>
                    <a:pt x="206" y="1800"/>
                  </a:lnTo>
                  <a:lnTo>
                    <a:pt x="217" y="1869"/>
                  </a:lnTo>
                  <a:lnTo>
                    <a:pt x="233" y="1943"/>
                  </a:lnTo>
                  <a:lnTo>
                    <a:pt x="234" y="1961"/>
                  </a:lnTo>
                  <a:lnTo>
                    <a:pt x="230" y="1977"/>
                  </a:lnTo>
                  <a:lnTo>
                    <a:pt x="221" y="1992"/>
                  </a:lnTo>
                  <a:lnTo>
                    <a:pt x="207" y="2003"/>
                  </a:lnTo>
                  <a:lnTo>
                    <a:pt x="191" y="2010"/>
                  </a:lnTo>
                  <a:lnTo>
                    <a:pt x="179" y="2012"/>
                  </a:lnTo>
                  <a:lnTo>
                    <a:pt x="154" y="2004"/>
                  </a:lnTo>
                  <a:lnTo>
                    <a:pt x="144" y="2033"/>
                  </a:lnTo>
                  <a:lnTo>
                    <a:pt x="134" y="2063"/>
                  </a:lnTo>
                  <a:lnTo>
                    <a:pt x="127" y="2097"/>
                  </a:lnTo>
                  <a:lnTo>
                    <a:pt x="119" y="2131"/>
                  </a:lnTo>
                  <a:lnTo>
                    <a:pt x="115" y="2168"/>
                  </a:lnTo>
                  <a:lnTo>
                    <a:pt x="111" y="2205"/>
                  </a:lnTo>
                  <a:lnTo>
                    <a:pt x="110" y="2242"/>
                  </a:lnTo>
                  <a:lnTo>
                    <a:pt x="112" y="2281"/>
                  </a:lnTo>
                  <a:lnTo>
                    <a:pt x="117" y="2319"/>
                  </a:lnTo>
                  <a:lnTo>
                    <a:pt x="127" y="2357"/>
                  </a:lnTo>
                  <a:lnTo>
                    <a:pt x="139" y="2394"/>
                  </a:lnTo>
                  <a:lnTo>
                    <a:pt x="156" y="2431"/>
                  </a:lnTo>
                  <a:lnTo>
                    <a:pt x="179" y="2467"/>
                  </a:lnTo>
                  <a:lnTo>
                    <a:pt x="206" y="2501"/>
                  </a:lnTo>
                  <a:lnTo>
                    <a:pt x="239" y="2534"/>
                  </a:lnTo>
                  <a:lnTo>
                    <a:pt x="277" y="2565"/>
                  </a:lnTo>
                  <a:lnTo>
                    <a:pt x="322" y="2593"/>
                  </a:lnTo>
                  <a:lnTo>
                    <a:pt x="335" y="2604"/>
                  </a:lnTo>
                  <a:lnTo>
                    <a:pt x="345" y="2619"/>
                  </a:lnTo>
                  <a:lnTo>
                    <a:pt x="350" y="2636"/>
                  </a:lnTo>
                  <a:lnTo>
                    <a:pt x="349" y="2654"/>
                  </a:lnTo>
                  <a:lnTo>
                    <a:pt x="343" y="2670"/>
                  </a:lnTo>
                  <a:lnTo>
                    <a:pt x="334" y="2682"/>
                  </a:lnTo>
                  <a:lnTo>
                    <a:pt x="322" y="2690"/>
                  </a:lnTo>
                  <a:lnTo>
                    <a:pt x="308" y="2697"/>
                  </a:lnTo>
                  <a:lnTo>
                    <a:pt x="295" y="2698"/>
                  </a:lnTo>
                  <a:lnTo>
                    <a:pt x="268" y="2692"/>
                  </a:lnTo>
                  <a:lnTo>
                    <a:pt x="239" y="2673"/>
                  </a:lnTo>
                  <a:lnTo>
                    <a:pt x="212" y="2654"/>
                  </a:lnTo>
                  <a:lnTo>
                    <a:pt x="219" y="2688"/>
                  </a:lnTo>
                  <a:lnTo>
                    <a:pt x="230" y="2726"/>
                  </a:lnTo>
                  <a:lnTo>
                    <a:pt x="245" y="2767"/>
                  </a:lnTo>
                  <a:lnTo>
                    <a:pt x="265" y="2810"/>
                  </a:lnTo>
                  <a:lnTo>
                    <a:pt x="289" y="2855"/>
                  </a:lnTo>
                  <a:lnTo>
                    <a:pt x="321" y="2903"/>
                  </a:lnTo>
                  <a:lnTo>
                    <a:pt x="358" y="2952"/>
                  </a:lnTo>
                  <a:lnTo>
                    <a:pt x="405" y="3002"/>
                  </a:lnTo>
                  <a:lnTo>
                    <a:pt x="458" y="3052"/>
                  </a:lnTo>
                  <a:lnTo>
                    <a:pt x="521" y="3104"/>
                  </a:lnTo>
                  <a:lnTo>
                    <a:pt x="595" y="3165"/>
                  </a:lnTo>
                  <a:lnTo>
                    <a:pt x="668" y="3234"/>
                  </a:lnTo>
                  <a:lnTo>
                    <a:pt x="739" y="3311"/>
                  </a:lnTo>
                  <a:lnTo>
                    <a:pt x="808" y="3396"/>
                  </a:lnTo>
                  <a:lnTo>
                    <a:pt x="875" y="3490"/>
                  </a:lnTo>
                  <a:lnTo>
                    <a:pt x="940" y="3589"/>
                  </a:lnTo>
                  <a:lnTo>
                    <a:pt x="951" y="3598"/>
                  </a:lnTo>
                  <a:lnTo>
                    <a:pt x="968" y="3609"/>
                  </a:lnTo>
                  <a:lnTo>
                    <a:pt x="989" y="3623"/>
                  </a:lnTo>
                  <a:lnTo>
                    <a:pt x="1013" y="3636"/>
                  </a:lnTo>
                  <a:lnTo>
                    <a:pt x="1041" y="3650"/>
                  </a:lnTo>
                  <a:lnTo>
                    <a:pt x="1073" y="3663"/>
                  </a:lnTo>
                  <a:lnTo>
                    <a:pt x="1106" y="3675"/>
                  </a:lnTo>
                  <a:lnTo>
                    <a:pt x="1143" y="3685"/>
                  </a:lnTo>
                  <a:lnTo>
                    <a:pt x="1179" y="3691"/>
                  </a:lnTo>
                  <a:lnTo>
                    <a:pt x="1218" y="3694"/>
                  </a:lnTo>
                  <a:lnTo>
                    <a:pt x="1257" y="3691"/>
                  </a:lnTo>
                  <a:lnTo>
                    <a:pt x="1297" y="3683"/>
                  </a:lnTo>
                  <a:lnTo>
                    <a:pt x="1335" y="3668"/>
                  </a:lnTo>
                  <a:lnTo>
                    <a:pt x="1372" y="3647"/>
                  </a:lnTo>
                  <a:lnTo>
                    <a:pt x="1407" y="3621"/>
                  </a:lnTo>
                  <a:lnTo>
                    <a:pt x="1440" y="3588"/>
                  </a:lnTo>
                  <a:lnTo>
                    <a:pt x="1471" y="3549"/>
                  </a:lnTo>
                  <a:lnTo>
                    <a:pt x="1500" y="3505"/>
                  </a:lnTo>
                  <a:lnTo>
                    <a:pt x="1527" y="3453"/>
                  </a:lnTo>
                  <a:lnTo>
                    <a:pt x="1552" y="3396"/>
                  </a:lnTo>
                  <a:lnTo>
                    <a:pt x="1575" y="3334"/>
                  </a:lnTo>
                  <a:lnTo>
                    <a:pt x="1575" y="326"/>
                  </a:lnTo>
                  <a:lnTo>
                    <a:pt x="1566" y="312"/>
                  </a:lnTo>
                  <a:lnTo>
                    <a:pt x="1553" y="294"/>
                  </a:lnTo>
                  <a:lnTo>
                    <a:pt x="1536" y="273"/>
                  </a:lnTo>
                  <a:lnTo>
                    <a:pt x="1518" y="250"/>
                  </a:lnTo>
                  <a:lnTo>
                    <a:pt x="1495" y="226"/>
                  </a:lnTo>
                  <a:lnTo>
                    <a:pt x="1471" y="202"/>
                  </a:lnTo>
                  <a:lnTo>
                    <a:pt x="1444" y="179"/>
                  </a:lnTo>
                  <a:lnTo>
                    <a:pt x="1414" y="157"/>
                  </a:lnTo>
                  <a:lnTo>
                    <a:pt x="1383" y="140"/>
                  </a:lnTo>
                  <a:lnTo>
                    <a:pt x="1350" y="125"/>
                  </a:lnTo>
                  <a:lnTo>
                    <a:pt x="1316" y="115"/>
                  </a:lnTo>
                  <a:lnTo>
                    <a:pt x="1279" y="112"/>
                  </a:lnTo>
                  <a:lnTo>
                    <a:pt x="1277" y="112"/>
                  </a:lnTo>
                  <a:close/>
                  <a:moveTo>
                    <a:pt x="1277" y="0"/>
                  </a:moveTo>
                  <a:lnTo>
                    <a:pt x="1282" y="0"/>
                  </a:lnTo>
                  <a:lnTo>
                    <a:pt x="1327" y="5"/>
                  </a:lnTo>
                  <a:lnTo>
                    <a:pt x="1369" y="15"/>
                  </a:lnTo>
                  <a:lnTo>
                    <a:pt x="1411" y="29"/>
                  </a:lnTo>
                  <a:lnTo>
                    <a:pt x="1449" y="48"/>
                  </a:lnTo>
                  <a:lnTo>
                    <a:pt x="1484" y="71"/>
                  </a:lnTo>
                  <a:lnTo>
                    <a:pt x="1518" y="96"/>
                  </a:lnTo>
                  <a:lnTo>
                    <a:pt x="1549" y="122"/>
                  </a:lnTo>
                  <a:lnTo>
                    <a:pt x="1575" y="149"/>
                  </a:lnTo>
                  <a:lnTo>
                    <a:pt x="1600" y="176"/>
                  </a:lnTo>
                  <a:lnTo>
                    <a:pt x="1622" y="202"/>
                  </a:lnTo>
                  <a:lnTo>
                    <a:pt x="1640" y="225"/>
                  </a:lnTo>
                  <a:lnTo>
                    <a:pt x="1658" y="202"/>
                  </a:lnTo>
                  <a:lnTo>
                    <a:pt x="1680" y="176"/>
                  </a:lnTo>
                  <a:lnTo>
                    <a:pt x="1705" y="149"/>
                  </a:lnTo>
                  <a:lnTo>
                    <a:pt x="1731" y="122"/>
                  </a:lnTo>
                  <a:lnTo>
                    <a:pt x="1762" y="96"/>
                  </a:lnTo>
                  <a:lnTo>
                    <a:pt x="1796" y="71"/>
                  </a:lnTo>
                  <a:lnTo>
                    <a:pt x="1831" y="48"/>
                  </a:lnTo>
                  <a:lnTo>
                    <a:pt x="1869" y="29"/>
                  </a:lnTo>
                  <a:lnTo>
                    <a:pt x="1911" y="15"/>
                  </a:lnTo>
                  <a:lnTo>
                    <a:pt x="1953" y="5"/>
                  </a:lnTo>
                  <a:lnTo>
                    <a:pt x="1998" y="0"/>
                  </a:lnTo>
                  <a:lnTo>
                    <a:pt x="2003" y="0"/>
                  </a:lnTo>
                  <a:lnTo>
                    <a:pt x="2052" y="4"/>
                  </a:lnTo>
                  <a:lnTo>
                    <a:pt x="2100" y="16"/>
                  </a:lnTo>
                  <a:lnTo>
                    <a:pt x="2146" y="36"/>
                  </a:lnTo>
                  <a:lnTo>
                    <a:pt x="2192" y="63"/>
                  </a:lnTo>
                  <a:lnTo>
                    <a:pt x="2237" y="97"/>
                  </a:lnTo>
                  <a:lnTo>
                    <a:pt x="2281" y="139"/>
                  </a:lnTo>
                  <a:lnTo>
                    <a:pt x="2294" y="143"/>
                  </a:lnTo>
                  <a:lnTo>
                    <a:pt x="2311" y="146"/>
                  </a:lnTo>
                  <a:lnTo>
                    <a:pt x="2334" y="154"/>
                  </a:lnTo>
                  <a:lnTo>
                    <a:pt x="2361" y="162"/>
                  </a:lnTo>
                  <a:lnTo>
                    <a:pt x="2392" y="175"/>
                  </a:lnTo>
                  <a:lnTo>
                    <a:pt x="2426" y="188"/>
                  </a:lnTo>
                  <a:lnTo>
                    <a:pt x="2462" y="205"/>
                  </a:lnTo>
                  <a:lnTo>
                    <a:pt x="2500" y="226"/>
                  </a:lnTo>
                  <a:lnTo>
                    <a:pt x="2537" y="248"/>
                  </a:lnTo>
                  <a:lnTo>
                    <a:pt x="2574" y="275"/>
                  </a:lnTo>
                  <a:lnTo>
                    <a:pt x="2611" y="306"/>
                  </a:lnTo>
                  <a:lnTo>
                    <a:pt x="2645" y="339"/>
                  </a:lnTo>
                  <a:lnTo>
                    <a:pt x="2676" y="377"/>
                  </a:lnTo>
                  <a:lnTo>
                    <a:pt x="2703" y="419"/>
                  </a:lnTo>
                  <a:lnTo>
                    <a:pt x="2724" y="460"/>
                  </a:lnTo>
                  <a:lnTo>
                    <a:pt x="2740" y="503"/>
                  </a:lnTo>
                  <a:lnTo>
                    <a:pt x="2751" y="547"/>
                  </a:lnTo>
                  <a:lnTo>
                    <a:pt x="2757" y="593"/>
                  </a:lnTo>
                  <a:lnTo>
                    <a:pt x="2770" y="601"/>
                  </a:lnTo>
                  <a:lnTo>
                    <a:pt x="2785" y="612"/>
                  </a:lnTo>
                  <a:lnTo>
                    <a:pt x="2803" y="626"/>
                  </a:lnTo>
                  <a:lnTo>
                    <a:pt x="2822" y="643"/>
                  </a:lnTo>
                  <a:lnTo>
                    <a:pt x="2841" y="661"/>
                  </a:lnTo>
                  <a:lnTo>
                    <a:pt x="2862" y="685"/>
                  </a:lnTo>
                  <a:lnTo>
                    <a:pt x="2883" y="711"/>
                  </a:lnTo>
                  <a:lnTo>
                    <a:pt x="2902" y="740"/>
                  </a:lnTo>
                  <a:lnTo>
                    <a:pt x="2920" y="773"/>
                  </a:lnTo>
                  <a:lnTo>
                    <a:pt x="2937" y="810"/>
                  </a:lnTo>
                  <a:lnTo>
                    <a:pt x="2952" y="850"/>
                  </a:lnTo>
                  <a:lnTo>
                    <a:pt x="2965" y="894"/>
                  </a:lnTo>
                  <a:lnTo>
                    <a:pt x="2974" y="943"/>
                  </a:lnTo>
                  <a:lnTo>
                    <a:pt x="2980" y="995"/>
                  </a:lnTo>
                  <a:lnTo>
                    <a:pt x="2981" y="1051"/>
                  </a:lnTo>
                  <a:lnTo>
                    <a:pt x="2979" y="1113"/>
                  </a:lnTo>
                  <a:lnTo>
                    <a:pt x="2991" y="1120"/>
                  </a:lnTo>
                  <a:lnTo>
                    <a:pt x="3004" y="1130"/>
                  </a:lnTo>
                  <a:lnTo>
                    <a:pt x="3020" y="1142"/>
                  </a:lnTo>
                  <a:lnTo>
                    <a:pt x="3036" y="1156"/>
                  </a:lnTo>
                  <a:lnTo>
                    <a:pt x="3053" y="1173"/>
                  </a:lnTo>
                  <a:lnTo>
                    <a:pt x="3070" y="1193"/>
                  </a:lnTo>
                  <a:lnTo>
                    <a:pt x="3087" y="1215"/>
                  </a:lnTo>
                  <a:lnTo>
                    <a:pt x="3106" y="1241"/>
                  </a:lnTo>
                  <a:lnTo>
                    <a:pt x="3121" y="1270"/>
                  </a:lnTo>
                  <a:lnTo>
                    <a:pt x="3139" y="1302"/>
                  </a:lnTo>
                  <a:lnTo>
                    <a:pt x="3153" y="1338"/>
                  </a:lnTo>
                  <a:lnTo>
                    <a:pt x="3167" y="1377"/>
                  </a:lnTo>
                  <a:lnTo>
                    <a:pt x="3178" y="1420"/>
                  </a:lnTo>
                  <a:lnTo>
                    <a:pt x="3187" y="1468"/>
                  </a:lnTo>
                  <a:lnTo>
                    <a:pt x="3193" y="1520"/>
                  </a:lnTo>
                  <a:lnTo>
                    <a:pt x="3197" y="1575"/>
                  </a:lnTo>
                  <a:lnTo>
                    <a:pt x="3198" y="1635"/>
                  </a:lnTo>
                  <a:lnTo>
                    <a:pt x="3196" y="1701"/>
                  </a:lnTo>
                  <a:lnTo>
                    <a:pt x="3190" y="1771"/>
                  </a:lnTo>
                  <a:lnTo>
                    <a:pt x="3179" y="1846"/>
                  </a:lnTo>
                  <a:lnTo>
                    <a:pt x="3185" y="1857"/>
                  </a:lnTo>
                  <a:lnTo>
                    <a:pt x="3192" y="1873"/>
                  </a:lnTo>
                  <a:lnTo>
                    <a:pt x="3202" y="1894"/>
                  </a:lnTo>
                  <a:lnTo>
                    <a:pt x="3213" y="1919"/>
                  </a:lnTo>
                  <a:lnTo>
                    <a:pt x="3225" y="1949"/>
                  </a:lnTo>
                  <a:lnTo>
                    <a:pt x="3237" y="1982"/>
                  </a:lnTo>
                  <a:lnTo>
                    <a:pt x="3248" y="2019"/>
                  </a:lnTo>
                  <a:lnTo>
                    <a:pt x="3258" y="2060"/>
                  </a:lnTo>
                  <a:lnTo>
                    <a:pt x="3268" y="2101"/>
                  </a:lnTo>
                  <a:lnTo>
                    <a:pt x="3274" y="2147"/>
                  </a:lnTo>
                  <a:lnTo>
                    <a:pt x="3279" y="2194"/>
                  </a:lnTo>
                  <a:lnTo>
                    <a:pt x="3280" y="2240"/>
                  </a:lnTo>
                  <a:lnTo>
                    <a:pt x="3278" y="2290"/>
                  </a:lnTo>
                  <a:lnTo>
                    <a:pt x="3271" y="2339"/>
                  </a:lnTo>
                  <a:lnTo>
                    <a:pt x="3259" y="2388"/>
                  </a:lnTo>
                  <a:lnTo>
                    <a:pt x="3246" y="2430"/>
                  </a:lnTo>
                  <a:lnTo>
                    <a:pt x="3228" y="2470"/>
                  </a:lnTo>
                  <a:lnTo>
                    <a:pt x="3207" y="2507"/>
                  </a:lnTo>
                  <a:lnTo>
                    <a:pt x="3182" y="2543"/>
                  </a:lnTo>
                  <a:lnTo>
                    <a:pt x="3184" y="2558"/>
                  </a:lnTo>
                  <a:lnTo>
                    <a:pt x="3184" y="2577"/>
                  </a:lnTo>
                  <a:lnTo>
                    <a:pt x="3184" y="2603"/>
                  </a:lnTo>
                  <a:lnTo>
                    <a:pt x="3181" y="2633"/>
                  </a:lnTo>
                  <a:lnTo>
                    <a:pt x="3178" y="2666"/>
                  </a:lnTo>
                  <a:lnTo>
                    <a:pt x="3170" y="2703"/>
                  </a:lnTo>
                  <a:lnTo>
                    <a:pt x="3159" y="2743"/>
                  </a:lnTo>
                  <a:lnTo>
                    <a:pt x="3146" y="2788"/>
                  </a:lnTo>
                  <a:lnTo>
                    <a:pt x="3126" y="2833"/>
                  </a:lnTo>
                  <a:lnTo>
                    <a:pt x="3103" y="2881"/>
                  </a:lnTo>
                  <a:lnTo>
                    <a:pt x="3074" y="2932"/>
                  </a:lnTo>
                  <a:lnTo>
                    <a:pt x="3039" y="2982"/>
                  </a:lnTo>
                  <a:lnTo>
                    <a:pt x="2997" y="3035"/>
                  </a:lnTo>
                  <a:lnTo>
                    <a:pt x="2947" y="3088"/>
                  </a:lnTo>
                  <a:lnTo>
                    <a:pt x="2891" y="3141"/>
                  </a:lnTo>
                  <a:lnTo>
                    <a:pt x="2825" y="3193"/>
                  </a:lnTo>
                  <a:lnTo>
                    <a:pt x="2754" y="3251"/>
                  </a:lnTo>
                  <a:lnTo>
                    <a:pt x="2686" y="3316"/>
                  </a:lnTo>
                  <a:lnTo>
                    <a:pt x="2619" y="3390"/>
                  </a:lnTo>
                  <a:lnTo>
                    <a:pt x="2553" y="3471"/>
                  </a:lnTo>
                  <a:lnTo>
                    <a:pt x="2490" y="3561"/>
                  </a:lnTo>
                  <a:lnTo>
                    <a:pt x="2428" y="3657"/>
                  </a:lnTo>
                  <a:lnTo>
                    <a:pt x="2417" y="3672"/>
                  </a:lnTo>
                  <a:lnTo>
                    <a:pt x="2412" y="3675"/>
                  </a:lnTo>
                  <a:lnTo>
                    <a:pt x="2402" y="3682"/>
                  </a:lnTo>
                  <a:lnTo>
                    <a:pt x="2389" y="3693"/>
                  </a:lnTo>
                  <a:lnTo>
                    <a:pt x="2370" y="3705"/>
                  </a:lnTo>
                  <a:lnTo>
                    <a:pt x="2347" y="3719"/>
                  </a:lnTo>
                  <a:lnTo>
                    <a:pt x="2322" y="3733"/>
                  </a:lnTo>
                  <a:lnTo>
                    <a:pt x="2292" y="3749"/>
                  </a:lnTo>
                  <a:lnTo>
                    <a:pt x="2259" y="3763"/>
                  </a:lnTo>
                  <a:lnTo>
                    <a:pt x="2224" y="3776"/>
                  </a:lnTo>
                  <a:lnTo>
                    <a:pt x="2186" y="3789"/>
                  </a:lnTo>
                  <a:lnTo>
                    <a:pt x="2146" y="3798"/>
                  </a:lnTo>
                  <a:lnTo>
                    <a:pt x="2105" y="3805"/>
                  </a:lnTo>
                  <a:lnTo>
                    <a:pt x="2062" y="3806"/>
                  </a:lnTo>
                  <a:lnTo>
                    <a:pt x="2027" y="3805"/>
                  </a:lnTo>
                  <a:lnTo>
                    <a:pt x="1990" y="3800"/>
                  </a:lnTo>
                  <a:lnTo>
                    <a:pt x="1952" y="3790"/>
                  </a:lnTo>
                  <a:lnTo>
                    <a:pt x="1905" y="3773"/>
                  </a:lnTo>
                  <a:lnTo>
                    <a:pt x="1859" y="3749"/>
                  </a:lnTo>
                  <a:lnTo>
                    <a:pt x="1817" y="3719"/>
                  </a:lnTo>
                  <a:lnTo>
                    <a:pt x="1775" y="3682"/>
                  </a:lnTo>
                  <a:lnTo>
                    <a:pt x="1738" y="3639"/>
                  </a:lnTo>
                  <a:lnTo>
                    <a:pt x="1702" y="3589"/>
                  </a:lnTo>
                  <a:lnTo>
                    <a:pt x="1669" y="3534"/>
                  </a:lnTo>
                  <a:lnTo>
                    <a:pt x="1640" y="3471"/>
                  </a:lnTo>
                  <a:lnTo>
                    <a:pt x="1610" y="3534"/>
                  </a:lnTo>
                  <a:lnTo>
                    <a:pt x="1577" y="3589"/>
                  </a:lnTo>
                  <a:lnTo>
                    <a:pt x="1541" y="3639"/>
                  </a:lnTo>
                  <a:lnTo>
                    <a:pt x="1503" y="3682"/>
                  </a:lnTo>
                  <a:lnTo>
                    <a:pt x="1462" y="3719"/>
                  </a:lnTo>
                  <a:lnTo>
                    <a:pt x="1419" y="3749"/>
                  </a:lnTo>
                  <a:lnTo>
                    <a:pt x="1374" y="3773"/>
                  </a:lnTo>
                  <a:lnTo>
                    <a:pt x="1327" y="3790"/>
                  </a:lnTo>
                  <a:lnTo>
                    <a:pt x="1289" y="3800"/>
                  </a:lnTo>
                  <a:lnTo>
                    <a:pt x="1253" y="3805"/>
                  </a:lnTo>
                  <a:lnTo>
                    <a:pt x="1217" y="3806"/>
                  </a:lnTo>
                  <a:lnTo>
                    <a:pt x="1174" y="3805"/>
                  </a:lnTo>
                  <a:lnTo>
                    <a:pt x="1133" y="3798"/>
                  </a:lnTo>
                  <a:lnTo>
                    <a:pt x="1093" y="3789"/>
                  </a:lnTo>
                  <a:lnTo>
                    <a:pt x="1055" y="3778"/>
                  </a:lnTo>
                  <a:lnTo>
                    <a:pt x="1019" y="3764"/>
                  </a:lnTo>
                  <a:lnTo>
                    <a:pt x="988" y="3749"/>
                  </a:lnTo>
                  <a:lnTo>
                    <a:pt x="957" y="3733"/>
                  </a:lnTo>
                  <a:lnTo>
                    <a:pt x="932" y="3719"/>
                  </a:lnTo>
                  <a:lnTo>
                    <a:pt x="908" y="3705"/>
                  </a:lnTo>
                  <a:lnTo>
                    <a:pt x="890" y="3693"/>
                  </a:lnTo>
                  <a:lnTo>
                    <a:pt x="877" y="3682"/>
                  </a:lnTo>
                  <a:lnTo>
                    <a:pt x="867" y="3675"/>
                  </a:lnTo>
                  <a:lnTo>
                    <a:pt x="863" y="3672"/>
                  </a:lnTo>
                  <a:lnTo>
                    <a:pt x="851" y="3657"/>
                  </a:lnTo>
                  <a:lnTo>
                    <a:pt x="789" y="3560"/>
                  </a:lnTo>
                  <a:lnTo>
                    <a:pt x="726" y="3471"/>
                  </a:lnTo>
                  <a:lnTo>
                    <a:pt x="660" y="3390"/>
                  </a:lnTo>
                  <a:lnTo>
                    <a:pt x="593" y="3316"/>
                  </a:lnTo>
                  <a:lnTo>
                    <a:pt x="524" y="3251"/>
                  </a:lnTo>
                  <a:lnTo>
                    <a:pt x="454" y="3193"/>
                  </a:lnTo>
                  <a:lnTo>
                    <a:pt x="388" y="3141"/>
                  </a:lnTo>
                  <a:lnTo>
                    <a:pt x="332" y="3088"/>
                  </a:lnTo>
                  <a:lnTo>
                    <a:pt x="282" y="3035"/>
                  </a:lnTo>
                  <a:lnTo>
                    <a:pt x="240" y="2982"/>
                  </a:lnTo>
                  <a:lnTo>
                    <a:pt x="205" y="2930"/>
                  </a:lnTo>
                  <a:lnTo>
                    <a:pt x="176" y="2881"/>
                  </a:lnTo>
                  <a:lnTo>
                    <a:pt x="151" y="2833"/>
                  </a:lnTo>
                  <a:lnTo>
                    <a:pt x="133" y="2786"/>
                  </a:lnTo>
                  <a:lnTo>
                    <a:pt x="118" y="2743"/>
                  </a:lnTo>
                  <a:lnTo>
                    <a:pt x="109" y="2703"/>
                  </a:lnTo>
                  <a:lnTo>
                    <a:pt x="101" y="2666"/>
                  </a:lnTo>
                  <a:lnTo>
                    <a:pt x="98" y="2631"/>
                  </a:lnTo>
                  <a:lnTo>
                    <a:pt x="95" y="2602"/>
                  </a:lnTo>
                  <a:lnTo>
                    <a:pt x="95" y="2577"/>
                  </a:lnTo>
                  <a:lnTo>
                    <a:pt x="95" y="2558"/>
                  </a:lnTo>
                  <a:lnTo>
                    <a:pt x="96" y="2543"/>
                  </a:lnTo>
                  <a:lnTo>
                    <a:pt x="72" y="2507"/>
                  </a:lnTo>
                  <a:lnTo>
                    <a:pt x="51" y="2470"/>
                  </a:lnTo>
                  <a:lnTo>
                    <a:pt x="34" y="2430"/>
                  </a:lnTo>
                  <a:lnTo>
                    <a:pt x="20" y="2388"/>
                  </a:lnTo>
                  <a:lnTo>
                    <a:pt x="9" y="2339"/>
                  </a:lnTo>
                  <a:lnTo>
                    <a:pt x="1" y="2290"/>
                  </a:lnTo>
                  <a:lnTo>
                    <a:pt x="0" y="2240"/>
                  </a:lnTo>
                  <a:lnTo>
                    <a:pt x="1" y="2192"/>
                  </a:lnTo>
                  <a:lnTo>
                    <a:pt x="5" y="2147"/>
                  </a:lnTo>
                  <a:lnTo>
                    <a:pt x="12" y="2101"/>
                  </a:lnTo>
                  <a:lnTo>
                    <a:pt x="21" y="2058"/>
                  </a:lnTo>
                  <a:lnTo>
                    <a:pt x="32" y="2019"/>
                  </a:lnTo>
                  <a:lnTo>
                    <a:pt x="43" y="1982"/>
                  </a:lnTo>
                  <a:lnTo>
                    <a:pt x="55" y="1948"/>
                  </a:lnTo>
                  <a:lnTo>
                    <a:pt x="66" y="1918"/>
                  </a:lnTo>
                  <a:lnTo>
                    <a:pt x="77" y="1892"/>
                  </a:lnTo>
                  <a:lnTo>
                    <a:pt x="87" y="1872"/>
                  </a:lnTo>
                  <a:lnTo>
                    <a:pt x="95" y="1856"/>
                  </a:lnTo>
                  <a:lnTo>
                    <a:pt x="100" y="1846"/>
                  </a:lnTo>
                  <a:lnTo>
                    <a:pt x="90" y="1771"/>
                  </a:lnTo>
                  <a:lnTo>
                    <a:pt x="84" y="1701"/>
                  </a:lnTo>
                  <a:lnTo>
                    <a:pt x="82" y="1635"/>
                  </a:lnTo>
                  <a:lnTo>
                    <a:pt x="82" y="1575"/>
                  </a:lnTo>
                  <a:lnTo>
                    <a:pt x="87" y="1519"/>
                  </a:lnTo>
                  <a:lnTo>
                    <a:pt x="93" y="1467"/>
                  </a:lnTo>
                  <a:lnTo>
                    <a:pt x="102" y="1420"/>
                  </a:lnTo>
                  <a:lnTo>
                    <a:pt x="115" y="1377"/>
                  </a:lnTo>
                  <a:lnTo>
                    <a:pt x="127" y="1338"/>
                  </a:lnTo>
                  <a:lnTo>
                    <a:pt x="143" y="1302"/>
                  </a:lnTo>
                  <a:lnTo>
                    <a:pt x="159" y="1269"/>
                  </a:lnTo>
                  <a:lnTo>
                    <a:pt x="176" y="1241"/>
                  </a:lnTo>
                  <a:lnTo>
                    <a:pt x="193" y="1215"/>
                  </a:lnTo>
                  <a:lnTo>
                    <a:pt x="210" y="1193"/>
                  </a:lnTo>
                  <a:lnTo>
                    <a:pt x="227" y="1173"/>
                  </a:lnTo>
                  <a:lnTo>
                    <a:pt x="244" y="1156"/>
                  </a:lnTo>
                  <a:lnTo>
                    <a:pt x="261" y="1142"/>
                  </a:lnTo>
                  <a:lnTo>
                    <a:pt x="276" y="1130"/>
                  </a:lnTo>
                  <a:lnTo>
                    <a:pt x="289" y="1120"/>
                  </a:lnTo>
                  <a:lnTo>
                    <a:pt x="301" y="1113"/>
                  </a:lnTo>
                  <a:lnTo>
                    <a:pt x="299" y="1051"/>
                  </a:lnTo>
                  <a:lnTo>
                    <a:pt x="300" y="995"/>
                  </a:lnTo>
                  <a:lnTo>
                    <a:pt x="306" y="943"/>
                  </a:lnTo>
                  <a:lnTo>
                    <a:pt x="315" y="894"/>
                  </a:lnTo>
                  <a:lnTo>
                    <a:pt x="328" y="850"/>
                  </a:lnTo>
                  <a:lnTo>
                    <a:pt x="343" y="810"/>
                  </a:lnTo>
                  <a:lnTo>
                    <a:pt x="360" y="773"/>
                  </a:lnTo>
                  <a:lnTo>
                    <a:pt x="378" y="740"/>
                  </a:lnTo>
                  <a:lnTo>
                    <a:pt x="398" y="711"/>
                  </a:lnTo>
                  <a:lnTo>
                    <a:pt x="418" y="685"/>
                  </a:lnTo>
                  <a:lnTo>
                    <a:pt x="439" y="661"/>
                  </a:lnTo>
                  <a:lnTo>
                    <a:pt x="458" y="643"/>
                  </a:lnTo>
                  <a:lnTo>
                    <a:pt x="477" y="626"/>
                  </a:lnTo>
                  <a:lnTo>
                    <a:pt x="495" y="612"/>
                  </a:lnTo>
                  <a:lnTo>
                    <a:pt x="510" y="601"/>
                  </a:lnTo>
                  <a:lnTo>
                    <a:pt x="523" y="593"/>
                  </a:lnTo>
                  <a:lnTo>
                    <a:pt x="529" y="547"/>
                  </a:lnTo>
                  <a:lnTo>
                    <a:pt x="540" y="503"/>
                  </a:lnTo>
                  <a:lnTo>
                    <a:pt x="556" y="460"/>
                  </a:lnTo>
                  <a:lnTo>
                    <a:pt x="577" y="419"/>
                  </a:lnTo>
                  <a:lnTo>
                    <a:pt x="604" y="377"/>
                  </a:lnTo>
                  <a:lnTo>
                    <a:pt x="635" y="339"/>
                  </a:lnTo>
                  <a:lnTo>
                    <a:pt x="669" y="306"/>
                  </a:lnTo>
                  <a:lnTo>
                    <a:pt x="706" y="275"/>
                  </a:lnTo>
                  <a:lnTo>
                    <a:pt x="743" y="248"/>
                  </a:lnTo>
                  <a:lnTo>
                    <a:pt x="780" y="226"/>
                  </a:lnTo>
                  <a:lnTo>
                    <a:pt x="818" y="205"/>
                  </a:lnTo>
                  <a:lnTo>
                    <a:pt x="854" y="188"/>
                  </a:lnTo>
                  <a:lnTo>
                    <a:pt x="888" y="175"/>
                  </a:lnTo>
                  <a:lnTo>
                    <a:pt x="919" y="162"/>
                  </a:lnTo>
                  <a:lnTo>
                    <a:pt x="946" y="154"/>
                  </a:lnTo>
                  <a:lnTo>
                    <a:pt x="969" y="146"/>
                  </a:lnTo>
                  <a:lnTo>
                    <a:pt x="986" y="143"/>
                  </a:lnTo>
                  <a:lnTo>
                    <a:pt x="999" y="139"/>
                  </a:lnTo>
                  <a:lnTo>
                    <a:pt x="1043" y="97"/>
                  </a:lnTo>
                  <a:lnTo>
                    <a:pt x="1088" y="63"/>
                  </a:lnTo>
                  <a:lnTo>
                    <a:pt x="1134" y="36"/>
                  </a:lnTo>
                  <a:lnTo>
                    <a:pt x="1180" y="16"/>
                  </a:lnTo>
                  <a:lnTo>
                    <a:pt x="1228" y="4"/>
                  </a:lnTo>
                  <a:lnTo>
                    <a:pt x="1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Freeform 15"/>
            <p:cNvSpPr>
              <a:spLocks/>
            </p:cNvSpPr>
            <p:nvPr/>
          </p:nvSpPr>
          <p:spPr bwMode="auto">
            <a:xfrm>
              <a:off x="7556407" y="5348542"/>
              <a:ext cx="79945" cy="309942"/>
            </a:xfrm>
            <a:custGeom>
              <a:avLst/>
              <a:gdLst>
                <a:gd name="T0" fmla="*/ 98 w 390"/>
                <a:gd name="T1" fmla="*/ 7 h 1511"/>
                <a:gd name="T2" fmla="*/ 137 w 390"/>
                <a:gd name="T3" fmla="*/ 32 h 1511"/>
                <a:gd name="T4" fmla="*/ 194 w 390"/>
                <a:gd name="T5" fmla="*/ 85 h 1511"/>
                <a:gd name="T6" fmla="*/ 247 w 390"/>
                <a:gd name="T7" fmla="*/ 165 h 1511"/>
                <a:gd name="T8" fmla="*/ 268 w 390"/>
                <a:gd name="T9" fmla="*/ 274 h 1511"/>
                <a:gd name="T10" fmla="*/ 238 w 390"/>
                <a:gd name="T11" fmla="*/ 399 h 1511"/>
                <a:gd name="T12" fmla="*/ 201 w 390"/>
                <a:gd name="T13" fmla="*/ 481 h 1511"/>
                <a:gd name="T14" fmla="*/ 242 w 390"/>
                <a:gd name="T15" fmla="*/ 488 h 1511"/>
                <a:gd name="T16" fmla="*/ 264 w 390"/>
                <a:gd name="T17" fmla="*/ 514 h 1511"/>
                <a:gd name="T18" fmla="*/ 300 w 390"/>
                <a:gd name="T19" fmla="*/ 570 h 1511"/>
                <a:gd name="T20" fmla="*/ 346 w 390"/>
                <a:gd name="T21" fmla="*/ 663 h 1511"/>
                <a:gd name="T22" fmla="*/ 382 w 390"/>
                <a:gd name="T23" fmla="*/ 783 h 1511"/>
                <a:gd name="T24" fmla="*/ 389 w 390"/>
                <a:gd name="T25" fmla="*/ 922 h 1511"/>
                <a:gd name="T26" fmla="*/ 351 w 390"/>
                <a:gd name="T27" fmla="*/ 1075 h 1511"/>
                <a:gd name="T28" fmla="*/ 314 w 390"/>
                <a:gd name="T29" fmla="*/ 1184 h 1511"/>
                <a:gd name="T30" fmla="*/ 299 w 390"/>
                <a:gd name="T31" fmla="*/ 1285 h 1511"/>
                <a:gd name="T32" fmla="*/ 300 w 390"/>
                <a:gd name="T33" fmla="*/ 1382 h 1511"/>
                <a:gd name="T34" fmla="*/ 316 w 390"/>
                <a:gd name="T35" fmla="*/ 1450 h 1511"/>
                <a:gd name="T36" fmla="*/ 299 w 390"/>
                <a:gd name="T37" fmla="*/ 1496 h 1511"/>
                <a:gd name="T38" fmla="*/ 247 w 390"/>
                <a:gd name="T39" fmla="*/ 1509 h 1511"/>
                <a:gd name="T40" fmla="*/ 211 w 390"/>
                <a:gd name="T41" fmla="*/ 1478 h 1511"/>
                <a:gd name="T42" fmla="*/ 188 w 390"/>
                <a:gd name="T43" fmla="*/ 1375 h 1511"/>
                <a:gd name="T44" fmla="*/ 189 w 390"/>
                <a:gd name="T45" fmla="*/ 1261 h 1511"/>
                <a:gd name="T46" fmla="*/ 204 w 390"/>
                <a:gd name="T47" fmla="*/ 1163 h 1511"/>
                <a:gd name="T48" fmla="*/ 218 w 390"/>
                <a:gd name="T49" fmla="*/ 1099 h 1511"/>
                <a:gd name="T50" fmla="*/ 249 w 390"/>
                <a:gd name="T51" fmla="*/ 1032 h 1511"/>
                <a:gd name="T52" fmla="*/ 278 w 390"/>
                <a:gd name="T53" fmla="*/ 902 h 1511"/>
                <a:gd name="T54" fmla="*/ 267 w 390"/>
                <a:gd name="T55" fmla="*/ 783 h 1511"/>
                <a:gd name="T56" fmla="*/ 233 w 390"/>
                <a:gd name="T57" fmla="*/ 684 h 1511"/>
                <a:gd name="T58" fmla="*/ 195 w 390"/>
                <a:gd name="T59" fmla="*/ 610 h 1511"/>
                <a:gd name="T60" fmla="*/ 170 w 390"/>
                <a:gd name="T61" fmla="*/ 573 h 1511"/>
                <a:gd name="T62" fmla="*/ 155 w 390"/>
                <a:gd name="T63" fmla="*/ 538 h 1511"/>
                <a:gd name="T64" fmla="*/ 94 w 390"/>
                <a:gd name="T65" fmla="*/ 589 h 1511"/>
                <a:gd name="T66" fmla="*/ 56 w 390"/>
                <a:gd name="T67" fmla="*/ 604 h 1511"/>
                <a:gd name="T68" fmla="*/ 15 w 390"/>
                <a:gd name="T69" fmla="*/ 585 h 1511"/>
                <a:gd name="T70" fmla="*/ 1 w 390"/>
                <a:gd name="T71" fmla="*/ 537 h 1511"/>
                <a:gd name="T72" fmla="*/ 58 w 390"/>
                <a:gd name="T73" fmla="*/ 466 h 1511"/>
                <a:gd name="T74" fmla="*/ 138 w 390"/>
                <a:gd name="T75" fmla="*/ 351 h 1511"/>
                <a:gd name="T76" fmla="*/ 156 w 390"/>
                <a:gd name="T77" fmla="*/ 249 h 1511"/>
                <a:gd name="T78" fmla="*/ 127 w 390"/>
                <a:gd name="T79" fmla="*/ 177 h 1511"/>
                <a:gd name="T80" fmla="*/ 79 w 390"/>
                <a:gd name="T81" fmla="*/ 129 h 1511"/>
                <a:gd name="T82" fmla="*/ 47 w 390"/>
                <a:gd name="T83" fmla="*/ 107 h 1511"/>
                <a:gd name="T84" fmla="*/ 20 w 390"/>
                <a:gd name="T85" fmla="*/ 80 h 1511"/>
                <a:gd name="T86" fmla="*/ 18 w 390"/>
                <a:gd name="T87" fmla="*/ 29 h 1511"/>
                <a:gd name="T88" fmla="*/ 59 w 390"/>
                <a:gd name="T89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0" h="1511">
                  <a:moveTo>
                    <a:pt x="77" y="0"/>
                  </a:moveTo>
                  <a:lnTo>
                    <a:pt x="94" y="5"/>
                  </a:lnTo>
                  <a:lnTo>
                    <a:pt x="98" y="7"/>
                  </a:lnTo>
                  <a:lnTo>
                    <a:pt x="108" y="12"/>
                  </a:lnTo>
                  <a:lnTo>
                    <a:pt x="120" y="21"/>
                  </a:lnTo>
                  <a:lnTo>
                    <a:pt x="137" y="32"/>
                  </a:lnTo>
                  <a:lnTo>
                    <a:pt x="155" y="47"/>
                  </a:lnTo>
                  <a:lnTo>
                    <a:pt x="175" y="64"/>
                  </a:lnTo>
                  <a:lnTo>
                    <a:pt x="194" y="85"/>
                  </a:lnTo>
                  <a:lnTo>
                    <a:pt x="214" y="108"/>
                  </a:lnTo>
                  <a:lnTo>
                    <a:pt x="232" y="135"/>
                  </a:lnTo>
                  <a:lnTo>
                    <a:pt x="247" y="165"/>
                  </a:lnTo>
                  <a:lnTo>
                    <a:pt x="259" y="198"/>
                  </a:lnTo>
                  <a:lnTo>
                    <a:pt x="266" y="233"/>
                  </a:lnTo>
                  <a:lnTo>
                    <a:pt x="268" y="274"/>
                  </a:lnTo>
                  <a:lnTo>
                    <a:pt x="265" y="316"/>
                  </a:lnTo>
                  <a:lnTo>
                    <a:pt x="255" y="358"/>
                  </a:lnTo>
                  <a:lnTo>
                    <a:pt x="238" y="399"/>
                  </a:lnTo>
                  <a:lnTo>
                    <a:pt x="216" y="441"/>
                  </a:lnTo>
                  <a:lnTo>
                    <a:pt x="187" y="484"/>
                  </a:lnTo>
                  <a:lnTo>
                    <a:pt x="201" y="481"/>
                  </a:lnTo>
                  <a:lnTo>
                    <a:pt x="215" y="479"/>
                  </a:lnTo>
                  <a:lnTo>
                    <a:pt x="229" y="482"/>
                  </a:lnTo>
                  <a:lnTo>
                    <a:pt x="242" y="488"/>
                  </a:lnTo>
                  <a:lnTo>
                    <a:pt x="253" y="499"/>
                  </a:lnTo>
                  <a:lnTo>
                    <a:pt x="256" y="504"/>
                  </a:lnTo>
                  <a:lnTo>
                    <a:pt x="264" y="514"/>
                  </a:lnTo>
                  <a:lnTo>
                    <a:pt x="275" y="527"/>
                  </a:lnTo>
                  <a:lnTo>
                    <a:pt x="287" y="547"/>
                  </a:lnTo>
                  <a:lnTo>
                    <a:pt x="300" y="570"/>
                  </a:lnTo>
                  <a:lnTo>
                    <a:pt x="316" y="597"/>
                  </a:lnTo>
                  <a:lnTo>
                    <a:pt x="331" y="628"/>
                  </a:lnTo>
                  <a:lnTo>
                    <a:pt x="346" y="663"/>
                  </a:lnTo>
                  <a:lnTo>
                    <a:pt x="360" y="699"/>
                  </a:lnTo>
                  <a:lnTo>
                    <a:pt x="372" y="740"/>
                  </a:lnTo>
                  <a:lnTo>
                    <a:pt x="382" y="783"/>
                  </a:lnTo>
                  <a:lnTo>
                    <a:pt x="388" y="827"/>
                  </a:lnTo>
                  <a:lnTo>
                    <a:pt x="390" y="874"/>
                  </a:lnTo>
                  <a:lnTo>
                    <a:pt x="389" y="922"/>
                  </a:lnTo>
                  <a:lnTo>
                    <a:pt x="383" y="972"/>
                  </a:lnTo>
                  <a:lnTo>
                    <a:pt x="371" y="1023"/>
                  </a:lnTo>
                  <a:lnTo>
                    <a:pt x="351" y="1075"/>
                  </a:lnTo>
                  <a:lnTo>
                    <a:pt x="326" y="1126"/>
                  </a:lnTo>
                  <a:lnTo>
                    <a:pt x="320" y="1153"/>
                  </a:lnTo>
                  <a:lnTo>
                    <a:pt x="314" y="1184"/>
                  </a:lnTo>
                  <a:lnTo>
                    <a:pt x="307" y="1216"/>
                  </a:lnTo>
                  <a:lnTo>
                    <a:pt x="303" y="1250"/>
                  </a:lnTo>
                  <a:lnTo>
                    <a:pt x="299" y="1285"/>
                  </a:lnTo>
                  <a:lnTo>
                    <a:pt x="298" y="1318"/>
                  </a:lnTo>
                  <a:lnTo>
                    <a:pt x="298" y="1351"/>
                  </a:lnTo>
                  <a:lnTo>
                    <a:pt x="300" y="1382"/>
                  </a:lnTo>
                  <a:lnTo>
                    <a:pt x="304" y="1409"/>
                  </a:lnTo>
                  <a:lnTo>
                    <a:pt x="312" y="1432"/>
                  </a:lnTo>
                  <a:lnTo>
                    <a:pt x="316" y="1450"/>
                  </a:lnTo>
                  <a:lnTo>
                    <a:pt x="316" y="1467"/>
                  </a:lnTo>
                  <a:lnTo>
                    <a:pt x="310" y="1483"/>
                  </a:lnTo>
                  <a:lnTo>
                    <a:pt x="299" y="1496"/>
                  </a:lnTo>
                  <a:lnTo>
                    <a:pt x="284" y="1506"/>
                  </a:lnTo>
                  <a:lnTo>
                    <a:pt x="261" y="1511"/>
                  </a:lnTo>
                  <a:lnTo>
                    <a:pt x="247" y="1509"/>
                  </a:lnTo>
                  <a:lnTo>
                    <a:pt x="232" y="1501"/>
                  </a:lnTo>
                  <a:lnTo>
                    <a:pt x="220" y="1491"/>
                  </a:lnTo>
                  <a:lnTo>
                    <a:pt x="211" y="1478"/>
                  </a:lnTo>
                  <a:lnTo>
                    <a:pt x="199" y="1446"/>
                  </a:lnTo>
                  <a:lnTo>
                    <a:pt x="192" y="1410"/>
                  </a:lnTo>
                  <a:lnTo>
                    <a:pt x="188" y="1375"/>
                  </a:lnTo>
                  <a:lnTo>
                    <a:pt x="186" y="1336"/>
                  </a:lnTo>
                  <a:lnTo>
                    <a:pt x="187" y="1300"/>
                  </a:lnTo>
                  <a:lnTo>
                    <a:pt x="189" y="1261"/>
                  </a:lnTo>
                  <a:lnTo>
                    <a:pt x="194" y="1226"/>
                  </a:lnTo>
                  <a:lnTo>
                    <a:pt x="199" y="1193"/>
                  </a:lnTo>
                  <a:lnTo>
                    <a:pt x="204" y="1163"/>
                  </a:lnTo>
                  <a:lnTo>
                    <a:pt x="210" y="1136"/>
                  </a:lnTo>
                  <a:lnTo>
                    <a:pt x="215" y="1115"/>
                  </a:lnTo>
                  <a:lnTo>
                    <a:pt x="218" y="1099"/>
                  </a:lnTo>
                  <a:lnTo>
                    <a:pt x="221" y="1089"/>
                  </a:lnTo>
                  <a:lnTo>
                    <a:pt x="226" y="1076"/>
                  </a:lnTo>
                  <a:lnTo>
                    <a:pt x="249" y="1032"/>
                  </a:lnTo>
                  <a:lnTo>
                    <a:pt x="264" y="988"/>
                  </a:lnTo>
                  <a:lnTo>
                    <a:pt x="275" y="945"/>
                  </a:lnTo>
                  <a:lnTo>
                    <a:pt x="278" y="902"/>
                  </a:lnTo>
                  <a:lnTo>
                    <a:pt x="278" y="862"/>
                  </a:lnTo>
                  <a:lnTo>
                    <a:pt x="275" y="821"/>
                  </a:lnTo>
                  <a:lnTo>
                    <a:pt x="267" y="783"/>
                  </a:lnTo>
                  <a:lnTo>
                    <a:pt x="257" y="747"/>
                  </a:lnTo>
                  <a:lnTo>
                    <a:pt x="247" y="714"/>
                  </a:lnTo>
                  <a:lnTo>
                    <a:pt x="233" y="684"/>
                  </a:lnTo>
                  <a:lnTo>
                    <a:pt x="221" y="655"/>
                  </a:lnTo>
                  <a:lnTo>
                    <a:pt x="207" y="631"/>
                  </a:lnTo>
                  <a:lnTo>
                    <a:pt x="195" y="610"/>
                  </a:lnTo>
                  <a:lnTo>
                    <a:pt x="184" y="593"/>
                  </a:lnTo>
                  <a:lnTo>
                    <a:pt x="176" y="580"/>
                  </a:lnTo>
                  <a:lnTo>
                    <a:pt x="170" y="573"/>
                  </a:lnTo>
                  <a:lnTo>
                    <a:pt x="167" y="569"/>
                  </a:lnTo>
                  <a:lnTo>
                    <a:pt x="159" y="554"/>
                  </a:lnTo>
                  <a:lnTo>
                    <a:pt x="155" y="538"/>
                  </a:lnTo>
                  <a:lnTo>
                    <a:pt x="158" y="522"/>
                  </a:lnTo>
                  <a:lnTo>
                    <a:pt x="127" y="556"/>
                  </a:lnTo>
                  <a:lnTo>
                    <a:pt x="94" y="589"/>
                  </a:lnTo>
                  <a:lnTo>
                    <a:pt x="82" y="596"/>
                  </a:lnTo>
                  <a:lnTo>
                    <a:pt x="70" y="601"/>
                  </a:lnTo>
                  <a:lnTo>
                    <a:pt x="56" y="604"/>
                  </a:lnTo>
                  <a:lnTo>
                    <a:pt x="42" y="601"/>
                  </a:lnTo>
                  <a:lnTo>
                    <a:pt x="27" y="595"/>
                  </a:lnTo>
                  <a:lnTo>
                    <a:pt x="15" y="585"/>
                  </a:lnTo>
                  <a:lnTo>
                    <a:pt x="5" y="570"/>
                  </a:lnTo>
                  <a:lnTo>
                    <a:pt x="0" y="553"/>
                  </a:lnTo>
                  <a:lnTo>
                    <a:pt x="1" y="537"/>
                  </a:lnTo>
                  <a:lnTo>
                    <a:pt x="8" y="520"/>
                  </a:lnTo>
                  <a:lnTo>
                    <a:pt x="18" y="506"/>
                  </a:lnTo>
                  <a:lnTo>
                    <a:pt x="58" y="466"/>
                  </a:lnTo>
                  <a:lnTo>
                    <a:pt x="92" y="427"/>
                  </a:lnTo>
                  <a:lnTo>
                    <a:pt x="118" y="388"/>
                  </a:lnTo>
                  <a:lnTo>
                    <a:pt x="138" y="351"/>
                  </a:lnTo>
                  <a:lnTo>
                    <a:pt x="151" y="316"/>
                  </a:lnTo>
                  <a:lnTo>
                    <a:pt x="158" y="281"/>
                  </a:lnTo>
                  <a:lnTo>
                    <a:pt x="156" y="249"/>
                  </a:lnTo>
                  <a:lnTo>
                    <a:pt x="150" y="222"/>
                  </a:lnTo>
                  <a:lnTo>
                    <a:pt x="139" y="199"/>
                  </a:lnTo>
                  <a:lnTo>
                    <a:pt x="127" y="177"/>
                  </a:lnTo>
                  <a:lnTo>
                    <a:pt x="111" y="158"/>
                  </a:lnTo>
                  <a:lnTo>
                    <a:pt x="95" y="142"/>
                  </a:lnTo>
                  <a:lnTo>
                    <a:pt x="79" y="129"/>
                  </a:lnTo>
                  <a:lnTo>
                    <a:pt x="66" y="119"/>
                  </a:lnTo>
                  <a:lnTo>
                    <a:pt x="54" y="112"/>
                  </a:lnTo>
                  <a:lnTo>
                    <a:pt x="47" y="107"/>
                  </a:lnTo>
                  <a:lnTo>
                    <a:pt x="44" y="104"/>
                  </a:lnTo>
                  <a:lnTo>
                    <a:pt x="29" y="94"/>
                  </a:lnTo>
                  <a:lnTo>
                    <a:pt x="20" y="80"/>
                  </a:lnTo>
                  <a:lnTo>
                    <a:pt x="14" y="64"/>
                  </a:lnTo>
                  <a:lnTo>
                    <a:pt x="14" y="47"/>
                  </a:lnTo>
                  <a:lnTo>
                    <a:pt x="18" y="29"/>
                  </a:lnTo>
                  <a:lnTo>
                    <a:pt x="29" y="16"/>
                  </a:lnTo>
                  <a:lnTo>
                    <a:pt x="43" y="5"/>
                  </a:lnTo>
                  <a:lnTo>
                    <a:pt x="59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Freeform 16"/>
            <p:cNvSpPr>
              <a:spLocks/>
            </p:cNvSpPr>
            <p:nvPr/>
          </p:nvSpPr>
          <p:spPr bwMode="auto">
            <a:xfrm>
              <a:off x="7514179" y="5669554"/>
              <a:ext cx="164811" cy="227537"/>
            </a:xfrm>
            <a:custGeom>
              <a:avLst/>
              <a:gdLst>
                <a:gd name="T0" fmla="*/ 768 w 805"/>
                <a:gd name="T1" fmla="*/ 4 h 1111"/>
                <a:gd name="T2" fmla="*/ 795 w 805"/>
                <a:gd name="T3" fmla="*/ 25 h 1111"/>
                <a:gd name="T4" fmla="*/ 805 w 805"/>
                <a:gd name="T5" fmla="*/ 58 h 1111"/>
                <a:gd name="T6" fmla="*/ 804 w 805"/>
                <a:gd name="T7" fmla="*/ 75 h 1111"/>
                <a:gd name="T8" fmla="*/ 798 w 805"/>
                <a:gd name="T9" fmla="*/ 117 h 1111"/>
                <a:gd name="T10" fmla="*/ 783 w 805"/>
                <a:gd name="T11" fmla="*/ 181 h 1111"/>
                <a:gd name="T12" fmla="*/ 754 w 805"/>
                <a:gd name="T13" fmla="*/ 262 h 1111"/>
                <a:gd name="T14" fmla="*/ 709 w 805"/>
                <a:gd name="T15" fmla="*/ 360 h 1111"/>
                <a:gd name="T16" fmla="*/ 640 w 805"/>
                <a:gd name="T17" fmla="*/ 469 h 1111"/>
                <a:gd name="T18" fmla="*/ 548 w 805"/>
                <a:gd name="T19" fmla="*/ 586 h 1111"/>
                <a:gd name="T20" fmla="*/ 517 w 805"/>
                <a:gd name="T21" fmla="*/ 628 h 1111"/>
                <a:gd name="T22" fmla="*/ 488 w 805"/>
                <a:gd name="T23" fmla="*/ 683 h 1111"/>
                <a:gd name="T24" fmla="*/ 467 w 805"/>
                <a:gd name="T25" fmla="*/ 747 h 1111"/>
                <a:gd name="T26" fmla="*/ 459 w 805"/>
                <a:gd name="T27" fmla="*/ 814 h 1111"/>
                <a:gd name="T28" fmla="*/ 471 w 805"/>
                <a:gd name="T29" fmla="*/ 876 h 1111"/>
                <a:gd name="T30" fmla="*/ 504 w 805"/>
                <a:gd name="T31" fmla="*/ 924 h 1111"/>
                <a:gd name="T32" fmla="*/ 552 w 805"/>
                <a:gd name="T33" fmla="*/ 958 h 1111"/>
                <a:gd name="T34" fmla="*/ 612 w 805"/>
                <a:gd name="T35" fmla="*/ 981 h 1111"/>
                <a:gd name="T36" fmla="*/ 677 w 805"/>
                <a:gd name="T37" fmla="*/ 993 h 1111"/>
                <a:gd name="T38" fmla="*/ 740 w 805"/>
                <a:gd name="T39" fmla="*/ 999 h 1111"/>
                <a:gd name="T40" fmla="*/ 772 w 805"/>
                <a:gd name="T41" fmla="*/ 1011 h 1111"/>
                <a:gd name="T42" fmla="*/ 790 w 805"/>
                <a:gd name="T43" fmla="*/ 1040 h 1111"/>
                <a:gd name="T44" fmla="*/ 789 w 805"/>
                <a:gd name="T45" fmla="*/ 1075 h 1111"/>
                <a:gd name="T46" fmla="*/ 770 w 805"/>
                <a:gd name="T47" fmla="*/ 1101 h 1111"/>
                <a:gd name="T48" fmla="*/ 738 w 805"/>
                <a:gd name="T49" fmla="*/ 1111 h 1111"/>
                <a:gd name="T50" fmla="*/ 672 w 805"/>
                <a:gd name="T51" fmla="*/ 1105 h 1111"/>
                <a:gd name="T52" fmla="*/ 563 w 805"/>
                <a:gd name="T53" fmla="*/ 1083 h 1111"/>
                <a:gd name="T54" fmla="*/ 477 w 805"/>
                <a:gd name="T55" fmla="*/ 1043 h 1111"/>
                <a:gd name="T56" fmla="*/ 411 w 805"/>
                <a:gd name="T57" fmla="*/ 989 h 1111"/>
                <a:gd name="T58" fmla="*/ 368 w 805"/>
                <a:gd name="T59" fmla="*/ 919 h 1111"/>
                <a:gd name="T60" fmla="*/ 350 w 805"/>
                <a:gd name="T61" fmla="*/ 844 h 1111"/>
                <a:gd name="T62" fmla="*/ 353 w 805"/>
                <a:gd name="T63" fmla="*/ 767 h 1111"/>
                <a:gd name="T64" fmla="*/ 277 w 805"/>
                <a:gd name="T65" fmla="*/ 799 h 1111"/>
                <a:gd name="T66" fmla="*/ 190 w 805"/>
                <a:gd name="T67" fmla="*/ 812 h 1111"/>
                <a:gd name="T68" fmla="*/ 122 w 805"/>
                <a:gd name="T69" fmla="*/ 801 h 1111"/>
                <a:gd name="T70" fmla="*/ 60 w 805"/>
                <a:gd name="T71" fmla="*/ 767 h 1111"/>
                <a:gd name="T72" fmla="*/ 10 w 805"/>
                <a:gd name="T73" fmla="*/ 710 h 1111"/>
                <a:gd name="T74" fmla="*/ 0 w 805"/>
                <a:gd name="T75" fmla="*/ 676 h 1111"/>
                <a:gd name="T76" fmla="*/ 14 w 805"/>
                <a:gd name="T77" fmla="*/ 644 h 1111"/>
                <a:gd name="T78" fmla="*/ 43 w 805"/>
                <a:gd name="T79" fmla="*/ 625 h 1111"/>
                <a:gd name="T80" fmla="*/ 76 w 805"/>
                <a:gd name="T81" fmla="*/ 626 h 1111"/>
                <a:gd name="T82" fmla="*/ 103 w 805"/>
                <a:gd name="T83" fmla="*/ 648 h 1111"/>
                <a:gd name="T84" fmla="*/ 134 w 805"/>
                <a:gd name="T85" fmla="*/ 683 h 1111"/>
                <a:gd name="T86" fmla="*/ 173 w 805"/>
                <a:gd name="T87" fmla="*/ 699 h 1111"/>
                <a:gd name="T88" fmla="*/ 229 w 805"/>
                <a:gd name="T89" fmla="*/ 695 h 1111"/>
                <a:gd name="T90" fmla="*/ 285 w 805"/>
                <a:gd name="T91" fmla="*/ 674 h 1111"/>
                <a:gd name="T92" fmla="*/ 334 w 805"/>
                <a:gd name="T93" fmla="*/ 647 h 1111"/>
                <a:gd name="T94" fmla="*/ 367 w 805"/>
                <a:gd name="T95" fmla="*/ 623 h 1111"/>
                <a:gd name="T96" fmla="*/ 389 w 805"/>
                <a:gd name="T97" fmla="*/ 613 h 1111"/>
                <a:gd name="T98" fmla="*/ 417 w 805"/>
                <a:gd name="T99" fmla="*/ 581 h 1111"/>
                <a:gd name="T100" fmla="*/ 449 w 805"/>
                <a:gd name="T101" fmla="*/ 530 h 1111"/>
                <a:gd name="T102" fmla="*/ 511 w 805"/>
                <a:gd name="T103" fmla="*/ 455 h 1111"/>
                <a:gd name="T104" fmla="*/ 585 w 805"/>
                <a:gd name="T105" fmla="*/ 348 h 1111"/>
                <a:gd name="T106" fmla="*/ 637 w 805"/>
                <a:gd name="T107" fmla="*/ 253 h 1111"/>
                <a:gd name="T108" fmla="*/ 668 w 805"/>
                <a:gd name="T109" fmla="*/ 173 h 1111"/>
                <a:gd name="T110" fmla="*/ 687 w 805"/>
                <a:gd name="T111" fmla="*/ 110 h 1111"/>
                <a:gd name="T112" fmla="*/ 693 w 805"/>
                <a:gd name="T113" fmla="*/ 71 h 1111"/>
                <a:gd name="T114" fmla="*/ 695 w 805"/>
                <a:gd name="T115" fmla="*/ 55 h 1111"/>
                <a:gd name="T116" fmla="*/ 706 w 805"/>
                <a:gd name="T117" fmla="*/ 23 h 1111"/>
                <a:gd name="T118" fmla="*/ 734 w 805"/>
                <a:gd name="T119" fmla="*/ 3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5" h="1111">
                  <a:moveTo>
                    <a:pt x="751" y="0"/>
                  </a:moveTo>
                  <a:lnTo>
                    <a:pt x="768" y="4"/>
                  </a:lnTo>
                  <a:lnTo>
                    <a:pt x="784" y="13"/>
                  </a:lnTo>
                  <a:lnTo>
                    <a:pt x="795" y="25"/>
                  </a:lnTo>
                  <a:lnTo>
                    <a:pt x="802" y="40"/>
                  </a:lnTo>
                  <a:lnTo>
                    <a:pt x="805" y="58"/>
                  </a:lnTo>
                  <a:lnTo>
                    <a:pt x="805" y="63"/>
                  </a:lnTo>
                  <a:lnTo>
                    <a:pt x="804" y="75"/>
                  </a:lnTo>
                  <a:lnTo>
                    <a:pt x="801" y="94"/>
                  </a:lnTo>
                  <a:lnTo>
                    <a:pt x="798" y="117"/>
                  </a:lnTo>
                  <a:lnTo>
                    <a:pt x="791" y="147"/>
                  </a:lnTo>
                  <a:lnTo>
                    <a:pt x="783" y="181"/>
                  </a:lnTo>
                  <a:lnTo>
                    <a:pt x="771" y="219"/>
                  </a:lnTo>
                  <a:lnTo>
                    <a:pt x="754" y="262"/>
                  </a:lnTo>
                  <a:lnTo>
                    <a:pt x="733" y="309"/>
                  </a:lnTo>
                  <a:lnTo>
                    <a:pt x="709" y="360"/>
                  </a:lnTo>
                  <a:lnTo>
                    <a:pt x="677" y="412"/>
                  </a:lnTo>
                  <a:lnTo>
                    <a:pt x="640" y="469"/>
                  </a:lnTo>
                  <a:lnTo>
                    <a:pt x="598" y="527"/>
                  </a:lnTo>
                  <a:lnTo>
                    <a:pt x="548" y="586"/>
                  </a:lnTo>
                  <a:lnTo>
                    <a:pt x="533" y="604"/>
                  </a:lnTo>
                  <a:lnTo>
                    <a:pt x="517" y="628"/>
                  </a:lnTo>
                  <a:lnTo>
                    <a:pt x="503" y="653"/>
                  </a:lnTo>
                  <a:lnTo>
                    <a:pt x="488" y="683"/>
                  </a:lnTo>
                  <a:lnTo>
                    <a:pt x="476" y="715"/>
                  </a:lnTo>
                  <a:lnTo>
                    <a:pt x="467" y="747"/>
                  </a:lnTo>
                  <a:lnTo>
                    <a:pt x="461" y="781"/>
                  </a:lnTo>
                  <a:lnTo>
                    <a:pt x="459" y="814"/>
                  </a:lnTo>
                  <a:lnTo>
                    <a:pt x="462" y="846"/>
                  </a:lnTo>
                  <a:lnTo>
                    <a:pt x="471" y="876"/>
                  </a:lnTo>
                  <a:lnTo>
                    <a:pt x="484" y="902"/>
                  </a:lnTo>
                  <a:lnTo>
                    <a:pt x="504" y="924"/>
                  </a:lnTo>
                  <a:lnTo>
                    <a:pt x="526" y="942"/>
                  </a:lnTo>
                  <a:lnTo>
                    <a:pt x="552" y="958"/>
                  </a:lnTo>
                  <a:lnTo>
                    <a:pt x="582" y="971"/>
                  </a:lnTo>
                  <a:lnTo>
                    <a:pt x="612" y="981"/>
                  </a:lnTo>
                  <a:lnTo>
                    <a:pt x="644" y="988"/>
                  </a:lnTo>
                  <a:lnTo>
                    <a:pt x="677" y="993"/>
                  </a:lnTo>
                  <a:lnTo>
                    <a:pt x="709" y="996"/>
                  </a:lnTo>
                  <a:lnTo>
                    <a:pt x="740" y="999"/>
                  </a:lnTo>
                  <a:lnTo>
                    <a:pt x="757" y="1003"/>
                  </a:lnTo>
                  <a:lnTo>
                    <a:pt x="772" y="1011"/>
                  </a:lnTo>
                  <a:lnTo>
                    <a:pt x="784" y="1025"/>
                  </a:lnTo>
                  <a:lnTo>
                    <a:pt x="790" y="1040"/>
                  </a:lnTo>
                  <a:lnTo>
                    <a:pt x="793" y="1058"/>
                  </a:lnTo>
                  <a:lnTo>
                    <a:pt x="789" y="1075"/>
                  </a:lnTo>
                  <a:lnTo>
                    <a:pt x="781" y="1089"/>
                  </a:lnTo>
                  <a:lnTo>
                    <a:pt x="770" y="1101"/>
                  </a:lnTo>
                  <a:lnTo>
                    <a:pt x="754" y="1108"/>
                  </a:lnTo>
                  <a:lnTo>
                    <a:pt x="738" y="1111"/>
                  </a:lnTo>
                  <a:lnTo>
                    <a:pt x="734" y="1111"/>
                  </a:lnTo>
                  <a:lnTo>
                    <a:pt x="672" y="1105"/>
                  </a:lnTo>
                  <a:lnTo>
                    <a:pt x="616" y="1096"/>
                  </a:lnTo>
                  <a:lnTo>
                    <a:pt x="563" y="1083"/>
                  </a:lnTo>
                  <a:lnTo>
                    <a:pt x="517" y="1065"/>
                  </a:lnTo>
                  <a:lnTo>
                    <a:pt x="477" y="1043"/>
                  </a:lnTo>
                  <a:lnTo>
                    <a:pt x="442" y="1019"/>
                  </a:lnTo>
                  <a:lnTo>
                    <a:pt x="411" y="989"/>
                  </a:lnTo>
                  <a:lnTo>
                    <a:pt x="387" y="956"/>
                  </a:lnTo>
                  <a:lnTo>
                    <a:pt x="368" y="919"/>
                  </a:lnTo>
                  <a:lnTo>
                    <a:pt x="356" y="882"/>
                  </a:lnTo>
                  <a:lnTo>
                    <a:pt x="350" y="844"/>
                  </a:lnTo>
                  <a:lnTo>
                    <a:pt x="349" y="805"/>
                  </a:lnTo>
                  <a:lnTo>
                    <a:pt x="353" y="767"/>
                  </a:lnTo>
                  <a:lnTo>
                    <a:pt x="316" y="784"/>
                  </a:lnTo>
                  <a:lnTo>
                    <a:pt x="277" y="799"/>
                  </a:lnTo>
                  <a:lnTo>
                    <a:pt x="234" y="808"/>
                  </a:lnTo>
                  <a:lnTo>
                    <a:pt x="190" y="812"/>
                  </a:lnTo>
                  <a:lnTo>
                    <a:pt x="156" y="810"/>
                  </a:lnTo>
                  <a:lnTo>
                    <a:pt x="122" y="801"/>
                  </a:lnTo>
                  <a:lnTo>
                    <a:pt x="89" y="786"/>
                  </a:lnTo>
                  <a:lnTo>
                    <a:pt x="60" y="767"/>
                  </a:lnTo>
                  <a:lnTo>
                    <a:pt x="33" y="741"/>
                  </a:lnTo>
                  <a:lnTo>
                    <a:pt x="10" y="710"/>
                  </a:lnTo>
                  <a:lnTo>
                    <a:pt x="3" y="693"/>
                  </a:lnTo>
                  <a:lnTo>
                    <a:pt x="0" y="676"/>
                  </a:lnTo>
                  <a:lnTo>
                    <a:pt x="4" y="658"/>
                  </a:lnTo>
                  <a:lnTo>
                    <a:pt x="14" y="644"/>
                  </a:lnTo>
                  <a:lnTo>
                    <a:pt x="26" y="631"/>
                  </a:lnTo>
                  <a:lnTo>
                    <a:pt x="43" y="625"/>
                  </a:lnTo>
                  <a:lnTo>
                    <a:pt x="60" y="623"/>
                  </a:lnTo>
                  <a:lnTo>
                    <a:pt x="76" y="626"/>
                  </a:lnTo>
                  <a:lnTo>
                    <a:pt x="90" y="635"/>
                  </a:lnTo>
                  <a:lnTo>
                    <a:pt x="103" y="648"/>
                  </a:lnTo>
                  <a:lnTo>
                    <a:pt x="117" y="668"/>
                  </a:lnTo>
                  <a:lnTo>
                    <a:pt x="134" y="683"/>
                  </a:lnTo>
                  <a:lnTo>
                    <a:pt x="153" y="694"/>
                  </a:lnTo>
                  <a:lnTo>
                    <a:pt x="173" y="699"/>
                  </a:lnTo>
                  <a:lnTo>
                    <a:pt x="200" y="700"/>
                  </a:lnTo>
                  <a:lnTo>
                    <a:pt x="229" y="695"/>
                  </a:lnTo>
                  <a:lnTo>
                    <a:pt x="257" y="687"/>
                  </a:lnTo>
                  <a:lnTo>
                    <a:pt x="285" y="674"/>
                  </a:lnTo>
                  <a:lnTo>
                    <a:pt x="311" y="661"/>
                  </a:lnTo>
                  <a:lnTo>
                    <a:pt x="334" y="647"/>
                  </a:lnTo>
                  <a:lnTo>
                    <a:pt x="354" y="634"/>
                  </a:lnTo>
                  <a:lnTo>
                    <a:pt x="367" y="623"/>
                  </a:lnTo>
                  <a:lnTo>
                    <a:pt x="378" y="617"/>
                  </a:lnTo>
                  <a:lnTo>
                    <a:pt x="389" y="613"/>
                  </a:lnTo>
                  <a:lnTo>
                    <a:pt x="401" y="612"/>
                  </a:lnTo>
                  <a:lnTo>
                    <a:pt x="417" y="581"/>
                  </a:lnTo>
                  <a:lnTo>
                    <a:pt x="433" y="554"/>
                  </a:lnTo>
                  <a:lnTo>
                    <a:pt x="449" y="530"/>
                  </a:lnTo>
                  <a:lnTo>
                    <a:pt x="465" y="512"/>
                  </a:lnTo>
                  <a:lnTo>
                    <a:pt x="511" y="455"/>
                  </a:lnTo>
                  <a:lnTo>
                    <a:pt x="552" y="400"/>
                  </a:lnTo>
                  <a:lnTo>
                    <a:pt x="585" y="348"/>
                  </a:lnTo>
                  <a:lnTo>
                    <a:pt x="615" y="299"/>
                  </a:lnTo>
                  <a:lnTo>
                    <a:pt x="637" y="253"/>
                  </a:lnTo>
                  <a:lnTo>
                    <a:pt x="655" y="211"/>
                  </a:lnTo>
                  <a:lnTo>
                    <a:pt x="668" y="173"/>
                  </a:lnTo>
                  <a:lnTo>
                    <a:pt x="679" y="138"/>
                  </a:lnTo>
                  <a:lnTo>
                    <a:pt x="687" y="110"/>
                  </a:lnTo>
                  <a:lnTo>
                    <a:pt x="690" y="87"/>
                  </a:lnTo>
                  <a:lnTo>
                    <a:pt x="693" y="71"/>
                  </a:lnTo>
                  <a:lnTo>
                    <a:pt x="694" y="59"/>
                  </a:lnTo>
                  <a:lnTo>
                    <a:pt x="695" y="55"/>
                  </a:lnTo>
                  <a:lnTo>
                    <a:pt x="698" y="37"/>
                  </a:lnTo>
                  <a:lnTo>
                    <a:pt x="706" y="23"/>
                  </a:lnTo>
                  <a:lnTo>
                    <a:pt x="718" y="10"/>
                  </a:lnTo>
                  <a:lnTo>
                    <a:pt x="734" y="3"/>
                  </a:lnTo>
                  <a:lnTo>
                    <a:pt x="7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17"/>
            <p:cNvSpPr>
              <a:spLocks/>
            </p:cNvSpPr>
            <p:nvPr/>
          </p:nvSpPr>
          <p:spPr bwMode="auto">
            <a:xfrm>
              <a:off x="7561326" y="5632246"/>
              <a:ext cx="120533" cy="93884"/>
            </a:xfrm>
            <a:custGeom>
              <a:avLst/>
              <a:gdLst>
                <a:gd name="T0" fmla="*/ 524 w 586"/>
                <a:gd name="T1" fmla="*/ 1 h 459"/>
                <a:gd name="T2" fmla="*/ 544 w 586"/>
                <a:gd name="T3" fmla="*/ 4 h 459"/>
                <a:gd name="T4" fmla="*/ 564 w 586"/>
                <a:gd name="T5" fmla="*/ 14 h 459"/>
                <a:gd name="T6" fmla="*/ 584 w 586"/>
                <a:gd name="T7" fmla="*/ 42 h 459"/>
                <a:gd name="T8" fmla="*/ 584 w 586"/>
                <a:gd name="T9" fmla="*/ 76 h 459"/>
                <a:gd name="T10" fmla="*/ 564 w 586"/>
                <a:gd name="T11" fmla="*/ 104 h 459"/>
                <a:gd name="T12" fmla="*/ 534 w 586"/>
                <a:gd name="T13" fmla="*/ 115 h 459"/>
                <a:gd name="T14" fmla="*/ 513 w 586"/>
                <a:gd name="T15" fmla="*/ 113 h 459"/>
                <a:gd name="T16" fmla="*/ 499 w 586"/>
                <a:gd name="T17" fmla="*/ 116 h 459"/>
                <a:gd name="T18" fmla="*/ 474 w 586"/>
                <a:gd name="T19" fmla="*/ 127 h 459"/>
                <a:gd name="T20" fmla="*/ 441 w 586"/>
                <a:gd name="T21" fmla="*/ 155 h 459"/>
                <a:gd name="T22" fmla="*/ 405 w 586"/>
                <a:gd name="T23" fmla="*/ 207 h 459"/>
                <a:gd name="T24" fmla="*/ 364 w 586"/>
                <a:gd name="T25" fmla="*/ 288 h 459"/>
                <a:gd name="T26" fmla="*/ 355 w 586"/>
                <a:gd name="T27" fmla="*/ 306 h 459"/>
                <a:gd name="T28" fmla="*/ 335 w 586"/>
                <a:gd name="T29" fmla="*/ 342 h 459"/>
                <a:gd name="T30" fmla="*/ 302 w 586"/>
                <a:gd name="T31" fmla="*/ 385 h 459"/>
                <a:gd name="T32" fmla="*/ 258 w 586"/>
                <a:gd name="T33" fmla="*/ 424 h 459"/>
                <a:gd name="T34" fmla="*/ 201 w 586"/>
                <a:gd name="T35" fmla="*/ 453 h 459"/>
                <a:gd name="T36" fmla="*/ 151 w 586"/>
                <a:gd name="T37" fmla="*/ 459 h 459"/>
                <a:gd name="T38" fmla="*/ 105 w 586"/>
                <a:gd name="T39" fmla="*/ 454 h 459"/>
                <a:gd name="T40" fmla="*/ 52 w 586"/>
                <a:gd name="T41" fmla="*/ 433 h 459"/>
                <a:gd name="T42" fmla="*/ 11 w 586"/>
                <a:gd name="T43" fmla="*/ 404 h 459"/>
                <a:gd name="T44" fmla="*/ 0 w 586"/>
                <a:gd name="T45" fmla="*/ 372 h 459"/>
                <a:gd name="T46" fmla="*/ 10 w 586"/>
                <a:gd name="T47" fmla="*/ 338 h 459"/>
                <a:gd name="T48" fmla="*/ 38 w 586"/>
                <a:gd name="T49" fmla="*/ 316 h 459"/>
                <a:gd name="T50" fmla="*/ 71 w 586"/>
                <a:gd name="T51" fmla="*/ 316 h 459"/>
                <a:gd name="T52" fmla="*/ 110 w 586"/>
                <a:gd name="T53" fmla="*/ 337 h 459"/>
                <a:gd name="T54" fmla="*/ 150 w 586"/>
                <a:gd name="T55" fmla="*/ 348 h 459"/>
                <a:gd name="T56" fmla="*/ 189 w 586"/>
                <a:gd name="T57" fmla="*/ 336 h 459"/>
                <a:gd name="T58" fmla="*/ 222 w 586"/>
                <a:gd name="T59" fmla="*/ 306 h 459"/>
                <a:gd name="T60" fmla="*/ 247 w 586"/>
                <a:gd name="T61" fmla="*/ 272 h 459"/>
                <a:gd name="T62" fmla="*/ 262 w 586"/>
                <a:gd name="T63" fmla="*/ 245 h 459"/>
                <a:gd name="T64" fmla="*/ 311 w 586"/>
                <a:gd name="T65" fmla="*/ 147 h 459"/>
                <a:gd name="T66" fmla="*/ 361 w 586"/>
                <a:gd name="T67" fmla="*/ 79 h 459"/>
                <a:gd name="T68" fmla="*/ 410 w 586"/>
                <a:gd name="T69" fmla="*/ 36 h 459"/>
                <a:gd name="T70" fmla="*/ 455 w 586"/>
                <a:gd name="T71" fmla="*/ 11 h 459"/>
                <a:gd name="T72" fmla="*/ 494 w 586"/>
                <a:gd name="T73" fmla="*/ 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6" h="459">
                  <a:moveTo>
                    <a:pt x="509" y="0"/>
                  </a:moveTo>
                  <a:lnTo>
                    <a:pt x="524" y="1"/>
                  </a:lnTo>
                  <a:lnTo>
                    <a:pt x="535" y="3"/>
                  </a:lnTo>
                  <a:lnTo>
                    <a:pt x="544" y="4"/>
                  </a:lnTo>
                  <a:lnTo>
                    <a:pt x="549" y="6"/>
                  </a:lnTo>
                  <a:lnTo>
                    <a:pt x="564" y="14"/>
                  </a:lnTo>
                  <a:lnTo>
                    <a:pt x="577" y="26"/>
                  </a:lnTo>
                  <a:lnTo>
                    <a:pt x="584" y="42"/>
                  </a:lnTo>
                  <a:lnTo>
                    <a:pt x="586" y="59"/>
                  </a:lnTo>
                  <a:lnTo>
                    <a:pt x="584" y="76"/>
                  </a:lnTo>
                  <a:lnTo>
                    <a:pt x="575" y="91"/>
                  </a:lnTo>
                  <a:lnTo>
                    <a:pt x="564" y="104"/>
                  </a:lnTo>
                  <a:lnTo>
                    <a:pt x="550" y="112"/>
                  </a:lnTo>
                  <a:lnTo>
                    <a:pt x="534" y="115"/>
                  </a:lnTo>
                  <a:lnTo>
                    <a:pt x="517" y="113"/>
                  </a:lnTo>
                  <a:lnTo>
                    <a:pt x="513" y="113"/>
                  </a:lnTo>
                  <a:lnTo>
                    <a:pt x="507" y="113"/>
                  </a:lnTo>
                  <a:lnTo>
                    <a:pt x="499" y="116"/>
                  </a:lnTo>
                  <a:lnTo>
                    <a:pt x="488" y="119"/>
                  </a:lnTo>
                  <a:lnTo>
                    <a:pt x="474" y="127"/>
                  </a:lnTo>
                  <a:lnTo>
                    <a:pt x="458" y="139"/>
                  </a:lnTo>
                  <a:lnTo>
                    <a:pt x="441" y="155"/>
                  </a:lnTo>
                  <a:lnTo>
                    <a:pt x="424" y="177"/>
                  </a:lnTo>
                  <a:lnTo>
                    <a:pt x="405" y="207"/>
                  </a:lnTo>
                  <a:lnTo>
                    <a:pt x="384" y="242"/>
                  </a:lnTo>
                  <a:lnTo>
                    <a:pt x="364" y="288"/>
                  </a:lnTo>
                  <a:lnTo>
                    <a:pt x="361" y="294"/>
                  </a:lnTo>
                  <a:lnTo>
                    <a:pt x="355" y="306"/>
                  </a:lnTo>
                  <a:lnTo>
                    <a:pt x="346" y="324"/>
                  </a:lnTo>
                  <a:lnTo>
                    <a:pt x="335" y="342"/>
                  </a:lnTo>
                  <a:lnTo>
                    <a:pt x="320" y="363"/>
                  </a:lnTo>
                  <a:lnTo>
                    <a:pt x="302" y="385"/>
                  </a:lnTo>
                  <a:lnTo>
                    <a:pt x="281" y="406"/>
                  </a:lnTo>
                  <a:lnTo>
                    <a:pt x="258" y="424"/>
                  </a:lnTo>
                  <a:lnTo>
                    <a:pt x="231" y="440"/>
                  </a:lnTo>
                  <a:lnTo>
                    <a:pt x="201" y="453"/>
                  </a:lnTo>
                  <a:lnTo>
                    <a:pt x="178" y="458"/>
                  </a:lnTo>
                  <a:lnTo>
                    <a:pt x="151" y="459"/>
                  </a:lnTo>
                  <a:lnTo>
                    <a:pt x="128" y="458"/>
                  </a:lnTo>
                  <a:lnTo>
                    <a:pt x="105" y="454"/>
                  </a:lnTo>
                  <a:lnTo>
                    <a:pt x="79" y="445"/>
                  </a:lnTo>
                  <a:lnTo>
                    <a:pt x="52" y="433"/>
                  </a:lnTo>
                  <a:lnTo>
                    <a:pt x="24" y="416"/>
                  </a:lnTo>
                  <a:lnTo>
                    <a:pt x="11" y="404"/>
                  </a:lnTo>
                  <a:lnTo>
                    <a:pt x="3" y="388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10" y="338"/>
                  </a:lnTo>
                  <a:lnTo>
                    <a:pt x="22" y="325"/>
                  </a:lnTo>
                  <a:lnTo>
                    <a:pt x="38" y="316"/>
                  </a:lnTo>
                  <a:lnTo>
                    <a:pt x="55" y="314"/>
                  </a:lnTo>
                  <a:lnTo>
                    <a:pt x="71" y="316"/>
                  </a:lnTo>
                  <a:lnTo>
                    <a:pt x="86" y="324"/>
                  </a:lnTo>
                  <a:lnTo>
                    <a:pt x="110" y="337"/>
                  </a:lnTo>
                  <a:lnTo>
                    <a:pt x="130" y="345"/>
                  </a:lnTo>
                  <a:lnTo>
                    <a:pt x="150" y="348"/>
                  </a:lnTo>
                  <a:lnTo>
                    <a:pt x="169" y="346"/>
                  </a:lnTo>
                  <a:lnTo>
                    <a:pt x="189" y="336"/>
                  </a:lnTo>
                  <a:lnTo>
                    <a:pt x="206" y="324"/>
                  </a:lnTo>
                  <a:lnTo>
                    <a:pt x="222" y="306"/>
                  </a:lnTo>
                  <a:lnTo>
                    <a:pt x="235" y="289"/>
                  </a:lnTo>
                  <a:lnTo>
                    <a:pt x="247" y="272"/>
                  </a:lnTo>
                  <a:lnTo>
                    <a:pt x="256" y="257"/>
                  </a:lnTo>
                  <a:lnTo>
                    <a:pt x="262" y="245"/>
                  </a:lnTo>
                  <a:lnTo>
                    <a:pt x="285" y="192"/>
                  </a:lnTo>
                  <a:lnTo>
                    <a:pt x="311" y="147"/>
                  </a:lnTo>
                  <a:lnTo>
                    <a:pt x="335" y="110"/>
                  </a:lnTo>
                  <a:lnTo>
                    <a:pt x="361" y="79"/>
                  </a:lnTo>
                  <a:lnTo>
                    <a:pt x="385" y="54"/>
                  </a:lnTo>
                  <a:lnTo>
                    <a:pt x="410" y="36"/>
                  </a:lnTo>
                  <a:lnTo>
                    <a:pt x="433" y="21"/>
                  </a:lnTo>
                  <a:lnTo>
                    <a:pt x="455" y="11"/>
                  </a:lnTo>
                  <a:lnTo>
                    <a:pt x="474" y="5"/>
                  </a:lnTo>
                  <a:lnTo>
                    <a:pt x="494" y="1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" name="Freeform 18"/>
            <p:cNvSpPr>
              <a:spLocks/>
            </p:cNvSpPr>
            <p:nvPr/>
          </p:nvSpPr>
          <p:spPr bwMode="auto">
            <a:xfrm>
              <a:off x="7523199" y="5393230"/>
              <a:ext cx="37308" cy="211548"/>
            </a:xfrm>
            <a:custGeom>
              <a:avLst/>
              <a:gdLst>
                <a:gd name="T0" fmla="*/ 111 w 183"/>
                <a:gd name="T1" fmla="*/ 0 h 1031"/>
                <a:gd name="T2" fmla="*/ 129 w 183"/>
                <a:gd name="T3" fmla="*/ 2 h 1031"/>
                <a:gd name="T4" fmla="*/ 145 w 183"/>
                <a:gd name="T5" fmla="*/ 10 h 1031"/>
                <a:gd name="T6" fmla="*/ 157 w 183"/>
                <a:gd name="T7" fmla="*/ 21 h 1031"/>
                <a:gd name="T8" fmla="*/ 166 w 183"/>
                <a:gd name="T9" fmla="*/ 35 h 1031"/>
                <a:gd name="T10" fmla="*/ 170 w 183"/>
                <a:gd name="T11" fmla="*/ 53 h 1031"/>
                <a:gd name="T12" fmla="*/ 168 w 183"/>
                <a:gd name="T13" fmla="*/ 71 h 1031"/>
                <a:gd name="T14" fmla="*/ 167 w 183"/>
                <a:gd name="T15" fmla="*/ 75 h 1031"/>
                <a:gd name="T16" fmla="*/ 165 w 183"/>
                <a:gd name="T17" fmla="*/ 87 h 1031"/>
                <a:gd name="T18" fmla="*/ 160 w 183"/>
                <a:gd name="T19" fmla="*/ 105 h 1031"/>
                <a:gd name="T20" fmla="*/ 155 w 183"/>
                <a:gd name="T21" fmla="*/ 130 h 1031"/>
                <a:gd name="T22" fmla="*/ 149 w 183"/>
                <a:gd name="T23" fmla="*/ 161 h 1031"/>
                <a:gd name="T24" fmla="*/ 143 w 183"/>
                <a:gd name="T25" fmla="*/ 196 h 1031"/>
                <a:gd name="T26" fmla="*/ 137 w 183"/>
                <a:gd name="T27" fmla="*/ 237 h 1031"/>
                <a:gd name="T28" fmla="*/ 129 w 183"/>
                <a:gd name="T29" fmla="*/ 283 h 1031"/>
                <a:gd name="T30" fmla="*/ 124 w 183"/>
                <a:gd name="T31" fmla="*/ 330 h 1031"/>
                <a:gd name="T32" fmla="*/ 118 w 183"/>
                <a:gd name="T33" fmla="*/ 382 h 1031"/>
                <a:gd name="T34" fmla="*/ 115 w 183"/>
                <a:gd name="T35" fmla="*/ 436 h 1031"/>
                <a:gd name="T36" fmla="*/ 112 w 183"/>
                <a:gd name="T37" fmla="*/ 493 h 1031"/>
                <a:gd name="T38" fmla="*/ 111 w 183"/>
                <a:gd name="T39" fmla="*/ 551 h 1031"/>
                <a:gd name="T40" fmla="*/ 112 w 183"/>
                <a:gd name="T41" fmla="*/ 608 h 1031"/>
                <a:gd name="T42" fmla="*/ 116 w 183"/>
                <a:gd name="T43" fmla="*/ 669 h 1031"/>
                <a:gd name="T44" fmla="*/ 122 w 183"/>
                <a:gd name="T45" fmla="*/ 728 h 1031"/>
                <a:gd name="T46" fmla="*/ 131 w 183"/>
                <a:gd name="T47" fmla="*/ 787 h 1031"/>
                <a:gd name="T48" fmla="*/ 144 w 183"/>
                <a:gd name="T49" fmla="*/ 844 h 1031"/>
                <a:gd name="T50" fmla="*/ 160 w 183"/>
                <a:gd name="T51" fmla="*/ 901 h 1031"/>
                <a:gd name="T52" fmla="*/ 179 w 183"/>
                <a:gd name="T53" fmla="*/ 955 h 1031"/>
                <a:gd name="T54" fmla="*/ 183 w 183"/>
                <a:gd name="T55" fmla="*/ 972 h 1031"/>
                <a:gd name="T56" fmla="*/ 182 w 183"/>
                <a:gd name="T57" fmla="*/ 990 h 1031"/>
                <a:gd name="T58" fmla="*/ 176 w 183"/>
                <a:gd name="T59" fmla="*/ 1006 h 1031"/>
                <a:gd name="T60" fmla="*/ 165 w 183"/>
                <a:gd name="T61" fmla="*/ 1019 h 1031"/>
                <a:gd name="T62" fmla="*/ 149 w 183"/>
                <a:gd name="T63" fmla="*/ 1028 h 1031"/>
                <a:gd name="T64" fmla="*/ 128 w 183"/>
                <a:gd name="T65" fmla="*/ 1031 h 1031"/>
                <a:gd name="T66" fmla="*/ 112 w 183"/>
                <a:gd name="T67" fmla="*/ 1030 h 1031"/>
                <a:gd name="T68" fmla="*/ 98 w 183"/>
                <a:gd name="T69" fmla="*/ 1023 h 1031"/>
                <a:gd name="T70" fmla="*/ 85 w 183"/>
                <a:gd name="T71" fmla="*/ 1012 h 1031"/>
                <a:gd name="T72" fmla="*/ 77 w 183"/>
                <a:gd name="T73" fmla="*/ 997 h 1031"/>
                <a:gd name="T74" fmla="*/ 55 w 183"/>
                <a:gd name="T75" fmla="*/ 938 h 1031"/>
                <a:gd name="T76" fmla="*/ 37 w 183"/>
                <a:gd name="T77" fmla="*/ 876 h 1031"/>
                <a:gd name="T78" fmla="*/ 23 w 183"/>
                <a:gd name="T79" fmla="*/ 815 h 1031"/>
                <a:gd name="T80" fmla="*/ 13 w 183"/>
                <a:gd name="T81" fmla="*/ 751 h 1031"/>
                <a:gd name="T82" fmla="*/ 6 w 183"/>
                <a:gd name="T83" fmla="*/ 687 h 1031"/>
                <a:gd name="T84" fmla="*/ 1 w 183"/>
                <a:gd name="T85" fmla="*/ 624 h 1031"/>
                <a:gd name="T86" fmla="*/ 0 w 183"/>
                <a:gd name="T87" fmla="*/ 562 h 1031"/>
                <a:gd name="T88" fmla="*/ 0 w 183"/>
                <a:gd name="T89" fmla="*/ 500 h 1031"/>
                <a:gd name="T90" fmla="*/ 2 w 183"/>
                <a:gd name="T91" fmla="*/ 440 h 1031"/>
                <a:gd name="T92" fmla="*/ 7 w 183"/>
                <a:gd name="T93" fmla="*/ 382 h 1031"/>
                <a:gd name="T94" fmla="*/ 12 w 183"/>
                <a:gd name="T95" fmla="*/ 328 h 1031"/>
                <a:gd name="T96" fmla="*/ 18 w 183"/>
                <a:gd name="T97" fmla="*/ 276 h 1031"/>
                <a:gd name="T98" fmla="*/ 24 w 183"/>
                <a:gd name="T99" fmla="*/ 228 h 1031"/>
                <a:gd name="T100" fmla="*/ 32 w 183"/>
                <a:gd name="T101" fmla="*/ 185 h 1031"/>
                <a:gd name="T102" fmla="*/ 39 w 183"/>
                <a:gd name="T103" fmla="*/ 146 h 1031"/>
                <a:gd name="T104" fmla="*/ 45 w 183"/>
                <a:gd name="T105" fmla="*/ 113 h 1031"/>
                <a:gd name="T106" fmla="*/ 51 w 183"/>
                <a:gd name="T107" fmla="*/ 86 h 1031"/>
                <a:gd name="T108" fmla="*/ 56 w 183"/>
                <a:gd name="T109" fmla="*/ 64 h 1031"/>
                <a:gd name="T110" fmla="*/ 60 w 183"/>
                <a:gd name="T111" fmla="*/ 49 h 1031"/>
                <a:gd name="T112" fmla="*/ 61 w 183"/>
                <a:gd name="T113" fmla="*/ 41 h 1031"/>
                <a:gd name="T114" fmla="*/ 68 w 183"/>
                <a:gd name="T115" fmla="*/ 26 h 1031"/>
                <a:gd name="T116" fmla="*/ 79 w 183"/>
                <a:gd name="T117" fmla="*/ 12 h 1031"/>
                <a:gd name="T118" fmla="*/ 94 w 183"/>
                <a:gd name="T119" fmla="*/ 3 h 1031"/>
                <a:gd name="T120" fmla="*/ 111 w 183"/>
                <a:gd name="T121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" h="1031">
                  <a:moveTo>
                    <a:pt x="111" y="0"/>
                  </a:moveTo>
                  <a:lnTo>
                    <a:pt x="129" y="2"/>
                  </a:lnTo>
                  <a:lnTo>
                    <a:pt x="145" y="10"/>
                  </a:lnTo>
                  <a:lnTo>
                    <a:pt x="157" y="21"/>
                  </a:lnTo>
                  <a:lnTo>
                    <a:pt x="166" y="35"/>
                  </a:lnTo>
                  <a:lnTo>
                    <a:pt x="170" y="53"/>
                  </a:lnTo>
                  <a:lnTo>
                    <a:pt x="168" y="71"/>
                  </a:lnTo>
                  <a:lnTo>
                    <a:pt x="167" y="75"/>
                  </a:lnTo>
                  <a:lnTo>
                    <a:pt x="165" y="87"/>
                  </a:lnTo>
                  <a:lnTo>
                    <a:pt x="160" y="105"/>
                  </a:lnTo>
                  <a:lnTo>
                    <a:pt x="155" y="130"/>
                  </a:lnTo>
                  <a:lnTo>
                    <a:pt x="149" y="161"/>
                  </a:lnTo>
                  <a:lnTo>
                    <a:pt x="143" y="196"/>
                  </a:lnTo>
                  <a:lnTo>
                    <a:pt x="137" y="237"/>
                  </a:lnTo>
                  <a:lnTo>
                    <a:pt x="129" y="283"/>
                  </a:lnTo>
                  <a:lnTo>
                    <a:pt x="124" y="330"/>
                  </a:lnTo>
                  <a:lnTo>
                    <a:pt x="118" y="382"/>
                  </a:lnTo>
                  <a:lnTo>
                    <a:pt x="115" y="436"/>
                  </a:lnTo>
                  <a:lnTo>
                    <a:pt x="112" y="493"/>
                  </a:lnTo>
                  <a:lnTo>
                    <a:pt x="111" y="551"/>
                  </a:lnTo>
                  <a:lnTo>
                    <a:pt x="112" y="608"/>
                  </a:lnTo>
                  <a:lnTo>
                    <a:pt x="116" y="669"/>
                  </a:lnTo>
                  <a:lnTo>
                    <a:pt x="122" y="728"/>
                  </a:lnTo>
                  <a:lnTo>
                    <a:pt x="131" y="787"/>
                  </a:lnTo>
                  <a:lnTo>
                    <a:pt x="144" y="844"/>
                  </a:lnTo>
                  <a:lnTo>
                    <a:pt x="160" y="901"/>
                  </a:lnTo>
                  <a:lnTo>
                    <a:pt x="179" y="955"/>
                  </a:lnTo>
                  <a:lnTo>
                    <a:pt x="183" y="972"/>
                  </a:lnTo>
                  <a:lnTo>
                    <a:pt x="182" y="990"/>
                  </a:lnTo>
                  <a:lnTo>
                    <a:pt x="176" y="1006"/>
                  </a:lnTo>
                  <a:lnTo>
                    <a:pt x="165" y="1019"/>
                  </a:lnTo>
                  <a:lnTo>
                    <a:pt x="149" y="1028"/>
                  </a:lnTo>
                  <a:lnTo>
                    <a:pt x="128" y="1031"/>
                  </a:lnTo>
                  <a:lnTo>
                    <a:pt x="112" y="1030"/>
                  </a:lnTo>
                  <a:lnTo>
                    <a:pt x="98" y="1023"/>
                  </a:lnTo>
                  <a:lnTo>
                    <a:pt x="85" y="1012"/>
                  </a:lnTo>
                  <a:lnTo>
                    <a:pt x="77" y="997"/>
                  </a:lnTo>
                  <a:lnTo>
                    <a:pt x="55" y="938"/>
                  </a:lnTo>
                  <a:lnTo>
                    <a:pt x="37" y="876"/>
                  </a:lnTo>
                  <a:lnTo>
                    <a:pt x="23" y="815"/>
                  </a:lnTo>
                  <a:lnTo>
                    <a:pt x="13" y="751"/>
                  </a:lnTo>
                  <a:lnTo>
                    <a:pt x="6" y="687"/>
                  </a:lnTo>
                  <a:lnTo>
                    <a:pt x="1" y="624"/>
                  </a:lnTo>
                  <a:lnTo>
                    <a:pt x="0" y="562"/>
                  </a:lnTo>
                  <a:lnTo>
                    <a:pt x="0" y="500"/>
                  </a:lnTo>
                  <a:lnTo>
                    <a:pt x="2" y="440"/>
                  </a:lnTo>
                  <a:lnTo>
                    <a:pt x="7" y="382"/>
                  </a:lnTo>
                  <a:lnTo>
                    <a:pt x="12" y="328"/>
                  </a:lnTo>
                  <a:lnTo>
                    <a:pt x="18" y="276"/>
                  </a:lnTo>
                  <a:lnTo>
                    <a:pt x="24" y="228"/>
                  </a:lnTo>
                  <a:lnTo>
                    <a:pt x="32" y="185"/>
                  </a:lnTo>
                  <a:lnTo>
                    <a:pt x="39" y="146"/>
                  </a:lnTo>
                  <a:lnTo>
                    <a:pt x="45" y="113"/>
                  </a:lnTo>
                  <a:lnTo>
                    <a:pt x="51" y="86"/>
                  </a:lnTo>
                  <a:lnTo>
                    <a:pt x="56" y="64"/>
                  </a:lnTo>
                  <a:lnTo>
                    <a:pt x="60" y="49"/>
                  </a:lnTo>
                  <a:lnTo>
                    <a:pt x="61" y="41"/>
                  </a:lnTo>
                  <a:lnTo>
                    <a:pt x="68" y="26"/>
                  </a:lnTo>
                  <a:lnTo>
                    <a:pt x="79" y="12"/>
                  </a:lnTo>
                  <a:lnTo>
                    <a:pt x="94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Freeform 19"/>
            <p:cNvSpPr>
              <a:spLocks/>
            </p:cNvSpPr>
            <p:nvPr/>
          </p:nvSpPr>
          <p:spPr bwMode="auto">
            <a:xfrm>
              <a:off x="7498190" y="5890531"/>
              <a:ext cx="86095" cy="81175"/>
            </a:xfrm>
            <a:custGeom>
              <a:avLst/>
              <a:gdLst>
                <a:gd name="T0" fmla="*/ 356 w 420"/>
                <a:gd name="T1" fmla="*/ 0 h 396"/>
                <a:gd name="T2" fmla="*/ 373 w 420"/>
                <a:gd name="T3" fmla="*/ 0 h 396"/>
                <a:gd name="T4" fmla="*/ 389 w 420"/>
                <a:gd name="T5" fmla="*/ 6 h 396"/>
                <a:gd name="T6" fmla="*/ 403 w 420"/>
                <a:gd name="T7" fmla="*/ 16 h 396"/>
                <a:gd name="T8" fmla="*/ 414 w 420"/>
                <a:gd name="T9" fmla="*/ 29 h 396"/>
                <a:gd name="T10" fmla="*/ 420 w 420"/>
                <a:gd name="T11" fmla="*/ 46 h 396"/>
                <a:gd name="T12" fmla="*/ 420 w 420"/>
                <a:gd name="T13" fmla="*/ 64 h 396"/>
                <a:gd name="T14" fmla="*/ 414 w 420"/>
                <a:gd name="T15" fmla="*/ 81 h 396"/>
                <a:gd name="T16" fmla="*/ 404 w 420"/>
                <a:gd name="T17" fmla="*/ 94 h 396"/>
                <a:gd name="T18" fmla="*/ 391 w 420"/>
                <a:gd name="T19" fmla="*/ 104 h 396"/>
                <a:gd name="T20" fmla="*/ 373 w 420"/>
                <a:gd name="T21" fmla="*/ 110 h 396"/>
                <a:gd name="T22" fmla="*/ 369 w 420"/>
                <a:gd name="T23" fmla="*/ 112 h 396"/>
                <a:gd name="T24" fmla="*/ 359 w 420"/>
                <a:gd name="T25" fmla="*/ 114 h 396"/>
                <a:gd name="T26" fmla="*/ 344 w 420"/>
                <a:gd name="T27" fmla="*/ 118 h 396"/>
                <a:gd name="T28" fmla="*/ 326 w 420"/>
                <a:gd name="T29" fmla="*/ 124 h 396"/>
                <a:gd name="T30" fmla="*/ 305 w 420"/>
                <a:gd name="T31" fmla="*/ 131 h 396"/>
                <a:gd name="T32" fmla="*/ 282 w 420"/>
                <a:gd name="T33" fmla="*/ 142 h 396"/>
                <a:gd name="T34" fmla="*/ 258 w 420"/>
                <a:gd name="T35" fmla="*/ 156 h 396"/>
                <a:gd name="T36" fmla="*/ 233 w 420"/>
                <a:gd name="T37" fmla="*/ 172 h 396"/>
                <a:gd name="T38" fmla="*/ 208 w 420"/>
                <a:gd name="T39" fmla="*/ 193 h 396"/>
                <a:gd name="T40" fmla="*/ 183 w 420"/>
                <a:gd name="T41" fmla="*/ 216 h 396"/>
                <a:gd name="T42" fmla="*/ 161 w 420"/>
                <a:gd name="T43" fmla="*/ 244 h 396"/>
                <a:gd name="T44" fmla="*/ 141 w 420"/>
                <a:gd name="T45" fmla="*/ 276 h 396"/>
                <a:gd name="T46" fmla="*/ 123 w 420"/>
                <a:gd name="T47" fmla="*/ 313 h 396"/>
                <a:gd name="T48" fmla="*/ 109 w 420"/>
                <a:gd name="T49" fmla="*/ 355 h 396"/>
                <a:gd name="T50" fmla="*/ 102 w 420"/>
                <a:gd name="T51" fmla="*/ 371 h 396"/>
                <a:gd name="T52" fmla="*/ 89 w 420"/>
                <a:gd name="T53" fmla="*/ 385 h 396"/>
                <a:gd name="T54" fmla="*/ 73 w 420"/>
                <a:gd name="T55" fmla="*/ 393 h 396"/>
                <a:gd name="T56" fmla="*/ 55 w 420"/>
                <a:gd name="T57" fmla="*/ 396 h 396"/>
                <a:gd name="T58" fmla="*/ 42 w 420"/>
                <a:gd name="T59" fmla="*/ 394 h 396"/>
                <a:gd name="T60" fmla="*/ 26 w 420"/>
                <a:gd name="T61" fmla="*/ 387 h 396"/>
                <a:gd name="T62" fmla="*/ 13 w 420"/>
                <a:gd name="T63" fmla="*/ 375 h 396"/>
                <a:gd name="T64" fmla="*/ 4 w 420"/>
                <a:gd name="T65" fmla="*/ 360 h 396"/>
                <a:gd name="T66" fmla="*/ 0 w 420"/>
                <a:gd name="T67" fmla="*/ 344 h 396"/>
                <a:gd name="T68" fmla="*/ 3 w 420"/>
                <a:gd name="T69" fmla="*/ 326 h 396"/>
                <a:gd name="T70" fmla="*/ 17 w 420"/>
                <a:gd name="T71" fmla="*/ 279 h 396"/>
                <a:gd name="T72" fmla="*/ 36 w 420"/>
                <a:gd name="T73" fmla="*/ 237 h 396"/>
                <a:gd name="T74" fmla="*/ 56 w 420"/>
                <a:gd name="T75" fmla="*/ 199 h 396"/>
                <a:gd name="T76" fmla="*/ 81 w 420"/>
                <a:gd name="T77" fmla="*/ 166 h 396"/>
                <a:gd name="T78" fmla="*/ 106 w 420"/>
                <a:gd name="T79" fmla="*/ 136 h 396"/>
                <a:gd name="T80" fmla="*/ 133 w 420"/>
                <a:gd name="T81" fmla="*/ 109 h 396"/>
                <a:gd name="T82" fmla="*/ 160 w 420"/>
                <a:gd name="T83" fmla="*/ 87 h 396"/>
                <a:gd name="T84" fmla="*/ 188 w 420"/>
                <a:gd name="T85" fmla="*/ 67 h 396"/>
                <a:gd name="T86" fmla="*/ 216 w 420"/>
                <a:gd name="T87" fmla="*/ 51 h 396"/>
                <a:gd name="T88" fmla="*/ 242 w 420"/>
                <a:gd name="T89" fmla="*/ 38 h 396"/>
                <a:gd name="T90" fmla="*/ 267 w 420"/>
                <a:gd name="T91" fmla="*/ 27 h 396"/>
                <a:gd name="T92" fmla="*/ 291 w 420"/>
                <a:gd name="T93" fmla="*/ 17 h 396"/>
                <a:gd name="T94" fmla="*/ 311 w 420"/>
                <a:gd name="T95" fmla="*/ 11 h 396"/>
                <a:gd name="T96" fmla="*/ 328 w 420"/>
                <a:gd name="T97" fmla="*/ 6 h 396"/>
                <a:gd name="T98" fmla="*/ 342 w 420"/>
                <a:gd name="T99" fmla="*/ 2 h 396"/>
                <a:gd name="T100" fmla="*/ 351 w 420"/>
                <a:gd name="T101" fmla="*/ 1 h 396"/>
                <a:gd name="T102" fmla="*/ 356 w 420"/>
                <a:gd name="T10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0" h="396">
                  <a:moveTo>
                    <a:pt x="356" y="0"/>
                  </a:moveTo>
                  <a:lnTo>
                    <a:pt x="373" y="0"/>
                  </a:lnTo>
                  <a:lnTo>
                    <a:pt x="389" y="6"/>
                  </a:lnTo>
                  <a:lnTo>
                    <a:pt x="403" y="16"/>
                  </a:lnTo>
                  <a:lnTo>
                    <a:pt x="414" y="29"/>
                  </a:lnTo>
                  <a:lnTo>
                    <a:pt x="420" y="46"/>
                  </a:lnTo>
                  <a:lnTo>
                    <a:pt x="420" y="64"/>
                  </a:lnTo>
                  <a:lnTo>
                    <a:pt x="414" y="81"/>
                  </a:lnTo>
                  <a:lnTo>
                    <a:pt x="404" y="94"/>
                  </a:lnTo>
                  <a:lnTo>
                    <a:pt x="391" y="104"/>
                  </a:lnTo>
                  <a:lnTo>
                    <a:pt x="373" y="110"/>
                  </a:lnTo>
                  <a:lnTo>
                    <a:pt x="369" y="112"/>
                  </a:lnTo>
                  <a:lnTo>
                    <a:pt x="359" y="114"/>
                  </a:lnTo>
                  <a:lnTo>
                    <a:pt x="344" y="118"/>
                  </a:lnTo>
                  <a:lnTo>
                    <a:pt x="326" y="124"/>
                  </a:lnTo>
                  <a:lnTo>
                    <a:pt x="305" y="131"/>
                  </a:lnTo>
                  <a:lnTo>
                    <a:pt x="282" y="142"/>
                  </a:lnTo>
                  <a:lnTo>
                    <a:pt x="258" y="156"/>
                  </a:lnTo>
                  <a:lnTo>
                    <a:pt x="233" y="172"/>
                  </a:lnTo>
                  <a:lnTo>
                    <a:pt x="208" y="193"/>
                  </a:lnTo>
                  <a:lnTo>
                    <a:pt x="183" y="216"/>
                  </a:lnTo>
                  <a:lnTo>
                    <a:pt x="161" y="244"/>
                  </a:lnTo>
                  <a:lnTo>
                    <a:pt x="141" y="276"/>
                  </a:lnTo>
                  <a:lnTo>
                    <a:pt x="123" y="313"/>
                  </a:lnTo>
                  <a:lnTo>
                    <a:pt x="109" y="355"/>
                  </a:lnTo>
                  <a:lnTo>
                    <a:pt x="102" y="371"/>
                  </a:lnTo>
                  <a:lnTo>
                    <a:pt x="89" y="385"/>
                  </a:lnTo>
                  <a:lnTo>
                    <a:pt x="73" y="393"/>
                  </a:lnTo>
                  <a:lnTo>
                    <a:pt x="55" y="396"/>
                  </a:lnTo>
                  <a:lnTo>
                    <a:pt x="42" y="394"/>
                  </a:lnTo>
                  <a:lnTo>
                    <a:pt x="26" y="387"/>
                  </a:lnTo>
                  <a:lnTo>
                    <a:pt x="13" y="375"/>
                  </a:lnTo>
                  <a:lnTo>
                    <a:pt x="4" y="360"/>
                  </a:lnTo>
                  <a:lnTo>
                    <a:pt x="0" y="344"/>
                  </a:lnTo>
                  <a:lnTo>
                    <a:pt x="3" y="326"/>
                  </a:lnTo>
                  <a:lnTo>
                    <a:pt x="17" y="279"/>
                  </a:lnTo>
                  <a:lnTo>
                    <a:pt x="36" y="237"/>
                  </a:lnTo>
                  <a:lnTo>
                    <a:pt x="56" y="199"/>
                  </a:lnTo>
                  <a:lnTo>
                    <a:pt x="81" y="166"/>
                  </a:lnTo>
                  <a:lnTo>
                    <a:pt x="106" y="136"/>
                  </a:lnTo>
                  <a:lnTo>
                    <a:pt x="133" y="109"/>
                  </a:lnTo>
                  <a:lnTo>
                    <a:pt x="160" y="87"/>
                  </a:lnTo>
                  <a:lnTo>
                    <a:pt x="188" y="67"/>
                  </a:lnTo>
                  <a:lnTo>
                    <a:pt x="216" y="51"/>
                  </a:lnTo>
                  <a:lnTo>
                    <a:pt x="242" y="38"/>
                  </a:lnTo>
                  <a:lnTo>
                    <a:pt x="267" y="27"/>
                  </a:lnTo>
                  <a:lnTo>
                    <a:pt x="291" y="17"/>
                  </a:lnTo>
                  <a:lnTo>
                    <a:pt x="311" y="11"/>
                  </a:lnTo>
                  <a:lnTo>
                    <a:pt x="328" y="6"/>
                  </a:lnTo>
                  <a:lnTo>
                    <a:pt x="342" y="2"/>
                  </a:lnTo>
                  <a:lnTo>
                    <a:pt x="351" y="1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20"/>
            <p:cNvSpPr>
              <a:spLocks/>
            </p:cNvSpPr>
            <p:nvPr/>
          </p:nvSpPr>
          <p:spPr bwMode="auto">
            <a:xfrm>
              <a:off x="7537548" y="5901190"/>
              <a:ext cx="130782" cy="113973"/>
            </a:xfrm>
            <a:custGeom>
              <a:avLst/>
              <a:gdLst>
                <a:gd name="T0" fmla="*/ 578 w 638"/>
                <a:gd name="T1" fmla="*/ 0 h 556"/>
                <a:gd name="T2" fmla="*/ 595 w 638"/>
                <a:gd name="T3" fmla="*/ 2 h 556"/>
                <a:gd name="T4" fmla="*/ 611 w 638"/>
                <a:gd name="T5" fmla="*/ 8 h 556"/>
                <a:gd name="T6" fmla="*/ 624 w 638"/>
                <a:gd name="T7" fmla="*/ 19 h 556"/>
                <a:gd name="T8" fmla="*/ 634 w 638"/>
                <a:gd name="T9" fmla="*/ 33 h 556"/>
                <a:gd name="T10" fmla="*/ 638 w 638"/>
                <a:gd name="T11" fmla="*/ 51 h 556"/>
                <a:gd name="T12" fmla="*/ 636 w 638"/>
                <a:gd name="T13" fmla="*/ 68 h 556"/>
                <a:gd name="T14" fmla="*/ 630 w 638"/>
                <a:gd name="T15" fmla="*/ 85 h 556"/>
                <a:gd name="T16" fmla="*/ 624 w 638"/>
                <a:gd name="T17" fmla="*/ 95 h 556"/>
                <a:gd name="T18" fmla="*/ 615 w 638"/>
                <a:gd name="T19" fmla="*/ 111 h 556"/>
                <a:gd name="T20" fmla="*/ 602 w 638"/>
                <a:gd name="T21" fmla="*/ 129 h 556"/>
                <a:gd name="T22" fmla="*/ 586 w 638"/>
                <a:gd name="T23" fmla="*/ 153 h 556"/>
                <a:gd name="T24" fmla="*/ 568 w 638"/>
                <a:gd name="T25" fmla="*/ 180 h 556"/>
                <a:gd name="T26" fmla="*/ 547 w 638"/>
                <a:gd name="T27" fmla="*/ 209 h 556"/>
                <a:gd name="T28" fmla="*/ 524 w 638"/>
                <a:gd name="T29" fmla="*/ 240 h 556"/>
                <a:gd name="T30" fmla="*/ 499 w 638"/>
                <a:gd name="T31" fmla="*/ 272 h 556"/>
                <a:gd name="T32" fmla="*/ 472 w 638"/>
                <a:gd name="T33" fmla="*/ 306 h 556"/>
                <a:gd name="T34" fmla="*/ 443 w 638"/>
                <a:gd name="T35" fmla="*/ 340 h 556"/>
                <a:gd name="T36" fmla="*/ 411 w 638"/>
                <a:gd name="T37" fmla="*/ 373 h 556"/>
                <a:gd name="T38" fmla="*/ 379 w 638"/>
                <a:gd name="T39" fmla="*/ 405 h 556"/>
                <a:gd name="T40" fmla="*/ 345 w 638"/>
                <a:gd name="T41" fmla="*/ 436 h 556"/>
                <a:gd name="T42" fmla="*/ 311 w 638"/>
                <a:gd name="T43" fmla="*/ 464 h 556"/>
                <a:gd name="T44" fmla="*/ 276 w 638"/>
                <a:gd name="T45" fmla="*/ 490 h 556"/>
                <a:gd name="T46" fmla="*/ 239 w 638"/>
                <a:gd name="T47" fmla="*/ 512 h 556"/>
                <a:gd name="T48" fmla="*/ 202 w 638"/>
                <a:gd name="T49" fmla="*/ 530 h 556"/>
                <a:gd name="T50" fmla="*/ 165 w 638"/>
                <a:gd name="T51" fmla="*/ 544 h 556"/>
                <a:gd name="T52" fmla="*/ 127 w 638"/>
                <a:gd name="T53" fmla="*/ 552 h 556"/>
                <a:gd name="T54" fmla="*/ 90 w 638"/>
                <a:gd name="T55" fmla="*/ 556 h 556"/>
                <a:gd name="T56" fmla="*/ 67 w 638"/>
                <a:gd name="T57" fmla="*/ 555 h 556"/>
                <a:gd name="T58" fmla="*/ 44 w 638"/>
                <a:gd name="T59" fmla="*/ 551 h 556"/>
                <a:gd name="T60" fmla="*/ 27 w 638"/>
                <a:gd name="T61" fmla="*/ 545 h 556"/>
                <a:gd name="T62" fmla="*/ 13 w 638"/>
                <a:gd name="T63" fmla="*/ 534 h 556"/>
                <a:gd name="T64" fmla="*/ 5 w 638"/>
                <a:gd name="T65" fmla="*/ 519 h 556"/>
                <a:gd name="T66" fmla="*/ 0 w 638"/>
                <a:gd name="T67" fmla="*/ 502 h 556"/>
                <a:gd name="T68" fmla="*/ 1 w 638"/>
                <a:gd name="T69" fmla="*/ 485 h 556"/>
                <a:gd name="T70" fmla="*/ 7 w 638"/>
                <a:gd name="T71" fmla="*/ 468 h 556"/>
                <a:gd name="T72" fmla="*/ 18 w 638"/>
                <a:gd name="T73" fmla="*/ 454 h 556"/>
                <a:gd name="T74" fmla="*/ 33 w 638"/>
                <a:gd name="T75" fmla="*/ 445 h 556"/>
                <a:gd name="T76" fmla="*/ 50 w 638"/>
                <a:gd name="T77" fmla="*/ 441 h 556"/>
                <a:gd name="T78" fmla="*/ 67 w 638"/>
                <a:gd name="T79" fmla="*/ 442 h 556"/>
                <a:gd name="T80" fmla="*/ 95 w 638"/>
                <a:gd name="T81" fmla="*/ 444 h 556"/>
                <a:gd name="T82" fmla="*/ 123 w 638"/>
                <a:gd name="T83" fmla="*/ 441 h 556"/>
                <a:gd name="T84" fmla="*/ 154 w 638"/>
                <a:gd name="T85" fmla="*/ 431 h 556"/>
                <a:gd name="T86" fmla="*/ 185 w 638"/>
                <a:gd name="T87" fmla="*/ 416 h 556"/>
                <a:gd name="T88" fmla="*/ 217 w 638"/>
                <a:gd name="T89" fmla="*/ 396 h 556"/>
                <a:gd name="T90" fmla="*/ 249 w 638"/>
                <a:gd name="T91" fmla="*/ 372 h 556"/>
                <a:gd name="T92" fmla="*/ 282 w 638"/>
                <a:gd name="T93" fmla="*/ 345 h 556"/>
                <a:gd name="T94" fmla="*/ 315 w 638"/>
                <a:gd name="T95" fmla="*/ 313 h 556"/>
                <a:gd name="T96" fmla="*/ 346 w 638"/>
                <a:gd name="T97" fmla="*/ 279 h 556"/>
                <a:gd name="T98" fmla="*/ 377 w 638"/>
                <a:gd name="T99" fmla="*/ 245 h 556"/>
                <a:gd name="T100" fmla="*/ 407 w 638"/>
                <a:gd name="T101" fmla="*/ 208 h 556"/>
                <a:gd name="T102" fmla="*/ 436 w 638"/>
                <a:gd name="T103" fmla="*/ 171 h 556"/>
                <a:gd name="T104" fmla="*/ 465 w 638"/>
                <a:gd name="T105" fmla="*/ 133 h 556"/>
                <a:gd name="T106" fmla="*/ 490 w 638"/>
                <a:gd name="T107" fmla="*/ 96 h 556"/>
                <a:gd name="T108" fmla="*/ 515 w 638"/>
                <a:gd name="T109" fmla="*/ 61 h 556"/>
                <a:gd name="T110" fmla="*/ 535 w 638"/>
                <a:gd name="T111" fmla="*/ 26 h 556"/>
                <a:gd name="T112" fmla="*/ 546 w 638"/>
                <a:gd name="T113" fmla="*/ 13 h 556"/>
                <a:gd name="T114" fmla="*/ 561 w 638"/>
                <a:gd name="T115" fmla="*/ 4 h 556"/>
                <a:gd name="T116" fmla="*/ 578 w 638"/>
                <a:gd name="T117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8" h="556">
                  <a:moveTo>
                    <a:pt x="578" y="0"/>
                  </a:moveTo>
                  <a:lnTo>
                    <a:pt x="595" y="2"/>
                  </a:lnTo>
                  <a:lnTo>
                    <a:pt x="611" y="8"/>
                  </a:lnTo>
                  <a:lnTo>
                    <a:pt x="624" y="19"/>
                  </a:lnTo>
                  <a:lnTo>
                    <a:pt x="634" y="33"/>
                  </a:lnTo>
                  <a:lnTo>
                    <a:pt x="638" y="51"/>
                  </a:lnTo>
                  <a:lnTo>
                    <a:pt x="636" y="68"/>
                  </a:lnTo>
                  <a:lnTo>
                    <a:pt x="630" y="85"/>
                  </a:lnTo>
                  <a:lnTo>
                    <a:pt x="624" y="95"/>
                  </a:lnTo>
                  <a:lnTo>
                    <a:pt x="615" y="111"/>
                  </a:lnTo>
                  <a:lnTo>
                    <a:pt x="602" y="129"/>
                  </a:lnTo>
                  <a:lnTo>
                    <a:pt x="586" y="153"/>
                  </a:lnTo>
                  <a:lnTo>
                    <a:pt x="568" y="180"/>
                  </a:lnTo>
                  <a:lnTo>
                    <a:pt x="547" y="209"/>
                  </a:lnTo>
                  <a:lnTo>
                    <a:pt x="524" y="240"/>
                  </a:lnTo>
                  <a:lnTo>
                    <a:pt x="499" y="272"/>
                  </a:lnTo>
                  <a:lnTo>
                    <a:pt x="472" y="306"/>
                  </a:lnTo>
                  <a:lnTo>
                    <a:pt x="443" y="340"/>
                  </a:lnTo>
                  <a:lnTo>
                    <a:pt x="411" y="373"/>
                  </a:lnTo>
                  <a:lnTo>
                    <a:pt x="379" y="405"/>
                  </a:lnTo>
                  <a:lnTo>
                    <a:pt x="345" y="436"/>
                  </a:lnTo>
                  <a:lnTo>
                    <a:pt x="311" y="464"/>
                  </a:lnTo>
                  <a:lnTo>
                    <a:pt x="276" y="490"/>
                  </a:lnTo>
                  <a:lnTo>
                    <a:pt x="239" y="512"/>
                  </a:lnTo>
                  <a:lnTo>
                    <a:pt x="202" y="530"/>
                  </a:lnTo>
                  <a:lnTo>
                    <a:pt x="165" y="544"/>
                  </a:lnTo>
                  <a:lnTo>
                    <a:pt x="127" y="552"/>
                  </a:lnTo>
                  <a:lnTo>
                    <a:pt x="90" y="556"/>
                  </a:lnTo>
                  <a:lnTo>
                    <a:pt x="67" y="555"/>
                  </a:lnTo>
                  <a:lnTo>
                    <a:pt x="44" y="551"/>
                  </a:lnTo>
                  <a:lnTo>
                    <a:pt x="27" y="545"/>
                  </a:lnTo>
                  <a:lnTo>
                    <a:pt x="13" y="534"/>
                  </a:lnTo>
                  <a:lnTo>
                    <a:pt x="5" y="519"/>
                  </a:lnTo>
                  <a:lnTo>
                    <a:pt x="0" y="502"/>
                  </a:lnTo>
                  <a:lnTo>
                    <a:pt x="1" y="485"/>
                  </a:lnTo>
                  <a:lnTo>
                    <a:pt x="7" y="468"/>
                  </a:lnTo>
                  <a:lnTo>
                    <a:pt x="18" y="454"/>
                  </a:lnTo>
                  <a:lnTo>
                    <a:pt x="33" y="445"/>
                  </a:lnTo>
                  <a:lnTo>
                    <a:pt x="50" y="441"/>
                  </a:lnTo>
                  <a:lnTo>
                    <a:pt x="67" y="442"/>
                  </a:lnTo>
                  <a:lnTo>
                    <a:pt x="95" y="444"/>
                  </a:lnTo>
                  <a:lnTo>
                    <a:pt x="123" y="441"/>
                  </a:lnTo>
                  <a:lnTo>
                    <a:pt x="154" y="431"/>
                  </a:lnTo>
                  <a:lnTo>
                    <a:pt x="185" y="416"/>
                  </a:lnTo>
                  <a:lnTo>
                    <a:pt x="217" y="396"/>
                  </a:lnTo>
                  <a:lnTo>
                    <a:pt x="249" y="372"/>
                  </a:lnTo>
                  <a:lnTo>
                    <a:pt x="282" y="345"/>
                  </a:lnTo>
                  <a:lnTo>
                    <a:pt x="315" y="313"/>
                  </a:lnTo>
                  <a:lnTo>
                    <a:pt x="346" y="279"/>
                  </a:lnTo>
                  <a:lnTo>
                    <a:pt x="377" y="245"/>
                  </a:lnTo>
                  <a:lnTo>
                    <a:pt x="407" y="208"/>
                  </a:lnTo>
                  <a:lnTo>
                    <a:pt x="436" y="171"/>
                  </a:lnTo>
                  <a:lnTo>
                    <a:pt x="465" y="133"/>
                  </a:lnTo>
                  <a:lnTo>
                    <a:pt x="490" y="96"/>
                  </a:lnTo>
                  <a:lnTo>
                    <a:pt x="515" y="61"/>
                  </a:lnTo>
                  <a:lnTo>
                    <a:pt x="535" y="26"/>
                  </a:lnTo>
                  <a:lnTo>
                    <a:pt x="546" y="13"/>
                  </a:lnTo>
                  <a:lnTo>
                    <a:pt x="561" y="4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21"/>
            <p:cNvSpPr>
              <a:spLocks/>
            </p:cNvSpPr>
            <p:nvPr/>
          </p:nvSpPr>
          <p:spPr bwMode="auto">
            <a:xfrm>
              <a:off x="7658901" y="5643315"/>
              <a:ext cx="93885" cy="203348"/>
            </a:xfrm>
            <a:custGeom>
              <a:avLst/>
              <a:gdLst>
                <a:gd name="T0" fmla="*/ 411 w 458"/>
                <a:gd name="T1" fmla="*/ 0 h 992"/>
                <a:gd name="T2" fmla="*/ 442 w 458"/>
                <a:gd name="T3" fmla="*/ 14 h 992"/>
                <a:gd name="T4" fmla="*/ 458 w 458"/>
                <a:gd name="T5" fmla="*/ 45 h 992"/>
                <a:gd name="T6" fmla="*/ 453 w 458"/>
                <a:gd name="T7" fmla="*/ 79 h 992"/>
                <a:gd name="T8" fmla="*/ 441 w 458"/>
                <a:gd name="T9" fmla="*/ 95 h 992"/>
                <a:gd name="T10" fmla="*/ 430 w 458"/>
                <a:gd name="T11" fmla="*/ 110 h 992"/>
                <a:gd name="T12" fmla="*/ 414 w 458"/>
                <a:gd name="T13" fmla="*/ 140 h 992"/>
                <a:gd name="T14" fmla="*/ 394 w 458"/>
                <a:gd name="T15" fmla="*/ 185 h 992"/>
                <a:gd name="T16" fmla="*/ 375 w 458"/>
                <a:gd name="T17" fmla="*/ 249 h 992"/>
                <a:gd name="T18" fmla="*/ 360 w 458"/>
                <a:gd name="T19" fmla="*/ 330 h 992"/>
                <a:gd name="T20" fmla="*/ 353 w 458"/>
                <a:gd name="T21" fmla="*/ 432 h 992"/>
                <a:gd name="T22" fmla="*/ 355 w 458"/>
                <a:gd name="T23" fmla="*/ 557 h 992"/>
                <a:gd name="T24" fmla="*/ 354 w 458"/>
                <a:gd name="T25" fmla="*/ 574 h 992"/>
                <a:gd name="T26" fmla="*/ 348 w 458"/>
                <a:gd name="T27" fmla="*/ 602 h 992"/>
                <a:gd name="T28" fmla="*/ 337 w 458"/>
                <a:gd name="T29" fmla="*/ 649 h 992"/>
                <a:gd name="T30" fmla="*/ 320 w 458"/>
                <a:gd name="T31" fmla="*/ 708 h 992"/>
                <a:gd name="T32" fmla="*/ 294 w 458"/>
                <a:gd name="T33" fmla="*/ 774 h 992"/>
                <a:gd name="T34" fmla="*/ 261 w 458"/>
                <a:gd name="T35" fmla="*/ 839 h 992"/>
                <a:gd name="T36" fmla="*/ 219 w 458"/>
                <a:gd name="T37" fmla="*/ 901 h 992"/>
                <a:gd name="T38" fmla="*/ 165 w 458"/>
                <a:gd name="T39" fmla="*/ 950 h 992"/>
                <a:gd name="T40" fmla="*/ 100 w 458"/>
                <a:gd name="T41" fmla="*/ 983 h 992"/>
                <a:gd name="T42" fmla="*/ 55 w 458"/>
                <a:gd name="T43" fmla="*/ 992 h 992"/>
                <a:gd name="T44" fmla="*/ 26 w 458"/>
                <a:gd name="T45" fmla="*/ 982 h 992"/>
                <a:gd name="T46" fmla="*/ 5 w 458"/>
                <a:gd name="T47" fmla="*/ 959 h 992"/>
                <a:gd name="T48" fmla="*/ 2 w 458"/>
                <a:gd name="T49" fmla="*/ 926 h 992"/>
                <a:gd name="T50" fmla="*/ 17 w 458"/>
                <a:gd name="T51" fmla="*/ 895 h 992"/>
                <a:gd name="T52" fmla="*/ 48 w 458"/>
                <a:gd name="T53" fmla="*/ 880 h 992"/>
                <a:gd name="T54" fmla="*/ 100 w 458"/>
                <a:gd name="T55" fmla="*/ 859 h 992"/>
                <a:gd name="T56" fmla="*/ 143 w 458"/>
                <a:gd name="T57" fmla="*/ 817 h 992"/>
                <a:gd name="T58" fmla="*/ 178 w 458"/>
                <a:gd name="T59" fmla="*/ 761 h 992"/>
                <a:gd name="T60" fmla="*/ 206 w 458"/>
                <a:gd name="T61" fmla="*/ 697 h 992"/>
                <a:gd name="T62" fmla="*/ 227 w 458"/>
                <a:gd name="T63" fmla="*/ 634 h 992"/>
                <a:gd name="T64" fmla="*/ 241 w 458"/>
                <a:gd name="T65" fmla="*/ 580 h 992"/>
                <a:gd name="T66" fmla="*/ 242 w 458"/>
                <a:gd name="T67" fmla="*/ 487 h 992"/>
                <a:gd name="T68" fmla="*/ 245 w 458"/>
                <a:gd name="T69" fmla="*/ 362 h 992"/>
                <a:gd name="T70" fmla="*/ 260 w 458"/>
                <a:gd name="T71" fmla="*/ 259 h 992"/>
                <a:gd name="T72" fmla="*/ 281 w 458"/>
                <a:gd name="T73" fmla="*/ 177 h 992"/>
                <a:gd name="T74" fmla="*/ 304 w 458"/>
                <a:gd name="T75" fmla="*/ 111 h 992"/>
                <a:gd name="T76" fmla="*/ 328 w 458"/>
                <a:gd name="T77" fmla="*/ 65 h 992"/>
                <a:gd name="T78" fmla="*/ 348 w 458"/>
                <a:gd name="T79" fmla="*/ 34 h 992"/>
                <a:gd name="T80" fmla="*/ 361 w 458"/>
                <a:gd name="T81" fmla="*/ 18 h 992"/>
                <a:gd name="T82" fmla="*/ 378 w 458"/>
                <a:gd name="T83" fmla="*/ 4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8" h="992">
                  <a:moveTo>
                    <a:pt x="394" y="0"/>
                  </a:moveTo>
                  <a:lnTo>
                    <a:pt x="411" y="0"/>
                  </a:lnTo>
                  <a:lnTo>
                    <a:pt x="427" y="4"/>
                  </a:lnTo>
                  <a:lnTo>
                    <a:pt x="442" y="14"/>
                  </a:lnTo>
                  <a:lnTo>
                    <a:pt x="453" y="29"/>
                  </a:lnTo>
                  <a:lnTo>
                    <a:pt x="458" y="45"/>
                  </a:lnTo>
                  <a:lnTo>
                    <a:pt x="458" y="62"/>
                  </a:lnTo>
                  <a:lnTo>
                    <a:pt x="453" y="79"/>
                  </a:lnTo>
                  <a:lnTo>
                    <a:pt x="443" y="93"/>
                  </a:lnTo>
                  <a:lnTo>
                    <a:pt x="441" y="95"/>
                  </a:lnTo>
                  <a:lnTo>
                    <a:pt x="436" y="102"/>
                  </a:lnTo>
                  <a:lnTo>
                    <a:pt x="430" y="110"/>
                  </a:lnTo>
                  <a:lnTo>
                    <a:pt x="422" y="124"/>
                  </a:lnTo>
                  <a:lnTo>
                    <a:pt x="414" y="140"/>
                  </a:lnTo>
                  <a:lnTo>
                    <a:pt x="404" y="161"/>
                  </a:lnTo>
                  <a:lnTo>
                    <a:pt x="394" y="185"/>
                  </a:lnTo>
                  <a:lnTo>
                    <a:pt x="384" y="215"/>
                  </a:lnTo>
                  <a:lnTo>
                    <a:pt x="375" y="249"/>
                  </a:lnTo>
                  <a:lnTo>
                    <a:pt x="367" y="287"/>
                  </a:lnTo>
                  <a:lnTo>
                    <a:pt x="360" y="330"/>
                  </a:lnTo>
                  <a:lnTo>
                    <a:pt x="355" y="380"/>
                  </a:lnTo>
                  <a:lnTo>
                    <a:pt x="353" y="432"/>
                  </a:lnTo>
                  <a:lnTo>
                    <a:pt x="353" y="491"/>
                  </a:lnTo>
                  <a:lnTo>
                    <a:pt x="355" y="557"/>
                  </a:lnTo>
                  <a:lnTo>
                    <a:pt x="354" y="568"/>
                  </a:lnTo>
                  <a:lnTo>
                    <a:pt x="354" y="574"/>
                  </a:lnTo>
                  <a:lnTo>
                    <a:pt x="352" y="586"/>
                  </a:lnTo>
                  <a:lnTo>
                    <a:pt x="348" y="602"/>
                  </a:lnTo>
                  <a:lnTo>
                    <a:pt x="343" y="624"/>
                  </a:lnTo>
                  <a:lnTo>
                    <a:pt x="337" y="649"/>
                  </a:lnTo>
                  <a:lnTo>
                    <a:pt x="330" y="678"/>
                  </a:lnTo>
                  <a:lnTo>
                    <a:pt x="320" y="708"/>
                  </a:lnTo>
                  <a:lnTo>
                    <a:pt x="308" y="741"/>
                  </a:lnTo>
                  <a:lnTo>
                    <a:pt x="294" y="774"/>
                  </a:lnTo>
                  <a:lnTo>
                    <a:pt x="280" y="807"/>
                  </a:lnTo>
                  <a:lnTo>
                    <a:pt x="261" y="839"/>
                  </a:lnTo>
                  <a:lnTo>
                    <a:pt x="241" y="871"/>
                  </a:lnTo>
                  <a:lnTo>
                    <a:pt x="219" y="901"/>
                  </a:lnTo>
                  <a:lnTo>
                    <a:pt x="193" y="927"/>
                  </a:lnTo>
                  <a:lnTo>
                    <a:pt x="165" y="950"/>
                  </a:lnTo>
                  <a:lnTo>
                    <a:pt x="133" y="969"/>
                  </a:lnTo>
                  <a:lnTo>
                    <a:pt x="100" y="983"/>
                  </a:lnTo>
                  <a:lnTo>
                    <a:pt x="63" y="991"/>
                  </a:lnTo>
                  <a:lnTo>
                    <a:pt x="55" y="992"/>
                  </a:lnTo>
                  <a:lnTo>
                    <a:pt x="39" y="989"/>
                  </a:lnTo>
                  <a:lnTo>
                    <a:pt x="26" y="982"/>
                  </a:lnTo>
                  <a:lnTo>
                    <a:pt x="14" y="972"/>
                  </a:lnTo>
                  <a:lnTo>
                    <a:pt x="5" y="959"/>
                  </a:lnTo>
                  <a:lnTo>
                    <a:pt x="0" y="943"/>
                  </a:lnTo>
                  <a:lnTo>
                    <a:pt x="2" y="926"/>
                  </a:lnTo>
                  <a:lnTo>
                    <a:pt x="6" y="908"/>
                  </a:lnTo>
                  <a:lnTo>
                    <a:pt x="17" y="895"/>
                  </a:lnTo>
                  <a:lnTo>
                    <a:pt x="31" y="885"/>
                  </a:lnTo>
                  <a:lnTo>
                    <a:pt x="48" y="880"/>
                  </a:lnTo>
                  <a:lnTo>
                    <a:pt x="75" y="873"/>
                  </a:lnTo>
                  <a:lnTo>
                    <a:pt x="100" y="859"/>
                  </a:lnTo>
                  <a:lnTo>
                    <a:pt x="122" y="841"/>
                  </a:lnTo>
                  <a:lnTo>
                    <a:pt x="143" y="817"/>
                  </a:lnTo>
                  <a:lnTo>
                    <a:pt x="163" y="790"/>
                  </a:lnTo>
                  <a:lnTo>
                    <a:pt x="178" y="761"/>
                  </a:lnTo>
                  <a:lnTo>
                    <a:pt x="194" y="729"/>
                  </a:lnTo>
                  <a:lnTo>
                    <a:pt x="206" y="697"/>
                  </a:lnTo>
                  <a:lnTo>
                    <a:pt x="217" y="665"/>
                  </a:lnTo>
                  <a:lnTo>
                    <a:pt x="227" y="634"/>
                  </a:lnTo>
                  <a:lnTo>
                    <a:pt x="234" y="606"/>
                  </a:lnTo>
                  <a:lnTo>
                    <a:pt x="241" y="580"/>
                  </a:lnTo>
                  <a:lnTo>
                    <a:pt x="244" y="558"/>
                  </a:lnTo>
                  <a:lnTo>
                    <a:pt x="242" y="487"/>
                  </a:lnTo>
                  <a:lnTo>
                    <a:pt x="242" y="423"/>
                  </a:lnTo>
                  <a:lnTo>
                    <a:pt x="245" y="362"/>
                  </a:lnTo>
                  <a:lnTo>
                    <a:pt x="252" y="308"/>
                  </a:lnTo>
                  <a:lnTo>
                    <a:pt x="260" y="259"/>
                  </a:lnTo>
                  <a:lnTo>
                    <a:pt x="270" y="215"/>
                  </a:lnTo>
                  <a:lnTo>
                    <a:pt x="281" y="177"/>
                  </a:lnTo>
                  <a:lnTo>
                    <a:pt x="292" y="141"/>
                  </a:lnTo>
                  <a:lnTo>
                    <a:pt x="304" y="111"/>
                  </a:lnTo>
                  <a:lnTo>
                    <a:pt x="316" y="86"/>
                  </a:lnTo>
                  <a:lnTo>
                    <a:pt x="328" y="65"/>
                  </a:lnTo>
                  <a:lnTo>
                    <a:pt x="339" y="48"/>
                  </a:lnTo>
                  <a:lnTo>
                    <a:pt x="348" y="34"/>
                  </a:lnTo>
                  <a:lnTo>
                    <a:pt x="355" y="24"/>
                  </a:lnTo>
                  <a:lnTo>
                    <a:pt x="361" y="18"/>
                  </a:lnTo>
                  <a:lnTo>
                    <a:pt x="364" y="14"/>
                  </a:lnTo>
                  <a:lnTo>
                    <a:pt x="378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22"/>
            <p:cNvSpPr>
              <a:spLocks/>
            </p:cNvSpPr>
            <p:nvPr/>
          </p:nvSpPr>
          <p:spPr bwMode="auto">
            <a:xfrm>
              <a:off x="7485071" y="5630196"/>
              <a:ext cx="86095" cy="45097"/>
            </a:xfrm>
            <a:custGeom>
              <a:avLst/>
              <a:gdLst>
                <a:gd name="T0" fmla="*/ 58 w 419"/>
                <a:gd name="T1" fmla="*/ 0 h 220"/>
                <a:gd name="T2" fmla="*/ 75 w 419"/>
                <a:gd name="T3" fmla="*/ 3 h 220"/>
                <a:gd name="T4" fmla="*/ 90 w 419"/>
                <a:gd name="T5" fmla="*/ 11 h 220"/>
                <a:gd name="T6" fmla="*/ 102 w 419"/>
                <a:gd name="T7" fmla="*/ 25 h 220"/>
                <a:gd name="T8" fmla="*/ 109 w 419"/>
                <a:gd name="T9" fmla="*/ 41 h 220"/>
                <a:gd name="T10" fmla="*/ 117 w 419"/>
                <a:gd name="T11" fmla="*/ 58 h 220"/>
                <a:gd name="T12" fmla="*/ 129 w 419"/>
                <a:gd name="T13" fmla="*/ 72 h 220"/>
                <a:gd name="T14" fmla="*/ 146 w 419"/>
                <a:gd name="T15" fmla="*/ 83 h 220"/>
                <a:gd name="T16" fmla="*/ 166 w 419"/>
                <a:gd name="T17" fmla="*/ 91 h 220"/>
                <a:gd name="T18" fmla="*/ 187 w 419"/>
                <a:gd name="T19" fmla="*/ 98 h 220"/>
                <a:gd name="T20" fmla="*/ 211 w 419"/>
                <a:gd name="T21" fmla="*/ 102 h 220"/>
                <a:gd name="T22" fmla="*/ 236 w 419"/>
                <a:gd name="T23" fmla="*/ 106 h 220"/>
                <a:gd name="T24" fmla="*/ 261 w 419"/>
                <a:gd name="T25" fmla="*/ 107 h 220"/>
                <a:gd name="T26" fmla="*/ 284 w 419"/>
                <a:gd name="T27" fmla="*/ 109 h 220"/>
                <a:gd name="T28" fmla="*/ 307 w 419"/>
                <a:gd name="T29" fmla="*/ 107 h 220"/>
                <a:gd name="T30" fmla="*/ 326 w 419"/>
                <a:gd name="T31" fmla="*/ 107 h 220"/>
                <a:gd name="T32" fmla="*/ 344 w 419"/>
                <a:gd name="T33" fmla="*/ 105 h 220"/>
                <a:gd name="T34" fmla="*/ 357 w 419"/>
                <a:gd name="T35" fmla="*/ 104 h 220"/>
                <a:gd name="T36" fmla="*/ 374 w 419"/>
                <a:gd name="T37" fmla="*/ 104 h 220"/>
                <a:gd name="T38" fmla="*/ 390 w 419"/>
                <a:gd name="T39" fmla="*/ 110 h 220"/>
                <a:gd name="T40" fmla="*/ 403 w 419"/>
                <a:gd name="T41" fmla="*/ 120 h 220"/>
                <a:gd name="T42" fmla="*/ 414 w 419"/>
                <a:gd name="T43" fmla="*/ 134 h 220"/>
                <a:gd name="T44" fmla="*/ 419 w 419"/>
                <a:gd name="T45" fmla="*/ 152 h 220"/>
                <a:gd name="T46" fmla="*/ 419 w 419"/>
                <a:gd name="T47" fmla="*/ 169 h 220"/>
                <a:gd name="T48" fmla="*/ 413 w 419"/>
                <a:gd name="T49" fmla="*/ 186 h 220"/>
                <a:gd name="T50" fmla="*/ 403 w 419"/>
                <a:gd name="T51" fmla="*/ 200 h 220"/>
                <a:gd name="T52" fmla="*/ 389 w 419"/>
                <a:gd name="T53" fmla="*/ 209 h 220"/>
                <a:gd name="T54" fmla="*/ 373 w 419"/>
                <a:gd name="T55" fmla="*/ 214 h 220"/>
                <a:gd name="T56" fmla="*/ 363 w 419"/>
                <a:gd name="T57" fmla="*/ 216 h 220"/>
                <a:gd name="T58" fmla="*/ 350 w 419"/>
                <a:gd name="T59" fmla="*/ 218 h 220"/>
                <a:gd name="T60" fmla="*/ 331 w 419"/>
                <a:gd name="T61" fmla="*/ 219 h 220"/>
                <a:gd name="T62" fmla="*/ 309 w 419"/>
                <a:gd name="T63" fmla="*/ 220 h 220"/>
                <a:gd name="T64" fmla="*/ 284 w 419"/>
                <a:gd name="T65" fmla="*/ 220 h 220"/>
                <a:gd name="T66" fmla="*/ 258 w 419"/>
                <a:gd name="T67" fmla="*/ 220 h 220"/>
                <a:gd name="T68" fmla="*/ 231 w 419"/>
                <a:gd name="T69" fmla="*/ 218 h 220"/>
                <a:gd name="T70" fmla="*/ 203 w 419"/>
                <a:gd name="T71" fmla="*/ 216 h 220"/>
                <a:gd name="T72" fmla="*/ 174 w 419"/>
                <a:gd name="T73" fmla="*/ 211 h 220"/>
                <a:gd name="T74" fmla="*/ 146 w 419"/>
                <a:gd name="T75" fmla="*/ 203 h 220"/>
                <a:gd name="T76" fmla="*/ 119 w 419"/>
                <a:gd name="T77" fmla="*/ 193 h 220"/>
                <a:gd name="T78" fmla="*/ 92 w 419"/>
                <a:gd name="T79" fmla="*/ 181 h 220"/>
                <a:gd name="T80" fmla="*/ 69 w 419"/>
                <a:gd name="T81" fmla="*/ 166 h 220"/>
                <a:gd name="T82" fmla="*/ 47 w 419"/>
                <a:gd name="T83" fmla="*/ 148 h 220"/>
                <a:gd name="T84" fmla="*/ 28 w 419"/>
                <a:gd name="T85" fmla="*/ 126 h 220"/>
                <a:gd name="T86" fmla="*/ 13 w 419"/>
                <a:gd name="T87" fmla="*/ 100 h 220"/>
                <a:gd name="T88" fmla="*/ 2 w 419"/>
                <a:gd name="T89" fmla="*/ 70 h 220"/>
                <a:gd name="T90" fmla="*/ 0 w 419"/>
                <a:gd name="T91" fmla="*/ 52 h 220"/>
                <a:gd name="T92" fmla="*/ 3 w 419"/>
                <a:gd name="T93" fmla="*/ 36 h 220"/>
                <a:gd name="T94" fmla="*/ 12 w 419"/>
                <a:gd name="T95" fmla="*/ 20 h 220"/>
                <a:gd name="T96" fmla="*/ 25 w 419"/>
                <a:gd name="T97" fmla="*/ 9 h 220"/>
                <a:gd name="T98" fmla="*/ 41 w 419"/>
                <a:gd name="T99" fmla="*/ 2 h 220"/>
                <a:gd name="T100" fmla="*/ 58 w 419"/>
                <a:gd name="T10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9" h="220">
                  <a:moveTo>
                    <a:pt x="58" y="0"/>
                  </a:moveTo>
                  <a:lnTo>
                    <a:pt x="75" y="3"/>
                  </a:lnTo>
                  <a:lnTo>
                    <a:pt x="90" y="11"/>
                  </a:lnTo>
                  <a:lnTo>
                    <a:pt x="102" y="25"/>
                  </a:lnTo>
                  <a:lnTo>
                    <a:pt x="109" y="41"/>
                  </a:lnTo>
                  <a:lnTo>
                    <a:pt x="117" y="58"/>
                  </a:lnTo>
                  <a:lnTo>
                    <a:pt x="129" y="72"/>
                  </a:lnTo>
                  <a:lnTo>
                    <a:pt x="146" y="83"/>
                  </a:lnTo>
                  <a:lnTo>
                    <a:pt x="166" y="91"/>
                  </a:lnTo>
                  <a:lnTo>
                    <a:pt x="187" y="98"/>
                  </a:lnTo>
                  <a:lnTo>
                    <a:pt x="211" y="102"/>
                  </a:lnTo>
                  <a:lnTo>
                    <a:pt x="236" y="106"/>
                  </a:lnTo>
                  <a:lnTo>
                    <a:pt x="261" y="107"/>
                  </a:lnTo>
                  <a:lnTo>
                    <a:pt x="284" y="109"/>
                  </a:lnTo>
                  <a:lnTo>
                    <a:pt x="307" y="107"/>
                  </a:lnTo>
                  <a:lnTo>
                    <a:pt x="326" y="107"/>
                  </a:lnTo>
                  <a:lnTo>
                    <a:pt x="344" y="105"/>
                  </a:lnTo>
                  <a:lnTo>
                    <a:pt x="357" y="104"/>
                  </a:lnTo>
                  <a:lnTo>
                    <a:pt x="374" y="104"/>
                  </a:lnTo>
                  <a:lnTo>
                    <a:pt x="390" y="110"/>
                  </a:lnTo>
                  <a:lnTo>
                    <a:pt x="403" y="120"/>
                  </a:lnTo>
                  <a:lnTo>
                    <a:pt x="414" y="134"/>
                  </a:lnTo>
                  <a:lnTo>
                    <a:pt x="419" y="152"/>
                  </a:lnTo>
                  <a:lnTo>
                    <a:pt x="419" y="169"/>
                  </a:lnTo>
                  <a:lnTo>
                    <a:pt x="413" y="186"/>
                  </a:lnTo>
                  <a:lnTo>
                    <a:pt x="403" y="200"/>
                  </a:lnTo>
                  <a:lnTo>
                    <a:pt x="389" y="209"/>
                  </a:lnTo>
                  <a:lnTo>
                    <a:pt x="373" y="214"/>
                  </a:lnTo>
                  <a:lnTo>
                    <a:pt x="363" y="216"/>
                  </a:lnTo>
                  <a:lnTo>
                    <a:pt x="350" y="218"/>
                  </a:lnTo>
                  <a:lnTo>
                    <a:pt x="331" y="219"/>
                  </a:lnTo>
                  <a:lnTo>
                    <a:pt x="309" y="220"/>
                  </a:lnTo>
                  <a:lnTo>
                    <a:pt x="284" y="220"/>
                  </a:lnTo>
                  <a:lnTo>
                    <a:pt x="258" y="220"/>
                  </a:lnTo>
                  <a:lnTo>
                    <a:pt x="231" y="218"/>
                  </a:lnTo>
                  <a:lnTo>
                    <a:pt x="203" y="216"/>
                  </a:lnTo>
                  <a:lnTo>
                    <a:pt x="174" y="211"/>
                  </a:lnTo>
                  <a:lnTo>
                    <a:pt x="146" y="203"/>
                  </a:lnTo>
                  <a:lnTo>
                    <a:pt x="119" y="193"/>
                  </a:lnTo>
                  <a:lnTo>
                    <a:pt x="92" y="181"/>
                  </a:lnTo>
                  <a:lnTo>
                    <a:pt x="69" y="166"/>
                  </a:lnTo>
                  <a:lnTo>
                    <a:pt x="47" y="148"/>
                  </a:lnTo>
                  <a:lnTo>
                    <a:pt x="28" y="126"/>
                  </a:lnTo>
                  <a:lnTo>
                    <a:pt x="13" y="100"/>
                  </a:lnTo>
                  <a:lnTo>
                    <a:pt x="2" y="70"/>
                  </a:lnTo>
                  <a:lnTo>
                    <a:pt x="0" y="52"/>
                  </a:lnTo>
                  <a:lnTo>
                    <a:pt x="3" y="36"/>
                  </a:lnTo>
                  <a:lnTo>
                    <a:pt x="12" y="20"/>
                  </a:lnTo>
                  <a:lnTo>
                    <a:pt x="25" y="9"/>
                  </a:lnTo>
                  <a:lnTo>
                    <a:pt x="41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9" name="Freeform 27"/>
          <p:cNvSpPr>
            <a:spLocks noEditPoints="1"/>
          </p:cNvSpPr>
          <p:nvPr/>
        </p:nvSpPr>
        <p:spPr bwMode="auto">
          <a:xfrm>
            <a:off x="6716570" y="4508396"/>
            <a:ext cx="562363" cy="595291"/>
          </a:xfrm>
          <a:custGeom>
            <a:avLst/>
            <a:gdLst>
              <a:gd name="T0" fmla="*/ 1450 w 3894"/>
              <a:gd name="T1" fmla="*/ 457 h 4121"/>
              <a:gd name="T2" fmla="*/ 1331 w 3894"/>
              <a:gd name="T3" fmla="*/ 449 h 4121"/>
              <a:gd name="T4" fmla="*/ 1178 w 3894"/>
              <a:gd name="T5" fmla="*/ 522 h 4121"/>
              <a:gd name="T6" fmla="*/ 1098 w 3894"/>
              <a:gd name="T7" fmla="*/ 566 h 4121"/>
              <a:gd name="T8" fmla="*/ 783 w 3894"/>
              <a:gd name="T9" fmla="*/ 630 h 4121"/>
              <a:gd name="T10" fmla="*/ 655 w 3894"/>
              <a:gd name="T11" fmla="*/ 895 h 4121"/>
              <a:gd name="T12" fmla="*/ 525 w 3894"/>
              <a:gd name="T13" fmla="*/ 1014 h 4121"/>
              <a:gd name="T14" fmla="*/ 528 w 3894"/>
              <a:gd name="T15" fmla="*/ 1226 h 4121"/>
              <a:gd name="T16" fmla="*/ 411 w 3894"/>
              <a:gd name="T17" fmla="*/ 1429 h 4121"/>
              <a:gd name="T18" fmla="*/ 408 w 3894"/>
              <a:gd name="T19" fmla="*/ 1785 h 4121"/>
              <a:gd name="T20" fmla="*/ 532 w 3894"/>
              <a:gd name="T21" fmla="*/ 1936 h 4121"/>
              <a:gd name="T22" fmla="*/ 555 w 3894"/>
              <a:gd name="T23" fmla="*/ 2000 h 4121"/>
              <a:gd name="T24" fmla="*/ 669 w 3894"/>
              <a:gd name="T25" fmla="*/ 2233 h 4121"/>
              <a:gd name="T26" fmla="*/ 864 w 3894"/>
              <a:gd name="T27" fmla="*/ 2240 h 4121"/>
              <a:gd name="T28" fmla="*/ 918 w 3894"/>
              <a:gd name="T29" fmla="*/ 2301 h 4121"/>
              <a:gd name="T30" fmla="*/ 1157 w 3894"/>
              <a:gd name="T31" fmla="*/ 2415 h 4121"/>
              <a:gd name="T32" fmla="*/ 1401 w 3894"/>
              <a:gd name="T33" fmla="*/ 2433 h 4121"/>
              <a:gd name="T34" fmla="*/ 1493 w 3894"/>
              <a:gd name="T35" fmla="*/ 2686 h 4121"/>
              <a:gd name="T36" fmla="*/ 1629 w 3894"/>
              <a:gd name="T37" fmla="*/ 2609 h 4121"/>
              <a:gd name="T38" fmla="*/ 1737 w 3894"/>
              <a:gd name="T39" fmla="*/ 2300 h 4121"/>
              <a:gd name="T40" fmla="*/ 1929 w 3894"/>
              <a:gd name="T41" fmla="*/ 2128 h 4121"/>
              <a:gd name="T42" fmla="*/ 2234 w 3894"/>
              <a:gd name="T43" fmla="*/ 2019 h 4121"/>
              <a:gd name="T44" fmla="*/ 2484 w 3894"/>
              <a:gd name="T45" fmla="*/ 1791 h 4121"/>
              <a:gd name="T46" fmla="*/ 2813 w 3894"/>
              <a:gd name="T47" fmla="*/ 1651 h 4121"/>
              <a:gd name="T48" fmla="*/ 2875 w 3894"/>
              <a:gd name="T49" fmla="*/ 1516 h 4121"/>
              <a:gd name="T50" fmla="*/ 2896 w 3894"/>
              <a:gd name="T51" fmla="*/ 1474 h 4121"/>
              <a:gd name="T52" fmla="*/ 3027 w 3894"/>
              <a:gd name="T53" fmla="*/ 1336 h 4121"/>
              <a:gd name="T54" fmla="*/ 2943 w 3894"/>
              <a:gd name="T55" fmla="*/ 1009 h 4121"/>
              <a:gd name="T56" fmla="*/ 2808 w 3894"/>
              <a:gd name="T57" fmla="*/ 900 h 4121"/>
              <a:gd name="T58" fmla="*/ 2803 w 3894"/>
              <a:gd name="T59" fmla="*/ 825 h 4121"/>
              <a:gd name="T60" fmla="*/ 2642 w 3894"/>
              <a:gd name="T61" fmla="*/ 726 h 4121"/>
              <a:gd name="T62" fmla="*/ 2594 w 3894"/>
              <a:gd name="T63" fmla="*/ 676 h 4121"/>
              <a:gd name="T64" fmla="*/ 2352 w 3894"/>
              <a:gd name="T65" fmla="*/ 551 h 4121"/>
              <a:gd name="T66" fmla="*/ 2202 w 3894"/>
              <a:gd name="T67" fmla="*/ 560 h 4121"/>
              <a:gd name="T68" fmla="*/ 2072 w 3894"/>
              <a:gd name="T69" fmla="*/ 441 h 4121"/>
              <a:gd name="T70" fmla="*/ 1852 w 3894"/>
              <a:gd name="T71" fmla="*/ 465 h 4121"/>
              <a:gd name="T72" fmla="*/ 1787 w 3894"/>
              <a:gd name="T73" fmla="*/ 426 h 4121"/>
              <a:gd name="T74" fmla="*/ 1876 w 3894"/>
              <a:gd name="T75" fmla="*/ 6 h 4121"/>
              <a:gd name="T76" fmla="*/ 2669 w 3894"/>
              <a:gd name="T77" fmla="*/ 250 h 4121"/>
              <a:gd name="T78" fmla="*/ 3293 w 3894"/>
              <a:gd name="T79" fmla="*/ 859 h 4121"/>
              <a:gd name="T80" fmla="*/ 3541 w 3894"/>
              <a:gd name="T81" fmla="*/ 1632 h 4121"/>
              <a:gd name="T82" fmla="*/ 3508 w 3894"/>
              <a:gd name="T83" fmla="*/ 2022 h 4121"/>
              <a:gd name="T84" fmla="*/ 3562 w 3894"/>
              <a:gd name="T85" fmla="*/ 2168 h 4121"/>
              <a:gd name="T86" fmla="*/ 3804 w 3894"/>
              <a:gd name="T87" fmla="*/ 2466 h 4121"/>
              <a:gd name="T88" fmla="*/ 3864 w 3894"/>
              <a:gd name="T89" fmla="*/ 2694 h 4121"/>
              <a:gd name="T90" fmla="*/ 3607 w 3894"/>
              <a:gd name="T91" fmla="*/ 2781 h 4121"/>
              <a:gd name="T92" fmla="*/ 3562 w 3894"/>
              <a:gd name="T93" fmla="*/ 2895 h 4121"/>
              <a:gd name="T94" fmla="*/ 3559 w 3894"/>
              <a:gd name="T95" fmla="*/ 3246 h 4121"/>
              <a:gd name="T96" fmla="*/ 3518 w 3894"/>
              <a:gd name="T97" fmla="*/ 3497 h 4121"/>
              <a:gd name="T98" fmla="*/ 3202 w 3894"/>
              <a:gd name="T99" fmla="*/ 3623 h 4121"/>
              <a:gd name="T100" fmla="*/ 2808 w 3894"/>
              <a:gd name="T101" fmla="*/ 3634 h 4121"/>
              <a:gd name="T102" fmla="*/ 2649 w 3894"/>
              <a:gd name="T103" fmla="*/ 3834 h 4121"/>
              <a:gd name="T104" fmla="*/ 2633 w 3894"/>
              <a:gd name="T105" fmla="*/ 4003 h 4121"/>
              <a:gd name="T106" fmla="*/ 854 w 3894"/>
              <a:gd name="T107" fmla="*/ 4121 h 4121"/>
              <a:gd name="T108" fmla="*/ 728 w 3894"/>
              <a:gd name="T109" fmla="*/ 3537 h 4121"/>
              <a:gd name="T110" fmla="*/ 684 w 3894"/>
              <a:gd name="T111" fmla="*/ 3095 h 4121"/>
              <a:gd name="T112" fmla="*/ 402 w 3894"/>
              <a:gd name="T113" fmla="*/ 2632 h 4121"/>
              <a:gd name="T114" fmla="*/ 35 w 3894"/>
              <a:gd name="T115" fmla="*/ 1864 h 4121"/>
              <a:gd name="T116" fmla="*/ 100 w 3894"/>
              <a:gd name="T117" fmla="*/ 1012 h 4121"/>
              <a:gd name="T118" fmla="*/ 543 w 3894"/>
              <a:gd name="T119" fmla="*/ 396 h 4121"/>
              <a:gd name="T120" fmla="*/ 1209 w 3894"/>
              <a:gd name="T121" fmla="*/ 62 h 4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4" h="4121">
                <a:moveTo>
                  <a:pt x="1642" y="391"/>
                </a:moveTo>
                <a:lnTo>
                  <a:pt x="1601" y="393"/>
                </a:lnTo>
                <a:lnTo>
                  <a:pt x="1564" y="399"/>
                </a:lnTo>
                <a:lnTo>
                  <a:pt x="1532" y="409"/>
                </a:lnTo>
                <a:lnTo>
                  <a:pt x="1504" y="421"/>
                </a:lnTo>
                <a:lnTo>
                  <a:pt x="1482" y="433"/>
                </a:lnTo>
                <a:lnTo>
                  <a:pt x="1464" y="446"/>
                </a:lnTo>
                <a:lnTo>
                  <a:pt x="1450" y="457"/>
                </a:lnTo>
                <a:lnTo>
                  <a:pt x="1442" y="466"/>
                </a:lnTo>
                <a:lnTo>
                  <a:pt x="1438" y="468"/>
                </a:lnTo>
                <a:lnTo>
                  <a:pt x="1435" y="470"/>
                </a:lnTo>
                <a:lnTo>
                  <a:pt x="1432" y="470"/>
                </a:lnTo>
                <a:lnTo>
                  <a:pt x="1428" y="468"/>
                </a:lnTo>
                <a:lnTo>
                  <a:pt x="1396" y="458"/>
                </a:lnTo>
                <a:lnTo>
                  <a:pt x="1364" y="452"/>
                </a:lnTo>
                <a:lnTo>
                  <a:pt x="1331" y="449"/>
                </a:lnTo>
                <a:lnTo>
                  <a:pt x="1299" y="452"/>
                </a:lnTo>
                <a:lnTo>
                  <a:pt x="1266" y="460"/>
                </a:lnTo>
                <a:lnTo>
                  <a:pt x="1236" y="472"/>
                </a:lnTo>
                <a:lnTo>
                  <a:pt x="1229" y="476"/>
                </a:lnTo>
                <a:lnTo>
                  <a:pt x="1219" y="482"/>
                </a:lnTo>
                <a:lnTo>
                  <a:pt x="1206" y="492"/>
                </a:lnTo>
                <a:lnTo>
                  <a:pt x="1192" y="505"/>
                </a:lnTo>
                <a:lnTo>
                  <a:pt x="1178" y="522"/>
                </a:lnTo>
                <a:lnTo>
                  <a:pt x="1165" y="545"/>
                </a:lnTo>
                <a:lnTo>
                  <a:pt x="1153" y="574"/>
                </a:lnTo>
                <a:lnTo>
                  <a:pt x="1152" y="577"/>
                </a:lnTo>
                <a:lnTo>
                  <a:pt x="1148" y="580"/>
                </a:lnTo>
                <a:lnTo>
                  <a:pt x="1145" y="581"/>
                </a:lnTo>
                <a:lnTo>
                  <a:pt x="1141" y="582"/>
                </a:lnTo>
                <a:lnTo>
                  <a:pt x="1136" y="581"/>
                </a:lnTo>
                <a:lnTo>
                  <a:pt x="1098" y="566"/>
                </a:lnTo>
                <a:lnTo>
                  <a:pt x="1058" y="557"/>
                </a:lnTo>
                <a:lnTo>
                  <a:pt x="1017" y="553"/>
                </a:lnTo>
                <a:lnTo>
                  <a:pt x="976" y="556"/>
                </a:lnTo>
                <a:lnTo>
                  <a:pt x="934" y="562"/>
                </a:lnTo>
                <a:lnTo>
                  <a:pt x="894" y="572"/>
                </a:lnTo>
                <a:lnTo>
                  <a:pt x="855" y="587"/>
                </a:lnTo>
                <a:lnTo>
                  <a:pt x="818" y="607"/>
                </a:lnTo>
                <a:lnTo>
                  <a:pt x="783" y="630"/>
                </a:lnTo>
                <a:lnTo>
                  <a:pt x="751" y="656"/>
                </a:lnTo>
                <a:lnTo>
                  <a:pt x="724" y="686"/>
                </a:lnTo>
                <a:lnTo>
                  <a:pt x="700" y="719"/>
                </a:lnTo>
                <a:lnTo>
                  <a:pt x="681" y="754"/>
                </a:lnTo>
                <a:lnTo>
                  <a:pt x="669" y="793"/>
                </a:lnTo>
                <a:lnTo>
                  <a:pt x="661" y="833"/>
                </a:lnTo>
                <a:lnTo>
                  <a:pt x="656" y="892"/>
                </a:lnTo>
                <a:lnTo>
                  <a:pt x="655" y="895"/>
                </a:lnTo>
                <a:lnTo>
                  <a:pt x="654" y="899"/>
                </a:lnTo>
                <a:lnTo>
                  <a:pt x="650" y="902"/>
                </a:lnTo>
                <a:lnTo>
                  <a:pt x="647" y="903"/>
                </a:lnTo>
                <a:lnTo>
                  <a:pt x="615" y="916"/>
                </a:lnTo>
                <a:lnTo>
                  <a:pt x="586" y="934"/>
                </a:lnTo>
                <a:lnTo>
                  <a:pt x="561" y="958"/>
                </a:lnTo>
                <a:lnTo>
                  <a:pt x="541" y="984"/>
                </a:lnTo>
                <a:lnTo>
                  <a:pt x="525" y="1014"/>
                </a:lnTo>
                <a:lnTo>
                  <a:pt x="512" y="1047"/>
                </a:lnTo>
                <a:lnTo>
                  <a:pt x="506" y="1080"/>
                </a:lnTo>
                <a:lnTo>
                  <a:pt x="503" y="1113"/>
                </a:lnTo>
                <a:lnTo>
                  <a:pt x="507" y="1146"/>
                </a:lnTo>
                <a:lnTo>
                  <a:pt x="515" y="1176"/>
                </a:lnTo>
                <a:lnTo>
                  <a:pt x="530" y="1205"/>
                </a:lnTo>
                <a:lnTo>
                  <a:pt x="531" y="1215"/>
                </a:lnTo>
                <a:lnTo>
                  <a:pt x="528" y="1226"/>
                </a:lnTo>
                <a:lnTo>
                  <a:pt x="520" y="1240"/>
                </a:lnTo>
                <a:lnTo>
                  <a:pt x="508" y="1257"/>
                </a:lnTo>
                <a:lnTo>
                  <a:pt x="495" y="1278"/>
                </a:lnTo>
                <a:lnTo>
                  <a:pt x="478" y="1301"/>
                </a:lnTo>
                <a:lnTo>
                  <a:pt x="461" y="1328"/>
                </a:lnTo>
                <a:lnTo>
                  <a:pt x="443" y="1358"/>
                </a:lnTo>
                <a:lnTo>
                  <a:pt x="427" y="1392"/>
                </a:lnTo>
                <a:lnTo>
                  <a:pt x="411" y="1429"/>
                </a:lnTo>
                <a:lnTo>
                  <a:pt x="398" y="1470"/>
                </a:lnTo>
                <a:lnTo>
                  <a:pt x="388" y="1516"/>
                </a:lnTo>
                <a:lnTo>
                  <a:pt x="382" y="1566"/>
                </a:lnTo>
                <a:lnTo>
                  <a:pt x="379" y="1618"/>
                </a:lnTo>
                <a:lnTo>
                  <a:pt x="382" y="1667"/>
                </a:lnTo>
                <a:lnTo>
                  <a:pt x="388" y="1711"/>
                </a:lnTo>
                <a:lnTo>
                  <a:pt x="397" y="1750"/>
                </a:lnTo>
                <a:lnTo>
                  <a:pt x="408" y="1785"/>
                </a:lnTo>
                <a:lnTo>
                  <a:pt x="422" y="1815"/>
                </a:lnTo>
                <a:lnTo>
                  <a:pt x="437" y="1843"/>
                </a:lnTo>
                <a:lnTo>
                  <a:pt x="453" y="1866"/>
                </a:lnTo>
                <a:lnTo>
                  <a:pt x="469" y="1886"/>
                </a:lnTo>
                <a:lnTo>
                  <a:pt x="486" y="1903"/>
                </a:lnTo>
                <a:lnTo>
                  <a:pt x="503" y="1916"/>
                </a:lnTo>
                <a:lnTo>
                  <a:pt x="518" y="1928"/>
                </a:lnTo>
                <a:lnTo>
                  <a:pt x="532" y="1936"/>
                </a:lnTo>
                <a:lnTo>
                  <a:pt x="545" y="1943"/>
                </a:lnTo>
                <a:lnTo>
                  <a:pt x="555" y="1948"/>
                </a:lnTo>
                <a:lnTo>
                  <a:pt x="558" y="1950"/>
                </a:lnTo>
                <a:lnTo>
                  <a:pt x="561" y="1954"/>
                </a:lnTo>
                <a:lnTo>
                  <a:pt x="562" y="1958"/>
                </a:lnTo>
                <a:lnTo>
                  <a:pt x="561" y="1963"/>
                </a:lnTo>
                <a:lnTo>
                  <a:pt x="557" y="1978"/>
                </a:lnTo>
                <a:lnTo>
                  <a:pt x="555" y="2000"/>
                </a:lnTo>
                <a:lnTo>
                  <a:pt x="553" y="2027"/>
                </a:lnTo>
                <a:lnTo>
                  <a:pt x="556" y="2058"/>
                </a:lnTo>
                <a:lnTo>
                  <a:pt x="562" y="2092"/>
                </a:lnTo>
                <a:lnTo>
                  <a:pt x="576" y="2128"/>
                </a:lnTo>
                <a:lnTo>
                  <a:pt x="596" y="2167"/>
                </a:lnTo>
                <a:lnTo>
                  <a:pt x="619" y="2195"/>
                </a:lnTo>
                <a:lnTo>
                  <a:pt x="642" y="2217"/>
                </a:lnTo>
                <a:lnTo>
                  <a:pt x="669" y="2233"/>
                </a:lnTo>
                <a:lnTo>
                  <a:pt x="695" y="2245"/>
                </a:lnTo>
                <a:lnTo>
                  <a:pt x="723" y="2251"/>
                </a:lnTo>
                <a:lnTo>
                  <a:pt x="750" y="2255"/>
                </a:lnTo>
                <a:lnTo>
                  <a:pt x="778" y="2255"/>
                </a:lnTo>
                <a:lnTo>
                  <a:pt x="803" y="2253"/>
                </a:lnTo>
                <a:lnTo>
                  <a:pt x="825" y="2250"/>
                </a:lnTo>
                <a:lnTo>
                  <a:pt x="847" y="2245"/>
                </a:lnTo>
                <a:lnTo>
                  <a:pt x="864" y="2240"/>
                </a:lnTo>
                <a:lnTo>
                  <a:pt x="878" y="2235"/>
                </a:lnTo>
                <a:lnTo>
                  <a:pt x="883" y="2233"/>
                </a:lnTo>
                <a:lnTo>
                  <a:pt x="887" y="2235"/>
                </a:lnTo>
                <a:lnTo>
                  <a:pt x="890" y="2237"/>
                </a:lnTo>
                <a:lnTo>
                  <a:pt x="893" y="2240"/>
                </a:lnTo>
                <a:lnTo>
                  <a:pt x="895" y="2245"/>
                </a:lnTo>
                <a:lnTo>
                  <a:pt x="903" y="2275"/>
                </a:lnTo>
                <a:lnTo>
                  <a:pt x="918" y="2301"/>
                </a:lnTo>
                <a:lnTo>
                  <a:pt x="937" y="2324"/>
                </a:lnTo>
                <a:lnTo>
                  <a:pt x="959" y="2345"/>
                </a:lnTo>
                <a:lnTo>
                  <a:pt x="987" y="2362"/>
                </a:lnTo>
                <a:lnTo>
                  <a:pt x="1017" y="2377"/>
                </a:lnTo>
                <a:lnTo>
                  <a:pt x="1049" y="2390"/>
                </a:lnTo>
                <a:lnTo>
                  <a:pt x="1085" y="2400"/>
                </a:lnTo>
                <a:lnTo>
                  <a:pt x="1121" y="2409"/>
                </a:lnTo>
                <a:lnTo>
                  <a:pt x="1157" y="2415"/>
                </a:lnTo>
                <a:lnTo>
                  <a:pt x="1194" y="2421"/>
                </a:lnTo>
                <a:lnTo>
                  <a:pt x="1230" y="2425"/>
                </a:lnTo>
                <a:lnTo>
                  <a:pt x="1265" y="2428"/>
                </a:lnTo>
                <a:lnTo>
                  <a:pt x="1299" y="2430"/>
                </a:lnTo>
                <a:lnTo>
                  <a:pt x="1329" y="2431"/>
                </a:lnTo>
                <a:lnTo>
                  <a:pt x="1356" y="2431"/>
                </a:lnTo>
                <a:lnTo>
                  <a:pt x="1381" y="2433"/>
                </a:lnTo>
                <a:lnTo>
                  <a:pt x="1401" y="2433"/>
                </a:lnTo>
                <a:lnTo>
                  <a:pt x="1416" y="2433"/>
                </a:lnTo>
                <a:lnTo>
                  <a:pt x="1425" y="2434"/>
                </a:lnTo>
                <a:lnTo>
                  <a:pt x="1429" y="2435"/>
                </a:lnTo>
                <a:lnTo>
                  <a:pt x="1480" y="2676"/>
                </a:lnTo>
                <a:lnTo>
                  <a:pt x="1482" y="2679"/>
                </a:lnTo>
                <a:lnTo>
                  <a:pt x="1484" y="2683"/>
                </a:lnTo>
                <a:lnTo>
                  <a:pt x="1488" y="2684"/>
                </a:lnTo>
                <a:lnTo>
                  <a:pt x="1493" y="2686"/>
                </a:lnTo>
                <a:lnTo>
                  <a:pt x="1598" y="2686"/>
                </a:lnTo>
                <a:lnTo>
                  <a:pt x="1602" y="2686"/>
                </a:lnTo>
                <a:lnTo>
                  <a:pt x="1606" y="2683"/>
                </a:lnTo>
                <a:lnTo>
                  <a:pt x="1608" y="2681"/>
                </a:lnTo>
                <a:lnTo>
                  <a:pt x="1609" y="2677"/>
                </a:lnTo>
                <a:lnTo>
                  <a:pt x="1614" y="2661"/>
                </a:lnTo>
                <a:lnTo>
                  <a:pt x="1621" y="2638"/>
                </a:lnTo>
                <a:lnTo>
                  <a:pt x="1629" y="2609"/>
                </a:lnTo>
                <a:lnTo>
                  <a:pt x="1639" y="2577"/>
                </a:lnTo>
                <a:lnTo>
                  <a:pt x="1651" y="2539"/>
                </a:lnTo>
                <a:lnTo>
                  <a:pt x="1663" y="2500"/>
                </a:lnTo>
                <a:lnTo>
                  <a:pt x="1677" y="2459"/>
                </a:lnTo>
                <a:lnTo>
                  <a:pt x="1691" y="2418"/>
                </a:lnTo>
                <a:lnTo>
                  <a:pt x="1706" y="2376"/>
                </a:lnTo>
                <a:lnTo>
                  <a:pt x="1722" y="2336"/>
                </a:lnTo>
                <a:lnTo>
                  <a:pt x="1737" y="2300"/>
                </a:lnTo>
                <a:lnTo>
                  <a:pt x="1753" y="2266"/>
                </a:lnTo>
                <a:lnTo>
                  <a:pt x="1768" y="2237"/>
                </a:lnTo>
                <a:lnTo>
                  <a:pt x="1784" y="2215"/>
                </a:lnTo>
                <a:lnTo>
                  <a:pt x="1799" y="2197"/>
                </a:lnTo>
                <a:lnTo>
                  <a:pt x="1829" y="2174"/>
                </a:lnTo>
                <a:lnTo>
                  <a:pt x="1860" y="2156"/>
                </a:lnTo>
                <a:lnTo>
                  <a:pt x="1894" y="2139"/>
                </a:lnTo>
                <a:lnTo>
                  <a:pt x="1929" y="2128"/>
                </a:lnTo>
                <a:lnTo>
                  <a:pt x="1964" y="2118"/>
                </a:lnTo>
                <a:lnTo>
                  <a:pt x="2000" y="2109"/>
                </a:lnTo>
                <a:lnTo>
                  <a:pt x="2037" y="2101"/>
                </a:lnTo>
                <a:lnTo>
                  <a:pt x="2079" y="2091"/>
                </a:lnTo>
                <a:lnTo>
                  <a:pt x="2120" y="2078"/>
                </a:lnTo>
                <a:lnTo>
                  <a:pt x="2161" y="2062"/>
                </a:lnTo>
                <a:lnTo>
                  <a:pt x="2198" y="2043"/>
                </a:lnTo>
                <a:lnTo>
                  <a:pt x="2234" y="2019"/>
                </a:lnTo>
                <a:lnTo>
                  <a:pt x="2267" y="1990"/>
                </a:lnTo>
                <a:lnTo>
                  <a:pt x="2291" y="1967"/>
                </a:lnTo>
                <a:lnTo>
                  <a:pt x="2316" y="1940"/>
                </a:lnTo>
                <a:lnTo>
                  <a:pt x="2343" y="1911"/>
                </a:lnTo>
                <a:lnTo>
                  <a:pt x="2375" y="1880"/>
                </a:lnTo>
                <a:lnTo>
                  <a:pt x="2407" y="1850"/>
                </a:lnTo>
                <a:lnTo>
                  <a:pt x="2444" y="1820"/>
                </a:lnTo>
                <a:lnTo>
                  <a:pt x="2484" y="1791"/>
                </a:lnTo>
                <a:lnTo>
                  <a:pt x="2526" y="1764"/>
                </a:lnTo>
                <a:lnTo>
                  <a:pt x="2573" y="1740"/>
                </a:lnTo>
                <a:lnTo>
                  <a:pt x="2623" y="1721"/>
                </a:lnTo>
                <a:lnTo>
                  <a:pt x="2677" y="1706"/>
                </a:lnTo>
                <a:lnTo>
                  <a:pt x="2721" y="1695"/>
                </a:lnTo>
                <a:lnTo>
                  <a:pt x="2757" y="1681"/>
                </a:lnTo>
                <a:lnTo>
                  <a:pt x="2788" y="1666"/>
                </a:lnTo>
                <a:lnTo>
                  <a:pt x="2813" y="1651"/>
                </a:lnTo>
                <a:lnTo>
                  <a:pt x="2833" y="1633"/>
                </a:lnTo>
                <a:lnTo>
                  <a:pt x="2848" y="1616"/>
                </a:lnTo>
                <a:lnTo>
                  <a:pt x="2861" y="1597"/>
                </a:lnTo>
                <a:lnTo>
                  <a:pt x="2868" y="1579"/>
                </a:lnTo>
                <a:lnTo>
                  <a:pt x="2873" y="1562"/>
                </a:lnTo>
                <a:lnTo>
                  <a:pt x="2876" y="1546"/>
                </a:lnTo>
                <a:lnTo>
                  <a:pt x="2876" y="1529"/>
                </a:lnTo>
                <a:lnTo>
                  <a:pt x="2875" y="1516"/>
                </a:lnTo>
                <a:lnTo>
                  <a:pt x="2873" y="1502"/>
                </a:lnTo>
                <a:lnTo>
                  <a:pt x="2871" y="1492"/>
                </a:lnTo>
                <a:lnTo>
                  <a:pt x="2870" y="1487"/>
                </a:lnTo>
                <a:lnTo>
                  <a:pt x="2871" y="1483"/>
                </a:lnTo>
                <a:lnTo>
                  <a:pt x="2873" y="1479"/>
                </a:lnTo>
                <a:lnTo>
                  <a:pt x="2877" y="1477"/>
                </a:lnTo>
                <a:lnTo>
                  <a:pt x="2882" y="1475"/>
                </a:lnTo>
                <a:lnTo>
                  <a:pt x="2896" y="1474"/>
                </a:lnTo>
                <a:lnTo>
                  <a:pt x="2912" y="1470"/>
                </a:lnTo>
                <a:lnTo>
                  <a:pt x="2931" y="1463"/>
                </a:lnTo>
                <a:lnTo>
                  <a:pt x="2952" y="1452"/>
                </a:lnTo>
                <a:lnTo>
                  <a:pt x="2972" y="1435"/>
                </a:lnTo>
                <a:lnTo>
                  <a:pt x="2994" y="1413"/>
                </a:lnTo>
                <a:lnTo>
                  <a:pt x="3006" y="1393"/>
                </a:lnTo>
                <a:lnTo>
                  <a:pt x="3019" y="1366"/>
                </a:lnTo>
                <a:lnTo>
                  <a:pt x="3027" y="1336"/>
                </a:lnTo>
                <a:lnTo>
                  <a:pt x="3034" y="1303"/>
                </a:lnTo>
                <a:lnTo>
                  <a:pt x="3036" y="1264"/>
                </a:lnTo>
                <a:lnTo>
                  <a:pt x="3034" y="1222"/>
                </a:lnTo>
                <a:lnTo>
                  <a:pt x="3025" y="1177"/>
                </a:lnTo>
                <a:lnTo>
                  <a:pt x="3011" y="1130"/>
                </a:lnTo>
                <a:lnTo>
                  <a:pt x="2990" y="1081"/>
                </a:lnTo>
                <a:lnTo>
                  <a:pt x="2967" y="1043"/>
                </a:lnTo>
                <a:lnTo>
                  <a:pt x="2943" y="1009"/>
                </a:lnTo>
                <a:lnTo>
                  <a:pt x="2918" y="982"/>
                </a:lnTo>
                <a:lnTo>
                  <a:pt x="2893" y="958"/>
                </a:lnTo>
                <a:lnTo>
                  <a:pt x="2868" y="939"/>
                </a:lnTo>
                <a:lnTo>
                  <a:pt x="2847" y="924"/>
                </a:lnTo>
                <a:lnTo>
                  <a:pt x="2828" y="913"/>
                </a:lnTo>
                <a:lnTo>
                  <a:pt x="2813" y="905"/>
                </a:lnTo>
                <a:lnTo>
                  <a:pt x="2811" y="903"/>
                </a:lnTo>
                <a:lnTo>
                  <a:pt x="2808" y="900"/>
                </a:lnTo>
                <a:lnTo>
                  <a:pt x="2807" y="897"/>
                </a:lnTo>
                <a:lnTo>
                  <a:pt x="2807" y="893"/>
                </a:lnTo>
                <a:lnTo>
                  <a:pt x="2808" y="889"/>
                </a:lnTo>
                <a:lnTo>
                  <a:pt x="2811" y="880"/>
                </a:lnTo>
                <a:lnTo>
                  <a:pt x="2812" y="870"/>
                </a:lnTo>
                <a:lnTo>
                  <a:pt x="2812" y="857"/>
                </a:lnTo>
                <a:lnTo>
                  <a:pt x="2809" y="842"/>
                </a:lnTo>
                <a:lnTo>
                  <a:pt x="2803" y="825"/>
                </a:lnTo>
                <a:lnTo>
                  <a:pt x="2792" y="807"/>
                </a:lnTo>
                <a:lnTo>
                  <a:pt x="2776" y="786"/>
                </a:lnTo>
                <a:lnTo>
                  <a:pt x="2753" y="765"/>
                </a:lnTo>
                <a:lnTo>
                  <a:pt x="2732" y="751"/>
                </a:lnTo>
                <a:lnTo>
                  <a:pt x="2708" y="740"/>
                </a:lnTo>
                <a:lnTo>
                  <a:pt x="2684" y="734"/>
                </a:lnTo>
                <a:lnTo>
                  <a:pt x="2662" y="729"/>
                </a:lnTo>
                <a:lnTo>
                  <a:pt x="2642" y="726"/>
                </a:lnTo>
                <a:lnTo>
                  <a:pt x="2628" y="726"/>
                </a:lnTo>
                <a:lnTo>
                  <a:pt x="2624" y="725"/>
                </a:lnTo>
                <a:lnTo>
                  <a:pt x="2620" y="724"/>
                </a:lnTo>
                <a:lnTo>
                  <a:pt x="2618" y="721"/>
                </a:lnTo>
                <a:lnTo>
                  <a:pt x="2617" y="718"/>
                </a:lnTo>
                <a:lnTo>
                  <a:pt x="2612" y="708"/>
                </a:lnTo>
                <a:lnTo>
                  <a:pt x="2604" y="693"/>
                </a:lnTo>
                <a:lnTo>
                  <a:pt x="2594" y="676"/>
                </a:lnTo>
                <a:lnTo>
                  <a:pt x="2579" y="656"/>
                </a:lnTo>
                <a:lnTo>
                  <a:pt x="2559" y="636"/>
                </a:lnTo>
                <a:lnTo>
                  <a:pt x="2535" y="616"/>
                </a:lnTo>
                <a:lnTo>
                  <a:pt x="2505" y="596"/>
                </a:lnTo>
                <a:lnTo>
                  <a:pt x="2469" y="577"/>
                </a:lnTo>
                <a:lnTo>
                  <a:pt x="2430" y="563"/>
                </a:lnTo>
                <a:lnTo>
                  <a:pt x="2391" y="555"/>
                </a:lnTo>
                <a:lnTo>
                  <a:pt x="2352" y="551"/>
                </a:lnTo>
                <a:lnTo>
                  <a:pt x="2316" y="550"/>
                </a:lnTo>
                <a:lnTo>
                  <a:pt x="2283" y="552"/>
                </a:lnTo>
                <a:lnTo>
                  <a:pt x="2253" y="555"/>
                </a:lnTo>
                <a:lnTo>
                  <a:pt x="2231" y="560"/>
                </a:lnTo>
                <a:lnTo>
                  <a:pt x="2213" y="563"/>
                </a:lnTo>
                <a:lnTo>
                  <a:pt x="2209" y="563"/>
                </a:lnTo>
                <a:lnTo>
                  <a:pt x="2206" y="562"/>
                </a:lnTo>
                <a:lnTo>
                  <a:pt x="2202" y="560"/>
                </a:lnTo>
                <a:lnTo>
                  <a:pt x="2199" y="556"/>
                </a:lnTo>
                <a:lnTo>
                  <a:pt x="2192" y="543"/>
                </a:lnTo>
                <a:lnTo>
                  <a:pt x="2181" y="527"/>
                </a:lnTo>
                <a:lnTo>
                  <a:pt x="2167" y="508"/>
                </a:lnTo>
                <a:lnTo>
                  <a:pt x="2148" y="490"/>
                </a:lnTo>
                <a:lnTo>
                  <a:pt x="2127" y="471"/>
                </a:lnTo>
                <a:lnTo>
                  <a:pt x="2102" y="454"/>
                </a:lnTo>
                <a:lnTo>
                  <a:pt x="2072" y="441"/>
                </a:lnTo>
                <a:lnTo>
                  <a:pt x="2035" y="432"/>
                </a:lnTo>
                <a:lnTo>
                  <a:pt x="2000" y="428"/>
                </a:lnTo>
                <a:lnTo>
                  <a:pt x="1968" y="431"/>
                </a:lnTo>
                <a:lnTo>
                  <a:pt x="1936" y="434"/>
                </a:lnTo>
                <a:lnTo>
                  <a:pt x="1908" y="442"/>
                </a:lnTo>
                <a:lnTo>
                  <a:pt x="1885" y="451"/>
                </a:lnTo>
                <a:lnTo>
                  <a:pt x="1866" y="458"/>
                </a:lnTo>
                <a:lnTo>
                  <a:pt x="1852" y="465"/>
                </a:lnTo>
                <a:lnTo>
                  <a:pt x="1849" y="466"/>
                </a:lnTo>
                <a:lnTo>
                  <a:pt x="1846" y="466"/>
                </a:lnTo>
                <a:lnTo>
                  <a:pt x="1842" y="465"/>
                </a:lnTo>
                <a:lnTo>
                  <a:pt x="1840" y="463"/>
                </a:lnTo>
                <a:lnTo>
                  <a:pt x="1831" y="456"/>
                </a:lnTo>
                <a:lnTo>
                  <a:pt x="1820" y="447"/>
                </a:lnTo>
                <a:lnTo>
                  <a:pt x="1805" y="437"/>
                </a:lnTo>
                <a:lnTo>
                  <a:pt x="1787" y="426"/>
                </a:lnTo>
                <a:lnTo>
                  <a:pt x="1766" y="416"/>
                </a:lnTo>
                <a:lnTo>
                  <a:pt x="1740" y="406"/>
                </a:lnTo>
                <a:lnTo>
                  <a:pt x="1711" y="397"/>
                </a:lnTo>
                <a:lnTo>
                  <a:pt x="1678" y="392"/>
                </a:lnTo>
                <a:lnTo>
                  <a:pt x="1642" y="391"/>
                </a:lnTo>
                <a:close/>
                <a:moveTo>
                  <a:pt x="1682" y="0"/>
                </a:moveTo>
                <a:lnTo>
                  <a:pt x="1779" y="1"/>
                </a:lnTo>
                <a:lnTo>
                  <a:pt x="1876" y="6"/>
                </a:lnTo>
                <a:lnTo>
                  <a:pt x="1973" y="16"/>
                </a:lnTo>
                <a:lnTo>
                  <a:pt x="2077" y="34"/>
                </a:lnTo>
                <a:lnTo>
                  <a:pt x="2181" y="55"/>
                </a:lnTo>
                <a:lnTo>
                  <a:pt x="2282" y="82"/>
                </a:lnTo>
                <a:lnTo>
                  <a:pt x="2382" y="116"/>
                </a:lnTo>
                <a:lnTo>
                  <a:pt x="2480" y="155"/>
                </a:lnTo>
                <a:lnTo>
                  <a:pt x="2576" y="199"/>
                </a:lnTo>
                <a:lnTo>
                  <a:pt x="2669" y="250"/>
                </a:lnTo>
                <a:lnTo>
                  <a:pt x="2759" y="305"/>
                </a:lnTo>
                <a:lnTo>
                  <a:pt x="2850" y="369"/>
                </a:lnTo>
                <a:lnTo>
                  <a:pt x="2935" y="439"/>
                </a:lnTo>
                <a:lnTo>
                  <a:pt x="3016" y="515"/>
                </a:lnTo>
                <a:lnTo>
                  <a:pt x="3094" y="594"/>
                </a:lnTo>
                <a:lnTo>
                  <a:pt x="3165" y="679"/>
                </a:lnTo>
                <a:lnTo>
                  <a:pt x="3232" y="766"/>
                </a:lnTo>
                <a:lnTo>
                  <a:pt x="3293" y="859"/>
                </a:lnTo>
                <a:lnTo>
                  <a:pt x="3348" y="954"/>
                </a:lnTo>
                <a:lnTo>
                  <a:pt x="3397" y="1053"/>
                </a:lnTo>
                <a:lnTo>
                  <a:pt x="3440" y="1156"/>
                </a:lnTo>
                <a:lnTo>
                  <a:pt x="3476" y="1260"/>
                </a:lnTo>
                <a:lnTo>
                  <a:pt x="3505" y="1366"/>
                </a:lnTo>
                <a:lnTo>
                  <a:pt x="3526" y="1475"/>
                </a:lnTo>
                <a:lnTo>
                  <a:pt x="3538" y="1586"/>
                </a:lnTo>
                <a:lnTo>
                  <a:pt x="3541" y="1632"/>
                </a:lnTo>
                <a:lnTo>
                  <a:pt x="3538" y="1680"/>
                </a:lnTo>
                <a:lnTo>
                  <a:pt x="3533" y="1729"/>
                </a:lnTo>
                <a:lnTo>
                  <a:pt x="3526" y="1779"/>
                </a:lnTo>
                <a:lnTo>
                  <a:pt x="3518" y="1829"/>
                </a:lnTo>
                <a:lnTo>
                  <a:pt x="3512" y="1878"/>
                </a:lnTo>
                <a:lnTo>
                  <a:pt x="3507" y="1926"/>
                </a:lnTo>
                <a:lnTo>
                  <a:pt x="3506" y="1975"/>
                </a:lnTo>
                <a:lnTo>
                  <a:pt x="3508" y="2022"/>
                </a:lnTo>
                <a:lnTo>
                  <a:pt x="3516" y="2066"/>
                </a:lnTo>
                <a:lnTo>
                  <a:pt x="3518" y="2072"/>
                </a:lnTo>
                <a:lnTo>
                  <a:pt x="3521" y="2082"/>
                </a:lnTo>
                <a:lnTo>
                  <a:pt x="3525" y="2093"/>
                </a:lnTo>
                <a:lnTo>
                  <a:pt x="3531" y="2108"/>
                </a:lnTo>
                <a:lnTo>
                  <a:pt x="3540" y="2126"/>
                </a:lnTo>
                <a:lnTo>
                  <a:pt x="3550" y="2146"/>
                </a:lnTo>
                <a:lnTo>
                  <a:pt x="3562" y="2168"/>
                </a:lnTo>
                <a:lnTo>
                  <a:pt x="3579" y="2195"/>
                </a:lnTo>
                <a:lnTo>
                  <a:pt x="3599" y="2223"/>
                </a:lnTo>
                <a:lnTo>
                  <a:pt x="3621" y="2256"/>
                </a:lnTo>
                <a:lnTo>
                  <a:pt x="3649" y="2292"/>
                </a:lnTo>
                <a:lnTo>
                  <a:pt x="3680" y="2330"/>
                </a:lnTo>
                <a:lnTo>
                  <a:pt x="3716" y="2372"/>
                </a:lnTo>
                <a:lnTo>
                  <a:pt x="3758" y="2418"/>
                </a:lnTo>
                <a:lnTo>
                  <a:pt x="3804" y="2466"/>
                </a:lnTo>
                <a:lnTo>
                  <a:pt x="3855" y="2519"/>
                </a:lnTo>
                <a:lnTo>
                  <a:pt x="3874" y="2543"/>
                </a:lnTo>
                <a:lnTo>
                  <a:pt x="3887" y="2568"/>
                </a:lnTo>
                <a:lnTo>
                  <a:pt x="3893" y="2594"/>
                </a:lnTo>
                <a:lnTo>
                  <a:pt x="3894" y="2622"/>
                </a:lnTo>
                <a:lnTo>
                  <a:pt x="3889" y="2648"/>
                </a:lnTo>
                <a:lnTo>
                  <a:pt x="3879" y="2672"/>
                </a:lnTo>
                <a:lnTo>
                  <a:pt x="3864" y="2694"/>
                </a:lnTo>
                <a:lnTo>
                  <a:pt x="3845" y="2714"/>
                </a:lnTo>
                <a:lnTo>
                  <a:pt x="3822" y="2729"/>
                </a:lnTo>
                <a:lnTo>
                  <a:pt x="3793" y="2738"/>
                </a:lnTo>
                <a:lnTo>
                  <a:pt x="3746" y="2749"/>
                </a:lnTo>
                <a:lnTo>
                  <a:pt x="3705" y="2758"/>
                </a:lnTo>
                <a:lnTo>
                  <a:pt x="3668" y="2767"/>
                </a:lnTo>
                <a:lnTo>
                  <a:pt x="3635" y="2775"/>
                </a:lnTo>
                <a:lnTo>
                  <a:pt x="3607" y="2781"/>
                </a:lnTo>
                <a:lnTo>
                  <a:pt x="3586" y="2786"/>
                </a:lnTo>
                <a:lnTo>
                  <a:pt x="3571" y="2790"/>
                </a:lnTo>
                <a:lnTo>
                  <a:pt x="3562" y="2793"/>
                </a:lnTo>
                <a:lnTo>
                  <a:pt x="3562" y="2798"/>
                </a:lnTo>
                <a:lnTo>
                  <a:pt x="3562" y="2811"/>
                </a:lnTo>
                <a:lnTo>
                  <a:pt x="3562" y="2832"/>
                </a:lnTo>
                <a:lnTo>
                  <a:pt x="3562" y="2861"/>
                </a:lnTo>
                <a:lnTo>
                  <a:pt x="3562" y="2895"/>
                </a:lnTo>
                <a:lnTo>
                  <a:pt x="3561" y="2932"/>
                </a:lnTo>
                <a:lnTo>
                  <a:pt x="3561" y="2975"/>
                </a:lnTo>
                <a:lnTo>
                  <a:pt x="3561" y="3019"/>
                </a:lnTo>
                <a:lnTo>
                  <a:pt x="3560" y="3065"/>
                </a:lnTo>
                <a:lnTo>
                  <a:pt x="3560" y="3112"/>
                </a:lnTo>
                <a:lnTo>
                  <a:pt x="3560" y="3158"/>
                </a:lnTo>
                <a:lnTo>
                  <a:pt x="3559" y="3203"/>
                </a:lnTo>
                <a:lnTo>
                  <a:pt x="3559" y="3246"/>
                </a:lnTo>
                <a:lnTo>
                  <a:pt x="3557" y="3284"/>
                </a:lnTo>
                <a:lnTo>
                  <a:pt x="3556" y="3318"/>
                </a:lnTo>
                <a:lnTo>
                  <a:pt x="3556" y="3347"/>
                </a:lnTo>
                <a:lnTo>
                  <a:pt x="3555" y="3370"/>
                </a:lnTo>
                <a:lnTo>
                  <a:pt x="3554" y="3383"/>
                </a:lnTo>
                <a:lnTo>
                  <a:pt x="3547" y="3426"/>
                </a:lnTo>
                <a:lnTo>
                  <a:pt x="3536" y="3464"/>
                </a:lnTo>
                <a:lnTo>
                  <a:pt x="3518" y="3497"/>
                </a:lnTo>
                <a:lnTo>
                  <a:pt x="3495" y="3527"/>
                </a:lnTo>
                <a:lnTo>
                  <a:pt x="3467" y="3552"/>
                </a:lnTo>
                <a:lnTo>
                  <a:pt x="3435" y="3575"/>
                </a:lnTo>
                <a:lnTo>
                  <a:pt x="3397" y="3593"/>
                </a:lnTo>
                <a:lnTo>
                  <a:pt x="3354" y="3606"/>
                </a:lnTo>
                <a:lnTo>
                  <a:pt x="3308" y="3616"/>
                </a:lnTo>
                <a:lnTo>
                  <a:pt x="3257" y="3621"/>
                </a:lnTo>
                <a:lnTo>
                  <a:pt x="3202" y="3623"/>
                </a:lnTo>
                <a:lnTo>
                  <a:pt x="3141" y="3619"/>
                </a:lnTo>
                <a:lnTo>
                  <a:pt x="3079" y="3610"/>
                </a:lnTo>
                <a:lnTo>
                  <a:pt x="3024" y="3604"/>
                </a:lnTo>
                <a:lnTo>
                  <a:pt x="2972" y="3601"/>
                </a:lnTo>
                <a:lnTo>
                  <a:pt x="2925" y="3604"/>
                </a:lnTo>
                <a:lnTo>
                  <a:pt x="2882" y="3610"/>
                </a:lnTo>
                <a:lnTo>
                  <a:pt x="2843" y="3620"/>
                </a:lnTo>
                <a:lnTo>
                  <a:pt x="2808" y="3634"/>
                </a:lnTo>
                <a:lnTo>
                  <a:pt x="2776" y="3650"/>
                </a:lnTo>
                <a:lnTo>
                  <a:pt x="2748" y="3670"/>
                </a:lnTo>
                <a:lnTo>
                  <a:pt x="2723" y="3693"/>
                </a:lnTo>
                <a:lnTo>
                  <a:pt x="2703" y="3718"/>
                </a:lnTo>
                <a:lnTo>
                  <a:pt x="2684" y="3744"/>
                </a:lnTo>
                <a:lnTo>
                  <a:pt x="2669" y="3773"/>
                </a:lnTo>
                <a:lnTo>
                  <a:pt x="2658" y="3803"/>
                </a:lnTo>
                <a:lnTo>
                  <a:pt x="2649" y="3834"/>
                </a:lnTo>
                <a:lnTo>
                  <a:pt x="2649" y="3838"/>
                </a:lnTo>
                <a:lnTo>
                  <a:pt x="2648" y="3848"/>
                </a:lnTo>
                <a:lnTo>
                  <a:pt x="2645" y="3864"/>
                </a:lnTo>
                <a:lnTo>
                  <a:pt x="2643" y="3884"/>
                </a:lnTo>
                <a:lnTo>
                  <a:pt x="2640" y="3910"/>
                </a:lnTo>
                <a:lnTo>
                  <a:pt x="2638" y="3938"/>
                </a:lnTo>
                <a:lnTo>
                  <a:pt x="2635" y="3970"/>
                </a:lnTo>
                <a:lnTo>
                  <a:pt x="2633" y="4003"/>
                </a:lnTo>
                <a:lnTo>
                  <a:pt x="2628" y="4031"/>
                </a:lnTo>
                <a:lnTo>
                  <a:pt x="2618" y="4056"/>
                </a:lnTo>
                <a:lnTo>
                  <a:pt x="2603" y="4077"/>
                </a:lnTo>
                <a:lnTo>
                  <a:pt x="2583" y="4096"/>
                </a:lnTo>
                <a:lnTo>
                  <a:pt x="2560" y="4110"/>
                </a:lnTo>
                <a:lnTo>
                  <a:pt x="2534" y="4119"/>
                </a:lnTo>
                <a:lnTo>
                  <a:pt x="2506" y="4121"/>
                </a:lnTo>
                <a:lnTo>
                  <a:pt x="854" y="4121"/>
                </a:lnTo>
                <a:lnTo>
                  <a:pt x="825" y="4119"/>
                </a:lnTo>
                <a:lnTo>
                  <a:pt x="799" y="4109"/>
                </a:lnTo>
                <a:lnTo>
                  <a:pt x="775" y="4094"/>
                </a:lnTo>
                <a:lnTo>
                  <a:pt x="755" y="4074"/>
                </a:lnTo>
                <a:lnTo>
                  <a:pt x="740" y="4051"/>
                </a:lnTo>
                <a:lnTo>
                  <a:pt x="731" y="4024"/>
                </a:lnTo>
                <a:lnTo>
                  <a:pt x="728" y="3995"/>
                </a:lnTo>
                <a:lnTo>
                  <a:pt x="728" y="3537"/>
                </a:lnTo>
                <a:lnTo>
                  <a:pt x="728" y="3489"/>
                </a:lnTo>
                <a:lnTo>
                  <a:pt x="725" y="3436"/>
                </a:lnTo>
                <a:lnTo>
                  <a:pt x="723" y="3381"/>
                </a:lnTo>
                <a:lnTo>
                  <a:pt x="719" y="3324"/>
                </a:lnTo>
                <a:lnTo>
                  <a:pt x="714" y="3267"/>
                </a:lnTo>
                <a:lnTo>
                  <a:pt x="706" y="3209"/>
                </a:lnTo>
                <a:lnTo>
                  <a:pt x="696" y="3152"/>
                </a:lnTo>
                <a:lnTo>
                  <a:pt x="684" y="3095"/>
                </a:lnTo>
                <a:lnTo>
                  <a:pt x="669" y="3039"/>
                </a:lnTo>
                <a:lnTo>
                  <a:pt x="651" y="2985"/>
                </a:lnTo>
                <a:lnTo>
                  <a:pt x="630" y="2934"/>
                </a:lnTo>
                <a:lnTo>
                  <a:pt x="605" y="2886"/>
                </a:lnTo>
                <a:lnTo>
                  <a:pt x="576" y="2841"/>
                </a:lnTo>
                <a:lnTo>
                  <a:pt x="543" y="2801"/>
                </a:lnTo>
                <a:lnTo>
                  <a:pt x="471" y="2717"/>
                </a:lnTo>
                <a:lnTo>
                  <a:pt x="402" y="2632"/>
                </a:lnTo>
                <a:lnTo>
                  <a:pt x="338" y="2543"/>
                </a:lnTo>
                <a:lnTo>
                  <a:pt x="278" y="2451"/>
                </a:lnTo>
                <a:lnTo>
                  <a:pt x="224" y="2357"/>
                </a:lnTo>
                <a:lnTo>
                  <a:pt x="174" y="2262"/>
                </a:lnTo>
                <a:lnTo>
                  <a:pt x="130" y="2166"/>
                </a:lnTo>
                <a:lnTo>
                  <a:pt x="92" y="2067"/>
                </a:lnTo>
                <a:lnTo>
                  <a:pt x="60" y="1965"/>
                </a:lnTo>
                <a:lnTo>
                  <a:pt x="35" y="1864"/>
                </a:lnTo>
                <a:lnTo>
                  <a:pt x="16" y="1760"/>
                </a:lnTo>
                <a:lnTo>
                  <a:pt x="5" y="1655"/>
                </a:lnTo>
                <a:lnTo>
                  <a:pt x="0" y="1549"/>
                </a:lnTo>
                <a:lnTo>
                  <a:pt x="4" y="1443"/>
                </a:lnTo>
                <a:lnTo>
                  <a:pt x="15" y="1336"/>
                </a:lnTo>
                <a:lnTo>
                  <a:pt x="35" y="1229"/>
                </a:lnTo>
                <a:lnTo>
                  <a:pt x="62" y="1120"/>
                </a:lnTo>
                <a:lnTo>
                  <a:pt x="100" y="1012"/>
                </a:lnTo>
                <a:lnTo>
                  <a:pt x="139" y="919"/>
                </a:lnTo>
                <a:lnTo>
                  <a:pt x="183" y="832"/>
                </a:lnTo>
                <a:lnTo>
                  <a:pt x="231" y="748"/>
                </a:lnTo>
                <a:lnTo>
                  <a:pt x="285" y="669"/>
                </a:lnTo>
                <a:lnTo>
                  <a:pt x="344" y="594"/>
                </a:lnTo>
                <a:lnTo>
                  <a:pt x="407" y="522"/>
                </a:lnTo>
                <a:lnTo>
                  <a:pt x="473" y="457"/>
                </a:lnTo>
                <a:lnTo>
                  <a:pt x="543" y="396"/>
                </a:lnTo>
                <a:lnTo>
                  <a:pt x="616" y="338"/>
                </a:lnTo>
                <a:lnTo>
                  <a:pt x="694" y="285"/>
                </a:lnTo>
                <a:lnTo>
                  <a:pt x="774" y="237"/>
                </a:lnTo>
                <a:lnTo>
                  <a:pt x="857" y="193"/>
                </a:lnTo>
                <a:lnTo>
                  <a:pt x="940" y="154"/>
                </a:lnTo>
                <a:lnTo>
                  <a:pt x="1028" y="119"/>
                </a:lnTo>
                <a:lnTo>
                  <a:pt x="1117" y="87"/>
                </a:lnTo>
                <a:lnTo>
                  <a:pt x="1209" y="62"/>
                </a:lnTo>
                <a:lnTo>
                  <a:pt x="1301" y="40"/>
                </a:lnTo>
                <a:lnTo>
                  <a:pt x="1395" y="24"/>
                </a:lnTo>
                <a:lnTo>
                  <a:pt x="1490" y="11"/>
                </a:lnTo>
                <a:lnTo>
                  <a:pt x="1586" y="4"/>
                </a:lnTo>
                <a:lnTo>
                  <a:pt x="168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0" name="Freeform 38"/>
          <p:cNvSpPr>
            <a:spLocks noEditPoints="1"/>
          </p:cNvSpPr>
          <p:nvPr/>
        </p:nvSpPr>
        <p:spPr bwMode="auto">
          <a:xfrm>
            <a:off x="8700876" y="4554040"/>
            <a:ext cx="505208" cy="504001"/>
          </a:xfrm>
          <a:custGeom>
            <a:avLst/>
            <a:gdLst>
              <a:gd name="T0" fmla="*/ 1500 w 3349"/>
              <a:gd name="T1" fmla="*/ 2246 h 3344"/>
              <a:gd name="T2" fmla="*/ 1404 w 3349"/>
              <a:gd name="T3" fmla="*/ 2400 h 3344"/>
              <a:gd name="T4" fmla="*/ 1434 w 3349"/>
              <a:gd name="T5" fmla="*/ 2575 h 3344"/>
              <a:gd name="T6" fmla="*/ 1565 w 3349"/>
              <a:gd name="T7" fmla="*/ 2677 h 3344"/>
              <a:gd name="T8" fmla="*/ 1720 w 3349"/>
              <a:gd name="T9" fmla="*/ 2680 h 3344"/>
              <a:gd name="T10" fmla="*/ 1854 w 3349"/>
              <a:gd name="T11" fmla="*/ 2587 h 3344"/>
              <a:gd name="T12" fmla="*/ 1893 w 3349"/>
              <a:gd name="T13" fmla="*/ 2416 h 3344"/>
              <a:gd name="T14" fmla="*/ 1817 w 3349"/>
              <a:gd name="T15" fmla="*/ 2264 h 3344"/>
              <a:gd name="T16" fmla="*/ 1652 w 3349"/>
              <a:gd name="T17" fmla="*/ 2202 h 3344"/>
              <a:gd name="T18" fmla="*/ 1478 w 3349"/>
              <a:gd name="T19" fmla="*/ 672 h 3344"/>
              <a:gd name="T20" fmla="*/ 1236 w 3349"/>
              <a:gd name="T21" fmla="*/ 782 h 3344"/>
              <a:gd name="T22" fmla="*/ 1080 w 3349"/>
              <a:gd name="T23" fmla="*/ 987 h 3344"/>
              <a:gd name="T24" fmla="*/ 1018 w 3349"/>
              <a:gd name="T25" fmla="*/ 1279 h 3344"/>
              <a:gd name="T26" fmla="*/ 1429 w 3349"/>
              <a:gd name="T27" fmla="*/ 1201 h 3344"/>
              <a:gd name="T28" fmla="*/ 1517 w 3349"/>
              <a:gd name="T29" fmla="*/ 1042 h 3344"/>
              <a:gd name="T30" fmla="*/ 1674 w 3349"/>
              <a:gd name="T31" fmla="*/ 995 h 3344"/>
              <a:gd name="T32" fmla="*/ 1830 w 3349"/>
              <a:gd name="T33" fmla="*/ 1032 h 3344"/>
              <a:gd name="T34" fmla="*/ 1912 w 3349"/>
              <a:gd name="T35" fmla="*/ 1163 h 3344"/>
              <a:gd name="T36" fmla="*/ 1906 w 3349"/>
              <a:gd name="T37" fmla="*/ 1302 h 3344"/>
              <a:gd name="T38" fmla="*/ 1818 w 3349"/>
              <a:gd name="T39" fmla="*/ 1427 h 3344"/>
              <a:gd name="T40" fmla="*/ 1751 w 3349"/>
              <a:gd name="T41" fmla="*/ 1476 h 3344"/>
              <a:gd name="T42" fmla="*/ 1640 w 3349"/>
              <a:gd name="T43" fmla="*/ 1558 h 3344"/>
              <a:gd name="T44" fmla="*/ 1521 w 3349"/>
              <a:gd name="T45" fmla="*/ 1662 h 3344"/>
              <a:gd name="T46" fmla="*/ 1446 w 3349"/>
              <a:gd name="T47" fmla="*/ 1817 h 3344"/>
              <a:gd name="T48" fmla="*/ 1826 w 3349"/>
              <a:gd name="T49" fmla="*/ 1997 h 3344"/>
              <a:gd name="T50" fmla="*/ 1832 w 3349"/>
              <a:gd name="T51" fmla="*/ 1910 h 3344"/>
              <a:gd name="T52" fmla="*/ 1867 w 3349"/>
              <a:gd name="T53" fmla="*/ 1828 h 3344"/>
              <a:gd name="T54" fmla="*/ 2085 w 3349"/>
              <a:gd name="T55" fmla="*/ 1651 h 3344"/>
              <a:gd name="T56" fmla="*/ 2230 w 3349"/>
              <a:gd name="T57" fmla="*/ 1523 h 3344"/>
              <a:gd name="T58" fmla="*/ 2333 w 3349"/>
              <a:gd name="T59" fmla="*/ 1315 h 3344"/>
              <a:gd name="T60" fmla="*/ 2321 w 3349"/>
              <a:gd name="T61" fmla="*/ 1044 h 3344"/>
              <a:gd name="T62" fmla="*/ 2188 w 3349"/>
              <a:gd name="T63" fmla="*/ 827 h 3344"/>
              <a:gd name="T64" fmla="*/ 1926 w 3349"/>
              <a:gd name="T65" fmla="*/ 688 h 3344"/>
              <a:gd name="T66" fmla="*/ 1653 w 3349"/>
              <a:gd name="T67" fmla="*/ 0 h 3344"/>
              <a:gd name="T68" fmla="*/ 2164 w 3349"/>
              <a:gd name="T69" fmla="*/ 72 h 3344"/>
              <a:gd name="T70" fmla="*/ 2613 w 3349"/>
              <a:gd name="T71" fmla="*/ 286 h 3344"/>
              <a:gd name="T72" fmla="*/ 2977 w 3349"/>
              <a:gd name="T73" fmla="*/ 619 h 3344"/>
              <a:gd name="T74" fmla="*/ 3228 w 3349"/>
              <a:gd name="T75" fmla="*/ 1046 h 3344"/>
              <a:gd name="T76" fmla="*/ 3345 w 3349"/>
              <a:gd name="T77" fmla="*/ 1544 h 3344"/>
              <a:gd name="T78" fmla="*/ 3304 w 3349"/>
              <a:gd name="T79" fmla="*/ 2061 h 3344"/>
              <a:gd name="T80" fmla="*/ 3116 w 3349"/>
              <a:gd name="T81" fmla="*/ 2525 h 3344"/>
              <a:gd name="T82" fmla="*/ 2804 w 3349"/>
              <a:gd name="T83" fmla="*/ 2907 h 3344"/>
              <a:gd name="T84" fmla="*/ 2393 w 3349"/>
              <a:gd name="T85" fmla="*/ 3182 h 3344"/>
              <a:gd name="T86" fmla="*/ 1907 w 3349"/>
              <a:gd name="T87" fmla="*/ 3328 h 3344"/>
              <a:gd name="T88" fmla="*/ 1385 w 3349"/>
              <a:gd name="T89" fmla="*/ 3319 h 3344"/>
              <a:gd name="T90" fmla="*/ 907 w 3349"/>
              <a:gd name="T91" fmla="*/ 3158 h 3344"/>
              <a:gd name="T92" fmla="*/ 507 w 3349"/>
              <a:gd name="T93" fmla="*/ 2870 h 3344"/>
              <a:gd name="T94" fmla="*/ 207 w 3349"/>
              <a:gd name="T95" fmla="*/ 2477 h 3344"/>
              <a:gd name="T96" fmla="*/ 33 w 3349"/>
              <a:gd name="T97" fmla="*/ 2005 h 3344"/>
              <a:gd name="T98" fmla="*/ 9 w 3349"/>
              <a:gd name="T99" fmla="*/ 1492 h 3344"/>
              <a:gd name="T100" fmla="*/ 132 w 3349"/>
              <a:gd name="T101" fmla="*/ 1019 h 3344"/>
              <a:gd name="T102" fmla="*/ 380 w 3349"/>
              <a:gd name="T103" fmla="*/ 611 h 3344"/>
              <a:gd name="T104" fmla="*/ 730 w 3349"/>
              <a:gd name="T105" fmla="*/ 291 h 3344"/>
              <a:gd name="T106" fmla="*/ 1162 w 3349"/>
              <a:gd name="T107" fmla="*/ 79 h 3344"/>
              <a:gd name="T108" fmla="*/ 1653 w 3349"/>
              <a:gd name="T109" fmla="*/ 0 h 3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49" h="3344">
                <a:moveTo>
                  <a:pt x="1644" y="2202"/>
                </a:moveTo>
                <a:lnTo>
                  <a:pt x="1603" y="2205"/>
                </a:lnTo>
                <a:lnTo>
                  <a:pt x="1566" y="2214"/>
                </a:lnTo>
                <a:lnTo>
                  <a:pt x="1531" y="2227"/>
                </a:lnTo>
                <a:lnTo>
                  <a:pt x="1500" y="2246"/>
                </a:lnTo>
                <a:lnTo>
                  <a:pt x="1472" y="2270"/>
                </a:lnTo>
                <a:lnTo>
                  <a:pt x="1448" y="2296"/>
                </a:lnTo>
                <a:lnTo>
                  <a:pt x="1429" y="2328"/>
                </a:lnTo>
                <a:lnTo>
                  <a:pt x="1413" y="2362"/>
                </a:lnTo>
                <a:lnTo>
                  <a:pt x="1404" y="2400"/>
                </a:lnTo>
                <a:lnTo>
                  <a:pt x="1400" y="2440"/>
                </a:lnTo>
                <a:lnTo>
                  <a:pt x="1401" y="2477"/>
                </a:lnTo>
                <a:lnTo>
                  <a:pt x="1407" y="2512"/>
                </a:lnTo>
                <a:lnTo>
                  <a:pt x="1418" y="2545"/>
                </a:lnTo>
                <a:lnTo>
                  <a:pt x="1434" y="2575"/>
                </a:lnTo>
                <a:lnTo>
                  <a:pt x="1453" y="2603"/>
                </a:lnTo>
                <a:lnTo>
                  <a:pt x="1476" y="2627"/>
                </a:lnTo>
                <a:lnTo>
                  <a:pt x="1503" y="2648"/>
                </a:lnTo>
                <a:lnTo>
                  <a:pt x="1532" y="2664"/>
                </a:lnTo>
                <a:lnTo>
                  <a:pt x="1565" y="2677"/>
                </a:lnTo>
                <a:lnTo>
                  <a:pt x="1600" y="2686"/>
                </a:lnTo>
                <a:lnTo>
                  <a:pt x="1638" y="2689"/>
                </a:lnTo>
                <a:lnTo>
                  <a:pt x="1648" y="2689"/>
                </a:lnTo>
                <a:lnTo>
                  <a:pt x="1685" y="2687"/>
                </a:lnTo>
                <a:lnTo>
                  <a:pt x="1720" y="2680"/>
                </a:lnTo>
                <a:lnTo>
                  <a:pt x="1753" y="2669"/>
                </a:lnTo>
                <a:lnTo>
                  <a:pt x="1783" y="2654"/>
                </a:lnTo>
                <a:lnTo>
                  <a:pt x="1810" y="2634"/>
                </a:lnTo>
                <a:lnTo>
                  <a:pt x="1834" y="2612"/>
                </a:lnTo>
                <a:lnTo>
                  <a:pt x="1854" y="2587"/>
                </a:lnTo>
                <a:lnTo>
                  <a:pt x="1870" y="2558"/>
                </a:lnTo>
                <a:lnTo>
                  <a:pt x="1883" y="2526"/>
                </a:lnTo>
                <a:lnTo>
                  <a:pt x="1891" y="2492"/>
                </a:lnTo>
                <a:lnTo>
                  <a:pt x="1894" y="2454"/>
                </a:lnTo>
                <a:lnTo>
                  <a:pt x="1893" y="2416"/>
                </a:lnTo>
                <a:lnTo>
                  <a:pt x="1887" y="2380"/>
                </a:lnTo>
                <a:lnTo>
                  <a:pt x="1875" y="2347"/>
                </a:lnTo>
                <a:lnTo>
                  <a:pt x="1860" y="2316"/>
                </a:lnTo>
                <a:lnTo>
                  <a:pt x="1841" y="2289"/>
                </a:lnTo>
                <a:lnTo>
                  <a:pt x="1817" y="2264"/>
                </a:lnTo>
                <a:lnTo>
                  <a:pt x="1791" y="2244"/>
                </a:lnTo>
                <a:lnTo>
                  <a:pt x="1761" y="2227"/>
                </a:lnTo>
                <a:lnTo>
                  <a:pt x="1727" y="2215"/>
                </a:lnTo>
                <a:lnTo>
                  <a:pt x="1691" y="2207"/>
                </a:lnTo>
                <a:lnTo>
                  <a:pt x="1652" y="2202"/>
                </a:lnTo>
                <a:lnTo>
                  <a:pt x="1644" y="2202"/>
                </a:lnTo>
                <a:close/>
                <a:moveTo>
                  <a:pt x="1658" y="653"/>
                </a:moveTo>
                <a:lnTo>
                  <a:pt x="1595" y="655"/>
                </a:lnTo>
                <a:lnTo>
                  <a:pt x="1536" y="662"/>
                </a:lnTo>
                <a:lnTo>
                  <a:pt x="1478" y="672"/>
                </a:lnTo>
                <a:lnTo>
                  <a:pt x="1424" y="686"/>
                </a:lnTo>
                <a:lnTo>
                  <a:pt x="1373" y="704"/>
                </a:lnTo>
                <a:lnTo>
                  <a:pt x="1325" y="727"/>
                </a:lnTo>
                <a:lnTo>
                  <a:pt x="1280" y="752"/>
                </a:lnTo>
                <a:lnTo>
                  <a:pt x="1236" y="782"/>
                </a:lnTo>
                <a:lnTo>
                  <a:pt x="1198" y="816"/>
                </a:lnTo>
                <a:lnTo>
                  <a:pt x="1163" y="854"/>
                </a:lnTo>
                <a:lnTo>
                  <a:pt x="1132" y="895"/>
                </a:lnTo>
                <a:lnTo>
                  <a:pt x="1104" y="939"/>
                </a:lnTo>
                <a:lnTo>
                  <a:pt x="1080" y="987"/>
                </a:lnTo>
                <a:lnTo>
                  <a:pt x="1060" y="1039"/>
                </a:lnTo>
                <a:lnTo>
                  <a:pt x="1044" y="1093"/>
                </a:lnTo>
                <a:lnTo>
                  <a:pt x="1031" y="1152"/>
                </a:lnTo>
                <a:lnTo>
                  <a:pt x="1023" y="1214"/>
                </a:lnTo>
                <a:lnTo>
                  <a:pt x="1018" y="1279"/>
                </a:lnTo>
                <a:lnTo>
                  <a:pt x="1017" y="1297"/>
                </a:lnTo>
                <a:lnTo>
                  <a:pt x="1419" y="1297"/>
                </a:lnTo>
                <a:lnTo>
                  <a:pt x="1419" y="1280"/>
                </a:lnTo>
                <a:lnTo>
                  <a:pt x="1422" y="1240"/>
                </a:lnTo>
                <a:lnTo>
                  <a:pt x="1429" y="1201"/>
                </a:lnTo>
                <a:lnTo>
                  <a:pt x="1441" y="1161"/>
                </a:lnTo>
                <a:lnTo>
                  <a:pt x="1457" y="1123"/>
                </a:lnTo>
                <a:lnTo>
                  <a:pt x="1478" y="1086"/>
                </a:lnTo>
                <a:lnTo>
                  <a:pt x="1497" y="1061"/>
                </a:lnTo>
                <a:lnTo>
                  <a:pt x="1517" y="1042"/>
                </a:lnTo>
                <a:lnTo>
                  <a:pt x="1542" y="1025"/>
                </a:lnTo>
                <a:lnTo>
                  <a:pt x="1570" y="1012"/>
                </a:lnTo>
                <a:lnTo>
                  <a:pt x="1601" y="1002"/>
                </a:lnTo>
                <a:lnTo>
                  <a:pt x="1635" y="997"/>
                </a:lnTo>
                <a:lnTo>
                  <a:pt x="1674" y="995"/>
                </a:lnTo>
                <a:lnTo>
                  <a:pt x="1712" y="997"/>
                </a:lnTo>
                <a:lnTo>
                  <a:pt x="1747" y="1001"/>
                </a:lnTo>
                <a:lnTo>
                  <a:pt x="1778" y="1009"/>
                </a:lnTo>
                <a:lnTo>
                  <a:pt x="1806" y="1019"/>
                </a:lnTo>
                <a:lnTo>
                  <a:pt x="1830" y="1032"/>
                </a:lnTo>
                <a:lnTo>
                  <a:pt x="1851" y="1049"/>
                </a:lnTo>
                <a:lnTo>
                  <a:pt x="1867" y="1067"/>
                </a:lnTo>
                <a:lnTo>
                  <a:pt x="1886" y="1098"/>
                </a:lnTo>
                <a:lnTo>
                  <a:pt x="1901" y="1130"/>
                </a:lnTo>
                <a:lnTo>
                  <a:pt x="1912" y="1163"/>
                </a:lnTo>
                <a:lnTo>
                  <a:pt x="1918" y="1199"/>
                </a:lnTo>
                <a:lnTo>
                  <a:pt x="1921" y="1235"/>
                </a:lnTo>
                <a:lnTo>
                  <a:pt x="1919" y="1256"/>
                </a:lnTo>
                <a:lnTo>
                  <a:pt x="1915" y="1278"/>
                </a:lnTo>
                <a:lnTo>
                  <a:pt x="1906" y="1302"/>
                </a:lnTo>
                <a:lnTo>
                  <a:pt x="1895" y="1326"/>
                </a:lnTo>
                <a:lnTo>
                  <a:pt x="1880" y="1351"/>
                </a:lnTo>
                <a:lnTo>
                  <a:pt x="1861" y="1378"/>
                </a:lnTo>
                <a:lnTo>
                  <a:pt x="1842" y="1404"/>
                </a:lnTo>
                <a:lnTo>
                  <a:pt x="1818" y="1427"/>
                </a:lnTo>
                <a:lnTo>
                  <a:pt x="1793" y="1449"/>
                </a:lnTo>
                <a:lnTo>
                  <a:pt x="1788" y="1452"/>
                </a:lnTo>
                <a:lnTo>
                  <a:pt x="1780" y="1457"/>
                </a:lnTo>
                <a:lnTo>
                  <a:pt x="1768" y="1465"/>
                </a:lnTo>
                <a:lnTo>
                  <a:pt x="1751" y="1476"/>
                </a:lnTo>
                <a:lnTo>
                  <a:pt x="1733" y="1489"/>
                </a:lnTo>
                <a:lnTo>
                  <a:pt x="1712" y="1504"/>
                </a:lnTo>
                <a:lnTo>
                  <a:pt x="1689" y="1521"/>
                </a:lnTo>
                <a:lnTo>
                  <a:pt x="1664" y="1538"/>
                </a:lnTo>
                <a:lnTo>
                  <a:pt x="1640" y="1558"/>
                </a:lnTo>
                <a:lnTo>
                  <a:pt x="1614" y="1578"/>
                </a:lnTo>
                <a:lnTo>
                  <a:pt x="1589" y="1598"/>
                </a:lnTo>
                <a:lnTo>
                  <a:pt x="1565" y="1620"/>
                </a:lnTo>
                <a:lnTo>
                  <a:pt x="1541" y="1641"/>
                </a:lnTo>
                <a:lnTo>
                  <a:pt x="1521" y="1662"/>
                </a:lnTo>
                <a:lnTo>
                  <a:pt x="1501" y="1683"/>
                </a:lnTo>
                <a:lnTo>
                  <a:pt x="1480" y="1712"/>
                </a:lnTo>
                <a:lnTo>
                  <a:pt x="1465" y="1744"/>
                </a:lnTo>
                <a:lnTo>
                  <a:pt x="1453" y="1779"/>
                </a:lnTo>
                <a:lnTo>
                  <a:pt x="1446" y="1817"/>
                </a:lnTo>
                <a:lnTo>
                  <a:pt x="1442" y="1861"/>
                </a:lnTo>
                <a:lnTo>
                  <a:pt x="1439" y="1909"/>
                </a:lnTo>
                <a:lnTo>
                  <a:pt x="1437" y="1964"/>
                </a:lnTo>
                <a:lnTo>
                  <a:pt x="1436" y="1997"/>
                </a:lnTo>
                <a:lnTo>
                  <a:pt x="1826" y="1997"/>
                </a:lnTo>
                <a:lnTo>
                  <a:pt x="1826" y="1980"/>
                </a:lnTo>
                <a:lnTo>
                  <a:pt x="1827" y="1957"/>
                </a:lnTo>
                <a:lnTo>
                  <a:pt x="1828" y="1937"/>
                </a:lnTo>
                <a:lnTo>
                  <a:pt x="1830" y="1923"/>
                </a:lnTo>
                <a:lnTo>
                  <a:pt x="1832" y="1910"/>
                </a:lnTo>
                <a:lnTo>
                  <a:pt x="1835" y="1900"/>
                </a:lnTo>
                <a:lnTo>
                  <a:pt x="1838" y="1888"/>
                </a:lnTo>
                <a:lnTo>
                  <a:pt x="1842" y="1876"/>
                </a:lnTo>
                <a:lnTo>
                  <a:pt x="1852" y="1851"/>
                </a:lnTo>
                <a:lnTo>
                  <a:pt x="1867" y="1828"/>
                </a:lnTo>
                <a:lnTo>
                  <a:pt x="1888" y="1803"/>
                </a:lnTo>
                <a:lnTo>
                  <a:pt x="1914" y="1777"/>
                </a:lnTo>
                <a:lnTo>
                  <a:pt x="1945" y="1751"/>
                </a:lnTo>
                <a:lnTo>
                  <a:pt x="2047" y="1681"/>
                </a:lnTo>
                <a:lnTo>
                  <a:pt x="2085" y="1651"/>
                </a:lnTo>
                <a:lnTo>
                  <a:pt x="2122" y="1622"/>
                </a:lnTo>
                <a:lnTo>
                  <a:pt x="2154" y="1595"/>
                </a:lnTo>
                <a:lnTo>
                  <a:pt x="2184" y="1569"/>
                </a:lnTo>
                <a:lnTo>
                  <a:pt x="2208" y="1546"/>
                </a:lnTo>
                <a:lnTo>
                  <a:pt x="2230" y="1523"/>
                </a:lnTo>
                <a:lnTo>
                  <a:pt x="2247" y="1502"/>
                </a:lnTo>
                <a:lnTo>
                  <a:pt x="2277" y="1458"/>
                </a:lnTo>
                <a:lnTo>
                  <a:pt x="2301" y="1411"/>
                </a:lnTo>
                <a:lnTo>
                  <a:pt x="2319" y="1364"/>
                </a:lnTo>
                <a:lnTo>
                  <a:pt x="2333" y="1315"/>
                </a:lnTo>
                <a:lnTo>
                  <a:pt x="2341" y="1265"/>
                </a:lnTo>
                <a:lnTo>
                  <a:pt x="2344" y="1214"/>
                </a:lnTo>
                <a:lnTo>
                  <a:pt x="2341" y="1154"/>
                </a:lnTo>
                <a:lnTo>
                  <a:pt x="2334" y="1097"/>
                </a:lnTo>
                <a:lnTo>
                  <a:pt x="2321" y="1044"/>
                </a:lnTo>
                <a:lnTo>
                  <a:pt x="2305" y="994"/>
                </a:lnTo>
                <a:lnTo>
                  <a:pt x="2283" y="948"/>
                </a:lnTo>
                <a:lnTo>
                  <a:pt x="2256" y="904"/>
                </a:lnTo>
                <a:lnTo>
                  <a:pt x="2224" y="864"/>
                </a:lnTo>
                <a:lnTo>
                  <a:pt x="2188" y="827"/>
                </a:lnTo>
                <a:lnTo>
                  <a:pt x="2146" y="794"/>
                </a:lnTo>
                <a:lnTo>
                  <a:pt x="2096" y="761"/>
                </a:lnTo>
                <a:lnTo>
                  <a:pt x="2043" y="733"/>
                </a:lnTo>
                <a:lnTo>
                  <a:pt x="1986" y="708"/>
                </a:lnTo>
                <a:lnTo>
                  <a:pt x="1926" y="688"/>
                </a:lnTo>
                <a:lnTo>
                  <a:pt x="1864" y="673"/>
                </a:lnTo>
                <a:lnTo>
                  <a:pt x="1798" y="663"/>
                </a:lnTo>
                <a:lnTo>
                  <a:pt x="1730" y="655"/>
                </a:lnTo>
                <a:lnTo>
                  <a:pt x="1658" y="653"/>
                </a:lnTo>
                <a:close/>
                <a:moveTo>
                  <a:pt x="1653" y="0"/>
                </a:moveTo>
                <a:lnTo>
                  <a:pt x="1758" y="2"/>
                </a:lnTo>
                <a:lnTo>
                  <a:pt x="1863" y="10"/>
                </a:lnTo>
                <a:lnTo>
                  <a:pt x="1965" y="24"/>
                </a:lnTo>
                <a:lnTo>
                  <a:pt x="2066" y="45"/>
                </a:lnTo>
                <a:lnTo>
                  <a:pt x="2164" y="72"/>
                </a:lnTo>
                <a:lnTo>
                  <a:pt x="2259" y="104"/>
                </a:lnTo>
                <a:lnTo>
                  <a:pt x="2352" y="142"/>
                </a:lnTo>
                <a:lnTo>
                  <a:pt x="2442" y="184"/>
                </a:lnTo>
                <a:lnTo>
                  <a:pt x="2529" y="233"/>
                </a:lnTo>
                <a:lnTo>
                  <a:pt x="2613" y="286"/>
                </a:lnTo>
                <a:lnTo>
                  <a:pt x="2694" y="345"/>
                </a:lnTo>
                <a:lnTo>
                  <a:pt x="2770" y="406"/>
                </a:lnTo>
                <a:lnTo>
                  <a:pt x="2844" y="474"/>
                </a:lnTo>
                <a:lnTo>
                  <a:pt x="2912" y="544"/>
                </a:lnTo>
                <a:lnTo>
                  <a:pt x="2977" y="619"/>
                </a:lnTo>
                <a:lnTo>
                  <a:pt x="3037" y="698"/>
                </a:lnTo>
                <a:lnTo>
                  <a:pt x="3092" y="780"/>
                </a:lnTo>
                <a:lnTo>
                  <a:pt x="3143" y="866"/>
                </a:lnTo>
                <a:lnTo>
                  <a:pt x="3188" y="955"/>
                </a:lnTo>
                <a:lnTo>
                  <a:pt x="3228" y="1046"/>
                </a:lnTo>
                <a:lnTo>
                  <a:pt x="3264" y="1141"/>
                </a:lnTo>
                <a:lnTo>
                  <a:pt x="3292" y="1238"/>
                </a:lnTo>
                <a:lnTo>
                  <a:pt x="3316" y="1338"/>
                </a:lnTo>
                <a:lnTo>
                  <a:pt x="3334" y="1439"/>
                </a:lnTo>
                <a:lnTo>
                  <a:pt x="3345" y="1544"/>
                </a:lnTo>
                <a:lnTo>
                  <a:pt x="3349" y="1649"/>
                </a:lnTo>
                <a:lnTo>
                  <a:pt x="3347" y="1754"/>
                </a:lnTo>
                <a:lnTo>
                  <a:pt x="3339" y="1858"/>
                </a:lnTo>
                <a:lnTo>
                  <a:pt x="3325" y="1961"/>
                </a:lnTo>
                <a:lnTo>
                  <a:pt x="3304" y="2061"/>
                </a:lnTo>
                <a:lnTo>
                  <a:pt x="3277" y="2159"/>
                </a:lnTo>
                <a:lnTo>
                  <a:pt x="3245" y="2255"/>
                </a:lnTo>
                <a:lnTo>
                  <a:pt x="3207" y="2348"/>
                </a:lnTo>
                <a:lnTo>
                  <a:pt x="3164" y="2438"/>
                </a:lnTo>
                <a:lnTo>
                  <a:pt x="3116" y="2525"/>
                </a:lnTo>
                <a:lnTo>
                  <a:pt x="3062" y="2608"/>
                </a:lnTo>
                <a:lnTo>
                  <a:pt x="3004" y="2689"/>
                </a:lnTo>
                <a:lnTo>
                  <a:pt x="2942" y="2765"/>
                </a:lnTo>
                <a:lnTo>
                  <a:pt x="2875" y="2838"/>
                </a:lnTo>
                <a:lnTo>
                  <a:pt x="2804" y="2907"/>
                </a:lnTo>
                <a:lnTo>
                  <a:pt x="2729" y="2971"/>
                </a:lnTo>
                <a:lnTo>
                  <a:pt x="2650" y="3031"/>
                </a:lnTo>
                <a:lnTo>
                  <a:pt x="2567" y="3086"/>
                </a:lnTo>
                <a:lnTo>
                  <a:pt x="2482" y="3137"/>
                </a:lnTo>
                <a:lnTo>
                  <a:pt x="2393" y="3182"/>
                </a:lnTo>
                <a:lnTo>
                  <a:pt x="2301" y="3223"/>
                </a:lnTo>
                <a:lnTo>
                  <a:pt x="2206" y="3258"/>
                </a:lnTo>
                <a:lnTo>
                  <a:pt x="2109" y="3287"/>
                </a:lnTo>
                <a:lnTo>
                  <a:pt x="2009" y="3311"/>
                </a:lnTo>
                <a:lnTo>
                  <a:pt x="1907" y="3328"/>
                </a:lnTo>
                <a:lnTo>
                  <a:pt x="1803" y="3338"/>
                </a:lnTo>
                <a:lnTo>
                  <a:pt x="1697" y="3344"/>
                </a:lnTo>
                <a:lnTo>
                  <a:pt x="1591" y="3341"/>
                </a:lnTo>
                <a:lnTo>
                  <a:pt x="1487" y="3333"/>
                </a:lnTo>
                <a:lnTo>
                  <a:pt x="1385" y="3319"/>
                </a:lnTo>
                <a:lnTo>
                  <a:pt x="1285" y="3298"/>
                </a:lnTo>
                <a:lnTo>
                  <a:pt x="1186" y="3271"/>
                </a:lnTo>
                <a:lnTo>
                  <a:pt x="1090" y="3239"/>
                </a:lnTo>
                <a:lnTo>
                  <a:pt x="997" y="3201"/>
                </a:lnTo>
                <a:lnTo>
                  <a:pt x="907" y="3158"/>
                </a:lnTo>
                <a:lnTo>
                  <a:pt x="820" y="3110"/>
                </a:lnTo>
                <a:lnTo>
                  <a:pt x="736" y="3056"/>
                </a:lnTo>
                <a:lnTo>
                  <a:pt x="656" y="2999"/>
                </a:lnTo>
                <a:lnTo>
                  <a:pt x="579" y="2937"/>
                </a:lnTo>
                <a:lnTo>
                  <a:pt x="507" y="2870"/>
                </a:lnTo>
                <a:lnTo>
                  <a:pt x="438" y="2798"/>
                </a:lnTo>
                <a:lnTo>
                  <a:pt x="373" y="2724"/>
                </a:lnTo>
                <a:lnTo>
                  <a:pt x="313" y="2645"/>
                </a:lnTo>
                <a:lnTo>
                  <a:pt x="258" y="2563"/>
                </a:lnTo>
                <a:lnTo>
                  <a:pt x="207" y="2477"/>
                </a:lnTo>
                <a:lnTo>
                  <a:pt x="161" y="2388"/>
                </a:lnTo>
                <a:lnTo>
                  <a:pt x="121" y="2296"/>
                </a:lnTo>
                <a:lnTo>
                  <a:pt x="86" y="2202"/>
                </a:lnTo>
                <a:lnTo>
                  <a:pt x="57" y="2104"/>
                </a:lnTo>
                <a:lnTo>
                  <a:pt x="33" y="2005"/>
                </a:lnTo>
                <a:lnTo>
                  <a:pt x="16" y="1903"/>
                </a:lnTo>
                <a:lnTo>
                  <a:pt x="5" y="1800"/>
                </a:lnTo>
                <a:lnTo>
                  <a:pt x="0" y="1694"/>
                </a:lnTo>
                <a:lnTo>
                  <a:pt x="2" y="1592"/>
                </a:lnTo>
                <a:lnTo>
                  <a:pt x="9" y="1492"/>
                </a:lnTo>
                <a:lnTo>
                  <a:pt x="23" y="1393"/>
                </a:lnTo>
                <a:lnTo>
                  <a:pt x="42" y="1297"/>
                </a:lnTo>
                <a:lnTo>
                  <a:pt x="67" y="1202"/>
                </a:lnTo>
                <a:lnTo>
                  <a:pt x="97" y="1109"/>
                </a:lnTo>
                <a:lnTo>
                  <a:pt x="132" y="1019"/>
                </a:lnTo>
                <a:lnTo>
                  <a:pt x="173" y="931"/>
                </a:lnTo>
                <a:lnTo>
                  <a:pt x="217" y="846"/>
                </a:lnTo>
                <a:lnTo>
                  <a:pt x="267" y="765"/>
                </a:lnTo>
                <a:lnTo>
                  <a:pt x="322" y="686"/>
                </a:lnTo>
                <a:lnTo>
                  <a:pt x="380" y="611"/>
                </a:lnTo>
                <a:lnTo>
                  <a:pt x="442" y="540"/>
                </a:lnTo>
                <a:lnTo>
                  <a:pt x="509" y="472"/>
                </a:lnTo>
                <a:lnTo>
                  <a:pt x="579" y="406"/>
                </a:lnTo>
                <a:lnTo>
                  <a:pt x="653" y="347"/>
                </a:lnTo>
                <a:lnTo>
                  <a:pt x="730" y="291"/>
                </a:lnTo>
                <a:lnTo>
                  <a:pt x="810" y="239"/>
                </a:lnTo>
                <a:lnTo>
                  <a:pt x="894" y="192"/>
                </a:lnTo>
                <a:lnTo>
                  <a:pt x="981" y="149"/>
                </a:lnTo>
                <a:lnTo>
                  <a:pt x="1070" y="112"/>
                </a:lnTo>
                <a:lnTo>
                  <a:pt x="1162" y="79"/>
                </a:lnTo>
                <a:lnTo>
                  <a:pt x="1256" y="52"/>
                </a:lnTo>
                <a:lnTo>
                  <a:pt x="1352" y="31"/>
                </a:lnTo>
                <a:lnTo>
                  <a:pt x="1450" y="14"/>
                </a:lnTo>
                <a:lnTo>
                  <a:pt x="1551" y="4"/>
                </a:lnTo>
                <a:lnTo>
                  <a:pt x="165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1" name="Freeform 43"/>
          <p:cNvSpPr>
            <a:spLocks noEditPoints="1"/>
          </p:cNvSpPr>
          <p:nvPr/>
        </p:nvSpPr>
        <p:spPr bwMode="auto">
          <a:xfrm>
            <a:off x="8780202" y="3569426"/>
            <a:ext cx="335994" cy="525669"/>
          </a:xfrm>
          <a:custGeom>
            <a:avLst/>
            <a:gdLst>
              <a:gd name="T0" fmla="*/ 2232 w 2232"/>
              <a:gd name="T1" fmla="*/ 2472 h 3493"/>
              <a:gd name="T2" fmla="*/ 2202 w 2232"/>
              <a:gd name="T3" fmla="*/ 2716 h 3493"/>
              <a:gd name="T4" fmla="*/ 2118 w 2232"/>
              <a:gd name="T5" fmla="*/ 2941 h 3493"/>
              <a:gd name="T6" fmla="*/ 1987 w 2232"/>
              <a:gd name="T7" fmla="*/ 3136 h 3493"/>
              <a:gd name="T8" fmla="*/ 1814 w 2232"/>
              <a:gd name="T9" fmla="*/ 3296 h 3493"/>
              <a:gd name="T10" fmla="*/ 1610 w 2232"/>
              <a:gd name="T11" fmla="*/ 3412 h 3493"/>
              <a:gd name="T12" fmla="*/ 1378 w 2232"/>
              <a:gd name="T13" fmla="*/ 3480 h 3493"/>
              <a:gd name="T14" fmla="*/ 1018 w 2232"/>
              <a:gd name="T15" fmla="*/ 3493 h 3493"/>
              <a:gd name="T16" fmla="*/ 774 w 2232"/>
              <a:gd name="T17" fmla="*/ 3463 h 3493"/>
              <a:gd name="T18" fmla="*/ 550 w 2232"/>
              <a:gd name="T19" fmla="*/ 3378 h 3493"/>
              <a:gd name="T20" fmla="*/ 356 w 2232"/>
              <a:gd name="T21" fmla="*/ 3247 h 3493"/>
              <a:gd name="T22" fmla="*/ 196 w 2232"/>
              <a:gd name="T23" fmla="*/ 3075 h 3493"/>
              <a:gd name="T24" fmla="*/ 80 w 2232"/>
              <a:gd name="T25" fmla="*/ 2869 h 3493"/>
              <a:gd name="T26" fmla="*/ 13 w 2232"/>
              <a:gd name="T27" fmla="*/ 2637 h 3493"/>
              <a:gd name="T28" fmla="*/ 0 w 2232"/>
              <a:gd name="T29" fmla="*/ 1591 h 3493"/>
              <a:gd name="T30" fmla="*/ 1169 w 2232"/>
              <a:gd name="T31" fmla="*/ 462 h 3493"/>
              <a:gd name="T32" fmla="*/ 1231 w 2232"/>
              <a:gd name="T33" fmla="*/ 512 h 3493"/>
              <a:gd name="T34" fmla="*/ 1255 w 2232"/>
              <a:gd name="T35" fmla="*/ 589 h 3493"/>
              <a:gd name="T36" fmla="*/ 1244 w 2232"/>
              <a:gd name="T37" fmla="*/ 1041 h 3493"/>
              <a:gd name="T38" fmla="*/ 1193 w 2232"/>
              <a:gd name="T39" fmla="*/ 1102 h 3493"/>
              <a:gd name="T40" fmla="*/ 1115 w 2232"/>
              <a:gd name="T41" fmla="*/ 1126 h 3493"/>
              <a:gd name="T42" fmla="*/ 1038 w 2232"/>
              <a:gd name="T43" fmla="*/ 1102 h 3493"/>
              <a:gd name="T44" fmla="*/ 988 w 2232"/>
              <a:gd name="T45" fmla="*/ 1041 h 3493"/>
              <a:gd name="T46" fmla="*/ 977 w 2232"/>
              <a:gd name="T47" fmla="*/ 589 h 3493"/>
              <a:gd name="T48" fmla="*/ 1001 w 2232"/>
              <a:gd name="T49" fmla="*/ 512 h 3493"/>
              <a:gd name="T50" fmla="*/ 1062 w 2232"/>
              <a:gd name="T51" fmla="*/ 462 h 3493"/>
              <a:gd name="T52" fmla="*/ 1200 w 2232"/>
              <a:gd name="T53" fmla="*/ 0 h 3493"/>
              <a:gd name="T54" fmla="*/ 1378 w 2232"/>
              <a:gd name="T55" fmla="*/ 14 h 3493"/>
              <a:gd name="T56" fmla="*/ 1610 w 2232"/>
              <a:gd name="T57" fmla="*/ 80 h 3493"/>
              <a:gd name="T58" fmla="*/ 1814 w 2232"/>
              <a:gd name="T59" fmla="*/ 198 h 3493"/>
              <a:gd name="T60" fmla="*/ 1987 w 2232"/>
              <a:gd name="T61" fmla="*/ 357 h 3493"/>
              <a:gd name="T62" fmla="*/ 2118 w 2232"/>
              <a:gd name="T63" fmla="*/ 553 h 3493"/>
              <a:gd name="T64" fmla="*/ 2202 w 2232"/>
              <a:gd name="T65" fmla="*/ 776 h 3493"/>
              <a:gd name="T66" fmla="*/ 2232 w 2232"/>
              <a:gd name="T67" fmla="*/ 1021 h 3493"/>
              <a:gd name="T68" fmla="*/ 1200 w 2232"/>
              <a:gd name="T69" fmla="*/ 1283 h 3493"/>
              <a:gd name="T70" fmla="*/ 1305 w 2232"/>
              <a:gd name="T71" fmla="*/ 1229 h 3493"/>
              <a:gd name="T72" fmla="*/ 1381 w 2232"/>
              <a:gd name="T73" fmla="*/ 1141 h 3493"/>
              <a:gd name="T74" fmla="*/ 1420 w 2232"/>
              <a:gd name="T75" fmla="*/ 1028 h 3493"/>
              <a:gd name="T76" fmla="*/ 1420 w 2232"/>
              <a:gd name="T77" fmla="*/ 548 h 3493"/>
              <a:gd name="T78" fmla="*/ 1381 w 2232"/>
              <a:gd name="T79" fmla="*/ 435 h 3493"/>
              <a:gd name="T80" fmla="*/ 1305 w 2232"/>
              <a:gd name="T81" fmla="*/ 347 h 3493"/>
              <a:gd name="T82" fmla="*/ 1200 w 2232"/>
              <a:gd name="T83" fmla="*/ 293 h 3493"/>
              <a:gd name="T84" fmla="*/ 1032 w 2232"/>
              <a:gd name="T85" fmla="*/ 0 h 3493"/>
              <a:gd name="T86" fmla="*/ 959 w 2232"/>
              <a:gd name="T87" fmla="*/ 325 h 3493"/>
              <a:gd name="T88" fmla="*/ 872 w 2232"/>
              <a:gd name="T89" fmla="*/ 403 h 3493"/>
              <a:gd name="T90" fmla="*/ 820 w 2232"/>
              <a:gd name="T91" fmla="*/ 508 h 3493"/>
              <a:gd name="T92" fmla="*/ 809 w 2232"/>
              <a:gd name="T93" fmla="*/ 987 h 3493"/>
              <a:gd name="T94" fmla="*/ 832 w 2232"/>
              <a:gd name="T95" fmla="*/ 1105 h 3493"/>
              <a:gd name="T96" fmla="*/ 897 w 2232"/>
              <a:gd name="T97" fmla="*/ 1203 h 3493"/>
              <a:gd name="T98" fmla="*/ 994 w 2232"/>
              <a:gd name="T99" fmla="*/ 1269 h 3493"/>
              <a:gd name="T100" fmla="*/ 0 w 2232"/>
              <a:gd name="T101" fmla="*/ 1422 h 3493"/>
              <a:gd name="T102" fmla="*/ 13 w 2232"/>
              <a:gd name="T103" fmla="*/ 856 h 3493"/>
              <a:gd name="T104" fmla="*/ 80 w 2232"/>
              <a:gd name="T105" fmla="*/ 624 h 3493"/>
              <a:gd name="T106" fmla="*/ 196 w 2232"/>
              <a:gd name="T107" fmla="*/ 419 h 3493"/>
              <a:gd name="T108" fmla="*/ 356 w 2232"/>
              <a:gd name="T109" fmla="*/ 246 h 3493"/>
              <a:gd name="T110" fmla="*/ 550 w 2232"/>
              <a:gd name="T111" fmla="*/ 114 h 3493"/>
              <a:gd name="T112" fmla="*/ 774 w 2232"/>
              <a:gd name="T113" fmla="*/ 30 h 3493"/>
              <a:gd name="T114" fmla="*/ 1018 w 2232"/>
              <a:gd name="T115" fmla="*/ 0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32" h="3493">
                <a:moveTo>
                  <a:pt x="0" y="1591"/>
                </a:moveTo>
                <a:lnTo>
                  <a:pt x="2232" y="1591"/>
                </a:lnTo>
                <a:lnTo>
                  <a:pt x="2232" y="2472"/>
                </a:lnTo>
                <a:lnTo>
                  <a:pt x="2229" y="2555"/>
                </a:lnTo>
                <a:lnTo>
                  <a:pt x="2218" y="2637"/>
                </a:lnTo>
                <a:lnTo>
                  <a:pt x="2202" y="2716"/>
                </a:lnTo>
                <a:lnTo>
                  <a:pt x="2180" y="2795"/>
                </a:lnTo>
                <a:lnTo>
                  <a:pt x="2152" y="2869"/>
                </a:lnTo>
                <a:lnTo>
                  <a:pt x="2118" y="2941"/>
                </a:lnTo>
                <a:lnTo>
                  <a:pt x="2080" y="3009"/>
                </a:lnTo>
                <a:lnTo>
                  <a:pt x="2035" y="3075"/>
                </a:lnTo>
                <a:lnTo>
                  <a:pt x="1987" y="3136"/>
                </a:lnTo>
                <a:lnTo>
                  <a:pt x="1934" y="3193"/>
                </a:lnTo>
                <a:lnTo>
                  <a:pt x="1876" y="3247"/>
                </a:lnTo>
                <a:lnTo>
                  <a:pt x="1814" y="3296"/>
                </a:lnTo>
                <a:lnTo>
                  <a:pt x="1749" y="3340"/>
                </a:lnTo>
                <a:lnTo>
                  <a:pt x="1681" y="3378"/>
                </a:lnTo>
                <a:lnTo>
                  <a:pt x="1610" y="3412"/>
                </a:lnTo>
                <a:lnTo>
                  <a:pt x="1535" y="3440"/>
                </a:lnTo>
                <a:lnTo>
                  <a:pt x="1458" y="3463"/>
                </a:lnTo>
                <a:lnTo>
                  <a:pt x="1378" y="3480"/>
                </a:lnTo>
                <a:lnTo>
                  <a:pt x="1297" y="3489"/>
                </a:lnTo>
                <a:lnTo>
                  <a:pt x="1214" y="3493"/>
                </a:lnTo>
                <a:lnTo>
                  <a:pt x="1018" y="3493"/>
                </a:lnTo>
                <a:lnTo>
                  <a:pt x="935" y="3489"/>
                </a:lnTo>
                <a:lnTo>
                  <a:pt x="853" y="3480"/>
                </a:lnTo>
                <a:lnTo>
                  <a:pt x="774" y="3463"/>
                </a:lnTo>
                <a:lnTo>
                  <a:pt x="696" y="3440"/>
                </a:lnTo>
                <a:lnTo>
                  <a:pt x="621" y="3412"/>
                </a:lnTo>
                <a:lnTo>
                  <a:pt x="550" y="3378"/>
                </a:lnTo>
                <a:lnTo>
                  <a:pt x="482" y="3340"/>
                </a:lnTo>
                <a:lnTo>
                  <a:pt x="417" y="3296"/>
                </a:lnTo>
                <a:lnTo>
                  <a:pt x="356" y="3247"/>
                </a:lnTo>
                <a:lnTo>
                  <a:pt x="298" y="3193"/>
                </a:lnTo>
                <a:lnTo>
                  <a:pt x="245" y="3136"/>
                </a:lnTo>
                <a:lnTo>
                  <a:pt x="196" y="3075"/>
                </a:lnTo>
                <a:lnTo>
                  <a:pt x="152" y="3009"/>
                </a:lnTo>
                <a:lnTo>
                  <a:pt x="113" y="2941"/>
                </a:lnTo>
                <a:lnTo>
                  <a:pt x="80" y="2869"/>
                </a:lnTo>
                <a:lnTo>
                  <a:pt x="51" y="2795"/>
                </a:lnTo>
                <a:lnTo>
                  <a:pt x="29" y="2716"/>
                </a:lnTo>
                <a:lnTo>
                  <a:pt x="13" y="2637"/>
                </a:lnTo>
                <a:lnTo>
                  <a:pt x="3" y="2555"/>
                </a:lnTo>
                <a:lnTo>
                  <a:pt x="0" y="2472"/>
                </a:lnTo>
                <a:lnTo>
                  <a:pt x="0" y="1591"/>
                </a:lnTo>
                <a:close/>
                <a:moveTo>
                  <a:pt x="1115" y="450"/>
                </a:moveTo>
                <a:lnTo>
                  <a:pt x="1144" y="453"/>
                </a:lnTo>
                <a:lnTo>
                  <a:pt x="1169" y="462"/>
                </a:lnTo>
                <a:lnTo>
                  <a:pt x="1193" y="475"/>
                </a:lnTo>
                <a:lnTo>
                  <a:pt x="1214" y="491"/>
                </a:lnTo>
                <a:lnTo>
                  <a:pt x="1231" y="512"/>
                </a:lnTo>
                <a:lnTo>
                  <a:pt x="1244" y="536"/>
                </a:lnTo>
                <a:lnTo>
                  <a:pt x="1251" y="561"/>
                </a:lnTo>
                <a:lnTo>
                  <a:pt x="1255" y="589"/>
                </a:lnTo>
                <a:lnTo>
                  <a:pt x="1255" y="987"/>
                </a:lnTo>
                <a:lnTo>
                  <a:pt x="1251" y="1014"/>
                </a:lnTo>
                <a:lnTo>
                  <a:pt x="1244" y="1041"/>
                </a:lnTo>
                <a:lnTo>
                  <a:pt x="1231" y="1065"/>
                </a:lnTo>
                <a:lnTo>
                  <a:pt x="1214" y="1085"/>
                </a:lnTo>
                <a:lnTo>
                  <a:pt x="1193" y="1102"/>
                </a:lnTo>
                <a:lnTo>
                  <a:pt x="1169" y="1115"/>
                </a:lnTo>
                <a:lnTo>
                  <a:pt x="1144" y="1122"/>
                </a:lnTo>
                <a:lnTo>
                  <a:pt x="1115" y="1126"/>
                </a:lnTo>
                <a:lnTo>
                  <a:pt x="1088" y="1122"/>
                </a:lnTo>
                <a:lnTo>
                  <a:pt x="1062" y="1115"/>
                </a:lnTo>
                <a:lnTo>
                  <a:pt x="1038" y="1102"/>
                </a:lnTo>
                <a:lnTo>
                  <a:pt x="1018" y="1085"/>
                </a:lnTo>
                <a:lnTo>
                  <a:pt x="1001" y="1065"/>
                </a:lnTo>
                <a:lnTo>
                  <a:pt x="988" y="1041"/>
                </a:lnTo>
                <a:lnTo>
                  <a:pt x="980" y="1014"/>
                </a:lnTo>
                <a:lnTo>
                  <a:pt x="977" y="987"/>
                </a:lnTo>
                <a:lnTo>
                  <a:pt x="977" y="589"/>
                </a:lnTo>
                <a:lnTo>
                  <a:pt x="980" y="561"/>
                </a:lnTo>
                <a:lnTo>
                  <a:pt x="988" y="536"/>
                </a:lnTo>
                <a:lnTo>
                  <a:pt x="1001" y="512"/>
                </a:lnTo>
                <a:lnTo>
                  <a:pt x="1018" y="491"/>
                </a:lnTo>
                <a:lnTo>
                  <a:pt x="1038" y="475"/>
                </a:lnTo>
                <a:lnTo>
                  <a:pt x="1062" y="462"/>
                </a:lnTo>
                <a:lnTo>
                  <a:pt x="1088" y="453"/>
                </a:lnTo>
                <a:lnTo>
                  <a:pt x="1115" y="450"/>
                </a:lnTo>
                <a:close/>
                <a:moveTo>
                  <a:pt x="1200" y="0"/>
                </a:moveTo>
                <a:lnTo>
                  <a:pt x="1214" y="0"/>
                </a:lnTo>
                <a:lnTo>
                  <a:pt x="1297" y="3"/>
                </a:lnTo>
                <a:lnTo>
                  <a:pt x="1378" y="14"/>
                </a:lnTo>
                <a:lnTo>
                  <a:pt x="1458" y="30"/>
                </a:lnTo>
                <a:lnTo>
                  <a:pt x="1535" y="52"/>
                </a:lnTo>
                <a:lnTo>
                  <a:pt x="1610" y="80"/>
                </a:lnTo>
                <a:lnTo>
                  <a:pt x="1681" y="114"/>
                </a:lnTo>
                <a:lnTo>
                  <a:pt x="1749" y="153"/>
                </a:lnTo>
                <a:lnTo>
                  <a:pt x="1814" y="198"/>
                </a:lnTo>
                <a:lnTo>
                  <a:pt x="1876" y="246"/>
                </a:lnTo>
                <a:lnTo>
                  <a:pt x="1934" y="299"/>
                </a:lnTo>
                <a:lnTo>
                  <a:pt x="1987" y="357"/>
                </a:lnTo>
                <a:lnTo>
                  <a:pt x="2035" y="419"/>
                </a:lnTo>
                <a:lnTo>
                  <a:pt x="2080" y="483"/>
                </a:lnTo>
                <a:lnTo>
                  <a:pt x="2118" y="553"/>
                </a:lnTo>
                <a:lnTo>
                  <a:pt x="2152" y="624"/>
                </a:lnTo>
                <a:lnTo>
                  <a:pt x="2180" y="699"/>
                </a:lnTo>
                <a:lnTo>
                  <a:pt x="2202" y="776"/>
                </a:lnTo>
                <a:lnTo>
                  <a:pt x="2218" y="856"/>
                </a:lnTo>
                <a:lnTo>
                  <a:pt x="2229" y="937"/>
                </a:lnTo>
                <a:lnTo>
                  <a:pt x="2232" y="1021"/>
                </a:lnTo>
                <a:lnTo>
                  <a:pt x="2232" y="1422"/>
                </a:lnTo>
                <a:lnTo>
                  <a:pt x="1200" y="1422"/>
                </a:lnTo>
                <a:lnTo>
                  <a:pt x="1200" y="1283"/>
                </a:lnTo>
                <a:lnTo>
                  <a:pt x="1238" y="1269"/>
                </a:lnTo>
                <a:lnTo>
                  <a:pt x="1273" y="1251"/>
                </a:lnTo>
                <a:lnTo>
                  <a:pt x="1305" y="1229"/>
                </a:lnTo>
                <a:lnTo>
                  <a:pt x="1333" y="1203"/>
                </a:lnTo>
                <a:lnTo>
                  <a:pt x="1360" y="1174"/>
                </a:lnTo>
                <a:lnTo>
                  <a:pt x="1381" y="1141"/>
                </a:lnTo>
                <a:lnTo>
                  <a:pt x="1400" y="1105"/>
                </a:lnTo>
                <a:lnTo>
                  <a:pt x="1412" y="1068"/>
                </a:lnTo>
                <a:lnTo>
                  <a:pt x="1420" y="1028"/>
                </a:lnTo>
                <a:lnTo>
                  <a:pt x="1423" y="987"/>
                </a:lnTo>
                <a:lnTo>
                  <a:pt x="1423" y="589"/>
                </a:lnTo>
                <a:lnTo>
                  <a:pt x="1420" y="548"/>
                </a:lnTo>
                <a:lnTo>
                  <a:pt x="1412" y="508"/>
                </a:lnTo>
                <a:lnTo>
                  <a:pt x="1400" y="470"/>
                </a:lnTo>
                <a:lnTo>
                  <a:pt x="1381" y="435"/>
                </a:lnTo>
                <a:lnTo>
                  <a:pt x="1360" y="403"/>
                </a:lnTo>
                <a:lnTo>
                  <a:pt x="1333" y="373"/>
                </a:lnTo>
                <a:lnTo>
                  <a:pt x="1305" y="347"/>
                </a:lnTo>
                <a:lnTo>
                  <a:pt x="1273" y="325"/>
                </a:lnTo>
                <a:lnTo>
                  <a:pt x="1238" y="307"/>
                </a:lnTo>
                <a:lnTo>
                  <a:pt x="1200" y="293"/>
                </a:lnTo>
                <a:lnTo>
                  <a:pt x="1200" y="0"/>
                </a:lnTo>
                <a:close/>
                <a:moveTo>
                  <a:pt x="1018" y="0"/>
                </a:moveTo>
                <a:lnTo>
                  <a:pt x="1032" y="0"/>
                </a:lnTo>
                <a:lnTo>
                  <a:pt x="1032" y="293"/>
                </a:lnTo>
                <a:lnTo>
                  <a:pt x="994" y="307"/>
                </a:lnTo>
                <a:lnTo>
                  <a:pt x="959" y="325"/>
                </a:lnTo>
                <a:lnTo>
                  <a:pt x="926" y="347"/>
                </a:lnTo>
                <a:lnTo>
                  <a:pt x="897" y="373"/>
                </a:lnTo>
                <a:lnTo>
                  <a:pt x="872" y="403"/>
                </a:lnTo>
                <a:lnTo>
                  <a:pt x="850" y="435"/>
                </a:lnTo>
                <a:lnTo>
                  <a:pt x="832" y="470"/>
                </a:lnTo>
                <a:lnTo>
                  <a:pt x="820" y="508"/>
                </a:lnTo>
                <a:lnTo>
                  <a:pt x="811" y="548"/>
                </a:lnTo>
                <a:lnTo>
                  <a:pt x="809" y="589"/>
                </a:lnTo>
                <a:lnTo>
                  <a:pt x="809" y="987"/>
                </a:lnTo>
                <a:lnTo>
                  <a:pt x="811" y="1028"/>
                </a:lnTo>
                <a:lnTo>
                  <a:pt x="820" y="1068"/>
                </a:lnTo>
                <a:lnTo>
                  <a:pt x="832" y="1105"/>
                </a:lnTo>
                <a:lnTo>
                  <a:pt x="850" y="1141"/>
                </a:lnTo>
                <a:lnTo>
                  <a:pt x="872" y="1174"/>
                </a:lnTo>
                <a:lnTo>
                  <a:pt x="897" y="1203"/>
                </a:lnTo>
                <a:lnTo>
                  <a:pt x="926" y="1229"/>
                </a:lnTo>
                <a:lnTo>
                  <a:pt x="959" y="1251"/>
                </a:lnTo>
                <a:lnTo>
                  <a:pt x="994" y="1269"/>
                </a:lnTo>
                <a:lnTo>
                  <a:pt x="1032" y="1283"/>
                </a:lnTo>
                <a:lnTo>
                  <a:pt x="1032" y="1422"/>
                </a:lnTo>
                <a:lnTo>
                  <a:pt x="0" y="1422"/>
                </a:lnTo>
                <a:lnTo>
                  <a:pt x="0" y="1021"/>
                </a:lnTo>
                <a:lnTo>
                  <a:pt x="3" y="937"/>
                </a:lnTo>
                <a:lnTo>
                  <a:pt x="13" y="856"/>
                </a:lnTo>
                <a:lnTo>
                  <a:pt x="29" y="776"/>
                </a:lnTo>
                <a:lnTo>
                  <a:pt x="51" y="699"/>
                </a:lnTo>
                <a:lnTo>
                  <a:pt x="80" y="624"/>
                </a:lnTo>
                <a:lnTo>
                  <a:pt x="113" y="553"/>
                </a:lnTo>
                <a:lnTo>
                  <a:pt x="152" y="483"/>
                </a:lnTo>
                <a:lnTo>
                  <a:pt x="196" y="419"/>
                </a:lnTo>
                <a:lnTo>
                  <a:pt x="245" y="357"/>
                </a:lnTo>
                <a:lnTo>
                  <a:pt x="298" y="299"/>
                </a:lnTo>
                <a:lnTo>
                  <a:pt x="356" y="246"/>
                </a:lnTo>
                <a:lnTo>
                  <a:pt x="417" y="198"/>
                </a:lnTo>
                <a:lnTo>
                  <a:pt x="482" y="153"/>
                </a:lnTo>
                <a:lnTo>
                  <a:pt x="550" y="114"/>
                </a:lnTo>
                <a:lnTo>
                  <a:pt x="621" y="80"/>
                </a:lnTo>
                <a:lnTo>
                  <a:pt x="696" y="52"/>
                </a:lnTo>
                <a:lnTo>
                  <a:pt x="774" y="30"/>
                </a:lnTo>
                <a:lnTo>
                  <a:pt x="853" y="14"/>
                </a:lnTo>
                <a:lnTo>
                  <a:pt x="935" y="3"/>
                </a:lnTo>
                <a:lnTo>
                  <a:pt x="101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" name="Freeform 48"/>
          <p:cNvSpPr>
            <a:spLocks noEditPoints="1"/>
          </p:cNvSpPr>
          <p:nvPr/>
        </p:nvSpPr>
        <p:spPr bwMode="auto">
          <a:xfrm>
            <a:off x="7739608" y="4555742"/>
            <a:ext cx="500599" cy="500599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" name="Freeform 36"/>
          <p:cNvSpPr>
            <a:spLocks noEditPoints="1"/>
          </p:cNvSpPr>
          <p:nvPr/>
        </p:nvSpPr>
        <p:spPr bwMode="auto">
          <a:xfrm>
            <a:off x="3869824" y="5610864"/>
            <a:ext cx="559910" cy="488675"/>
          </a:xfrm>
          <a:custGeom>
            <a:avLst/>
            <a:gdLst>
              <a:gd name="T0" fmla="*/ 1104 w 3534"/>
              <a:gd name="T1" fmla="*/ 2863 h 3083"/>
              <a:gd name="T2" fmla="*/ 2430 w 3534"/>
              <a:gd name="T3" fmla="*/ 1761 h 3083"/>
              <a:gd name="T4" fmla="*/ 3203 w 3534"/>
              <a:gd name="T5" fmla="*/ 832 h 3083"/>
              <a:gd name="T6" fmla="*/ 3140 w 3534"/>
              <a:gd name="T7" fmla="*/ 845 h 3083"/>
              <a:gd name="T8" fmla="*/ 3089 w 3534"/>
              <a:gd name="T9" fmla="*/ 879 h 3083"/>
              <a:gd name="T10" fmla="*/ 3055 w 3534"/>
              <a:gd name="T11" fmla="*/ 929 h 3083"/>
              <a:gd name="T12" fmla="*/ 3042 w 3534"/>
              <a:gd name="T13" fmla="*/ 991 h 3083"/>
              <a:gd name="T14" fmla="*/ 3055 w 3534"/>
              <a:gd name="T15" fmla="*/ 1053 h 3083"/>
              <a:gd name="T16" fmla="*/ 3089 w 3534"/>
              <a:gd name="T17" fmla="*/ 1104 h 3083"/>
              <a:gd name="T18" fmla="*/ 3140 w 3534"/>
              <a:gd name="T19" fmla="*/ 1138 h 3083"/>
              <a:gd name="T20" fmla="*/ 3203 w 3534"/>
              <a:gd name="T21" fmla="*/ 1151 h 3083"/>
              <a:gd name="T22" fmla="*/ 3265 w 3534"/>
              <a:gd name="T23" fmla="*/ 1138 h 3083"/>
              <a:gd name="T24" fmla="*/ 3315 w 3534"/>
              <a:gd name="T25" fmla="*/ 1104 h 3083"/>
              <a:gd name="T26" fmla="*/ 3349 w 3534"/>
              <a:gd name="T27" fmla="*/ 1053 h 3083"/>
              <a:gd name="T28" fmla="*/ 3362 w 3534"/>
              <a:gd name="T29" fmla="*/ 991 h 3083"/>
              <a:gd name="T30" fmla="*/ 3349 w 3534"/>
              <a:gd name="T31" fmla="*/ 929 h 3083"/>
              <a:gd name="T32" fmla="*/ 3315 w 3534"/>
              <a:gd name="T33" fmla="*/ 879 h 3083"/>
              <a:gd name="T34" fmla="*/ 3265 w 3534"/>
              <a:gd name="T35" fmla="*/ 845 h 3083"/>
              <a:gd name="T36" fmla="*/ 3203 w 3534"/>
              <a:gd name="T37" fmla="*/ 832 h 3083"/>
              <a:gd name="T38" fmla="*/ 3313 w 3534"/>
              <a:gd name="T39" fmla="*/ 661 h 3083"/>
              <a:gd name="T40" fmla="*/ 3383 w 3534"/>
              <a:gd name="T41" fmla="*/ 672 h 3083"/>
              <a:gd name="T42" fmla="*/ 3443 w 3534"/>
              <a:gd name="T43" fmla="*/ 703 h 3083"/>
              <a:gd name="T44" fmla="*/ 3491 w 3534"/>
              <a:gd name="T45" fmla="*/ 752 h 3083"/>
              <a:gd name="T46" fmla="*/ 3522 w 3534"/>
              <a:gd name="T47" fmla="*/ 811 h 3083"/>
              <a:gd name="T48" fmla="*/ 3534 w 3534"/>
              <a:gd name="T49" fmla="*/ 881 h 3083"/>
              <a:gd name="T50" fmla="*/ 3531 w 3534"/>
              <a:gd name="T51" fmla="*/ 2018 h 3083"/>
              <a:gd name="T52" fmla="*/ 3509 w 3534"/>
              <a:gd name="T53" fmla="*/ 2083 h 3083"/>
              <a:gd name="T54" fmla="*/ 3468 w 3534"/>
              <a:gd name="T55" fmla="*/ 2138 h 3083"/>
              <a:gd name="T56" fmla="*/ 3414 w 3534"/>
              <a:gd name="T57" fmla="*/ 2177 h 3083"/>
              <a:gd name="T58" fmla="*/ 3348 w 3534"/>
              <a:gd name="T59" fmla="*/ 2200 h 3083"/>
              <a:gd name="T60" fmla="*/ 2651 w 3534"/>
              <a:gd name="T61" fmla="*/ 2203 h 3083"/>
              <a:gd name="T62" fmla="*/ 883 w 3534"/>
              <a:gd name="T63" fmla="*/ 3083 h 3083"/>
              <a:gd name="T64" fmla="*/ 221 w 3534"/>
              <a:gd name="T65" fmla="*/ 2203 h 3083"/>
              <a:gd name="T66" fmla="*/ 151 w 3534"/>
              <a:gd name="T67" fmla="*/ 2191 h 3083"/>
              <a:gd name="T68" fmla="*/ 91 w 3534"/>
              <a:gd name="T69" fmla="*/ 2160 h 3083"/>
              <a:gd name="T70" fmla="*/ 43 w 3534"/>
              <a:gd name="T71" fmla="*/ 2112 h 3083"/>
              <a:gd name="T72" fmla="*/ 12 w 3534"/>
              <a:gd name="T73" fmla="*/ 2051 h 3083"/>
              <a:gd name="T74" fmla="*/ 0 w 3534"/>
              <a:gd name="T75" fmla="*/ 1982 h 3083"/>
              <a:gd name="T76" fmla="*/ 3 w 3534"/>
              <a:gd name="T77" fmla="*/ 846 h 3083"/>
              <a:gd name="T78" fmla="*/ 25 w 3534"/>
              <a:gd name="T79" fmla="*/ 780 h 3083"/>
              <a:gd name="T80" fmla="*/ 65 w 3534"/>
              <a:gd name="T81" fmla="*/ 726 h 3083"/>
              <a:gd name="T82" fmla="*/ 120 w 3534"/>
              <a:gd name="T83" fmla="*/ 685 h 3083"/>
              <a:gd name="T84" fmla="*/ 185 w 3534"/>
              <a:gd name="T85" fmla="*/ 664 h 3083"/>
              <a:gd name="T86" fmla="*/ 883 w 3534"/>
              <a:gd name="T87" fmla="*/ 0 h 3083"/>
              <a:gd name="T88" fmla="*/ 2651 w 3534"/>
              <a:gd name="T89" fmla="*/ 441 h 3083"/>
              <a:gd name="T90" fmla="*/ 883 w 3534"/>
              <a:gd name="T91" fmla="*/ 0 h 3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34" h="3083">
                <a:moveTo>
                  <a:pt x="1104" y="1761"/>
                </a:moveTo>
                <a:lnTo>
                  <a:pt x="1104" y="2863"/>
                </a:lnTo>
                <a:lnTo>
                  <a:pt x="2430" y="2863"/>
                </a:lnTo>
                <a:lnTo>
                  <a:pt x="2430" y="1761"/>
                </a:lnTo>
                <a:lnTo>
                  <a:pt x="1104" y="1761"/>
                </a:lnTo>
                <a:close/>
                <a:moveTo>
                  <a:pt x="3203" y="832"/>
                </a:moveTo>
                <a:lnTo>
                  <a:pt x="3170" y="835"/>
                </a:lnTo>
                <a:lnTo>
                  <a:pt x="3140" y="845"/>
                </a:lnTo>
                <a:lnTo>
                  <a:pt x="3113" y="858"/>
                </a:lnTo>
                <a:lnTo>
                  <a:pt x="3089" y="879"/>
                </a:lnTo>
                <a:lnTo>
                  <a:pt x="3070" y="902"/>
                </a:lnTo>
                <a:lnTo>
                  <a:pt x="3055" y="929"/>
                </a:lnTo>
                <a:lnTo>
                  <a:pt x="3045" y="959"/>
                </a:lnTo>
                <a:lnTo>
                  <a:pt x="3042" y="991"/>
                </a:lnTo>
                <a:lnTo>
                  <a:pt x="3045" y="1023"/>
                </a:lnTo>
                <a:lnTo>
                  <a:pt x="3055" y="1053"/>
                </a:lnTo>
                <a:lnTo>
                  <a:pt x="3070" y="1081"/>
                </a:lnTo>
                <a:lnTo>
                  <a:pt x="3089" y="1104"/>
                </a:lnTo>
                <a:lnTo>
                  <a:pt x="3113" y="1123"/>
                </a:lnTo>
                <a:lnTo>
                  <a:pt x="3140" y="1138"/>
                </a:lnTo>
                <a:lnTo>
                  <a:pt x="3170" y="1148"/>
                </a:lnTo>
                <a:lnTo>
                  <a:pt x="3203" y="1151"/>
                </a:lnTo>
                <a:lnTo>
                  <a:pt x="3235" y="1148"/>
                </a:lnTo>
                <a:lnTo>
                  <a:pt x="3265" y="1138"/>
                </a:lnTo>
                <a:lnTo>
                  <a:pt x="3292" y="1123"/>
                </a:lnTo>
                <a:lnTo>
                  <a:pt x="3315" y="1104"/>
                </a:lnTo>
                <a:lnTo>
                  <a:pt x="3335" y="1081"/>
                </a:lnTo>
                <a:lnTo>
                  <a:pt x="3349" y="1053"/>
                </a:lnTo>
                <a:lnTo>
                  <a:pt x="3359" y="1023"/>
                </a:lnTo>
                <a:lnTo>
                  <a:pt x="3362" y="991"/>
                </a:lnTo>
                <a:lnTo>
                  <a:pt x="3359" y="959"/>
                </a:lnTo>
                <a:lnTo>
                  <a:pt x="3349" y="929"/>
                </a:lnTo>
                <a:lnTo>
                  <a:pt x="3335" y="902"/>
                </a:lnTo>
                <a:lnTo>
                  <a:pt x="3315" y="879"/>
                </a:lnTo>
                <a:lnTo>
                  <a:pt x="3292" y="858"/>
                </a:lnTo>
                <a:lnTo>
                  <a:pt x="3265" y="845"/>
                </a:lnTo>
                <a:lnTo>
                  <a:pt x="3235" y="835"/>
                </a:lnTo>
                <a:lnTo>
                  <a:pt x="3203" y="832"/>
                </a:lnTo>
                <a:close/>
                <a:moveTo>
                  <a:pt x="221" y="661"/>
                </a:moveTo>
                <a:lnTo>
                  <a:pt x="3313" y="661"/>
                </a:lnTo>
                <a:lnTo>
                  <a:pt x="3348" y="664"/>
                </a:lnTo>
                <a:lnTo>
                  <a:pt x="3383" y="672"/>
                </a:lnTo>
                <a:lnTo>
                  <a:pt x="3414" y="685"/>
                </a:lnTo>
                <a:lnTo>
                  <a:pt x="3443" y="703"/>
                </a:lnTo>
                <a:lnTo>
                  <a:pt x="3468" y="726"/>
                </a:lnTo>
                <a:lnTo>
                  <a:pt x="3491" y="752"/>
                </a:lnTo>
                <a:lnTo>
                  <a:pt x="3509" y="780"/>
                </a:lnTo>
                <a:lnTo>
                  <a:pt x="3522" y="811"/>
                </a:lnTo>
                <a:lnTo>
                  <a:pt x="3531" y="846"/>
                </a:lnTo>
                <a:lnTo>
                  <a:pt x="3534" y="881"/>
                </a:lnTo>
                <a:lnTo>
                  <a:pt x="3534" y="1982"/>
                </a:lnTo>
                <a:lnTo>
                  <a:pt x="3531" y="2018"/>
                </a:lnTo>
                <a:lnTo>
                  <a:pt x="3522" y="2051"/>
                </a:lnTo>
                <a:lnTo>
                  <a:pt x="3509" y="2083"/>
                </a:lnTo>
                <a:lnTo>
                  <a:pt x="3491" y="2112"/>
                </a:lnTo>
                <a:lnTo>
                  <a:pt x="3468" y="2138"/>
                </a:lnTo>
                <a:lnTo>
                  <a:pt x="3443" y="2160"/>
                </a:lnTo>
                <a:lnTo>
                  <a:pt x="3414" y="2177"/>
                </a:lnTo>
                <a:lnTo>
                  <a:pt x="3383" y="2191"/>
                </a:lnTo>
                <a:lnTo>
                  <a:pt x="3348" y="2200"/>
                </a:lnTo>
                <a:lnTo>
                  <a:pt x="3313" y="2203"/>
                </a:lnTo>
                <a:lnTo>
                  <a:pt x="2651" y="2203"/>
                </a:lnTo>
                <a:lnTo>
                  <a:pt x="2651" y="3083"/>
                </a:lnTo>
                <a:lnTo>
                  <a:pt x="883" y="3083"/>
                </a:lnTo>
                <a:lnTo>
                  <a:pt x="883" y="2203"/>
                </a:lnTo>
                <a:lnTo>
                  <a:pt x="221" y="2203"/>
                </a:lnTo>
                <a:lnTo>
                  <a:pt x="185" y="2200"/>
                </a:lnTo>
                <a:lnTo>
                  <a:pt x="151" y="2191"/>
                </a:lnTo>
                <a:lnTo>
                  <a:pt x="120" y="2177"/>
                </a:lnTo>
                <a:lnTo>
                  <a:pt x="91" y="2160"/>
                </a:lnTo>
                <a:lnTo>
                  <a:pt x="65" y="2138"/>
                </a:lnTo>
                <a:lnTo>
                  <a:pt x="43" y="2112"/>
                </a:lnTo>
                <a:lnTo>
                  <a:pt x="25" y="2083"/>
                </a:lnTo>
                <a:lnTo>
                  <a:pt x="12" y="2051"/>
                </a:lnTo>
                <a:lnTo>
                  <a:pt x="3" y="2018"/>
                </a:lnTo>
                <a:lnTo>
                  <a:pt x="0" y="1982"/>
                </a:lnTo>
                <a:lnTo>
                  <a:pt x="0" y="881"/>
                </a:lnTo>
                <a:lnTo>
                  <a:pt x="3" y="846"/>
                </a:lnTo>
                <a:lnTo>
                  <a:pt x="12" y="811"/>
                </a:lnTo>
                <a:lnTo>
                  <a:pt x="25" y="780"/>
                </a:lnTo>
                <a:lnTo>
                  <a:pt x="43" y="752"/>
                </a:lnTo>
                <a:lnTo>
                  <a:pt x="65" y="726"/>
                </a:lnTo>
                <a:lnTo>
                  <a:pt x="91" y="703"/>
                </a:lnTo>
                <a:lnTo>
                  <a:pt x="120" y="685"/>
                </a:lnTo>
                <a:lnTo>
                  <a:pt x="151" y="672"/>
                </a:lnTo>
                <a:lnTo>
                  <a:pt x="185" y="664"/>
                </a:lnTo>
                <a:lnTo>
                  <a:pt x="221" y="661"/>
                </a:lnTo>
                <a:close/>
                <a:moveTo>
                  <a:pt x="883" y="0"/>
                </a:moveTo>
                <a:lnTo>
                  <a:pt x="2651" y="0"/>
                </a:lnTo>
                <a:lnTo>
                  <a:pt x="2651" y="441"/>
                </a:lnTo>
                <a:lnTo>
                  <a:pt x="883" y="441"/>
                </a:lnTo>
                <a:lnTo>
                  <a:pt x="88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" name="Freeform 41"/>
          <p:cNvSpPr>
            <a:spLocks/>
          </p:cNvSpPr>
          <p:nvPr/>
        </p:nvSpPr>
        <p:spPr bwMode="auto">
          <a:xfrm>
            <a:off x="9663004" y="5658591"/>
            <a:ext cx="618324" cy="393220"/>
          </a:xfrm>
          <a:custGeom>
            <a:avLst/>
            <a:gdLst>
              <a:gd name="T0" fmla="*/ 2413 w 3469"/>
              <a:gd name="T1" fmla="*/ 13 h 2205"/>
              <a:gd name="T2" fmla="*/ 2622 w 3469"/>
              <a:gd name="T3" fmla="*/ 73 h 2205"/>
              <a:gd name="T4" fmla="*/ 2808 w 3469"/>
              <a:gd name="T5" fmla="*/ 179 h 2205"/>
              <a:gd name="T6" fmla="*/ 2964 w 3469"/>
              <a:gd name="T7" fmla="*/ 324 h 2205"/>
              <a:gd name="T8" fmla="*/ 3083 w 3469"/>
              <a:gd name="T9" fmla="*/ 502 h 2205"/>
              <a:gd name="T10" fmla="*/ 3159 w 3469"/>
              <a:gd name="T11" fmla="*/ 705 h 2205"/>
              <a:gd name="T12" fmla="*/ 3186 w 3469"/>
              <a:gd name="T13" fmla="*/ 928 h 2205"/>
              <a:gd name="T14" fmla="*/ 3168 w 3469"/>
              <a:gd name="T15" fmla="*/ 1113 h 2205"/>
              <a:gd name="T16" fmla="*/ 3301 w 3469"/>
              <a:gd name="T17" fmla="*/ 1213 h 2205"/>
              <a:gd name="T18" fmla="*/ 3400 w 3469"/>
              <a:gd name="T19" fmla="*/ 1347 h 2205"/>
              <a:gd name="T20" fmla="*/ 3458 w 3469"/>
              <a:gd name="T21" fmla="*/ 1507 h 2205"/>
              <a:gd name="T22" fmla="*/ 3467 w 3469"/>
              <a:gd name="T23" fmla="*/ 1683 h 2205"/>
              <a:gd name="T24" fmla="*/ 3424 w 3469"/>
              <a:gd name="T25" fmla="*/ 1851 h 2205"/>
              <a:gd name="T26" fmla="*/ 3338 w 3469"/>
              <a:gd name="T27" fmla="*/ 1994 h 2205"/>
              <a:gd name="T28" fmla="*/ 3214 w 3469"/>
              <a:gd name="T29" fmla="*/ 2106 h 2205"/>
              <a:gd name="T30" fmla="*/ 3063 w 3469"/>
              <a:gd name="T31" fmla="*/ 2179 h 2205"/>
              <a:gd name="T32" fmla="*/ 2892 w 3469"/>
              <a:gd name="T33" fmla="*/ 2205 h 2205"/>
              <a:gd name="T34" fmla="*/ 2032 w 3469"/>
              <a:gd name="T35" fmla="*/ 2198 h 2205"/>
              <a:gd name="T36" fmla="*/ 2015 w 3469"/>
              <a:gd name="T37" fmla="*/ 2175 h 2205"/>
              <a:gd name="T38" fmla="*/ 2012 w 3469"/>
              <a:gd name="T39" fmla="*/ 2160 h 2205"/>
              <a:gd name="T40" fmla="*/ 2024 w 3469"/>
              <a:gd name="T41" fmla="*/ 1752 h 2205"/>
              <a:gd name="T42" fmla="*/ 2070 w 3469"/>
              <a:gd name="T43" fmla="*/ 1729 h 2205"/>
              <a:gd name="T44" fmla="*/ 2253 w 3469"/>
              <a:gd name="T45" fmla="*/ 1722 h 2205"/>
              <a:gd name="T46" fmla="*/ 2259 w 3469"/>
              <a:gd name="T47" fmla="*/ 1695 h 2205"/>
              <a:gd name="T48" fmla="*/ 1759 w 3469"/>
              <a:gd name="T49" fmla="*/ 1018 h 2205"/>
              <a:gd name="T50" fmla="*/ 1723 w 3469"/>
              <a:gd name="T51" fmla="*/ 1012 h 2205"/>
              <a:gd name="T52" fmla="*/ 1219 w 3469"/>
              <a:gd name="T53" fmla="*/ 1682 h 2205"/>
              <a:gd name="T54" fmla="*/ 1212 w 3469"/>
              <a:gd name="T55" fmla="*/ 1715 h 2205"/>
              <a:gd name="T56" fmla="*/ 1242 w 3469"/>
              <a:gd name="T57" fmla="*/ 1729 h 2205"/>
              <a:gd name="T58" fmla="*/ 1434 w 3469"/>
              <a:gd name="T59" fmla="*/ 1739 h 2205"/>
              <a:gd name="T60" fmla="*/ 1457 w 3469"/>
              <a:gd name="T61" fmla="*/ 1787 h 2205"/>
              <a:gd name="T62" fmla="*/ 1456 w 3469"/>
              <a:gd name="T63" fmla="*/ 2166 h 2205"/>
              <a:gd name="T64" fmla="*/ 1447 w 3469"/>
              <a:gd name="T65" fmla="*/ 2191 h 2205"/>
              <a:gd name="T66" fmla="*/ 1415 w 3469"/>
              <a:gd name="T67" fmla="*/ 2205 h 2205"/>
              <a:gd name="T68" fmla="*/ 462 w 3469"/>
              <a:gd name="T69" fmla="*/ 2194 h 2205"/>
              <a:gd name="T70" fmla="*/ 303 w 3469"/>
              <a:gd name="T71" fmla="*/ 2135 h 2205"/>
              <a:gd name="T72" fmla="*/ 170 w 3469"/>
              <a:gd name="T73" fmla="*/ 2035 h 2205"/>
              <a:gd name="T74" fmla="*/ 70 w 3469"/>
              <a:gd name="T75" fmla="*/ 1901 h 2205"/>
              <a:gd name="T76" fmla="*/ 12 w 3469"/>
              <a:gd name="T77" fmla="*/ 1741 h 2205"/>
              <a:gd name="T78" fmla="*/ 0 w 3469"/>
              <a:gd name="T79" fmla="*/ 1624 h 2205"/>
              <a:gd name="T80" fmla="*/ 25 w 3469"/>
              <a:gd name="T81" fmla="*/ 1455 h 2205"/>
              <a:gd name="T82" fmla="*/ 94 w 3469"/>
              <a:gd name="T83" fmla="*/ 1306 h 2205"/>
              <a:gd name="T84" fmla="*/ 201 w 3469"/>
              <a:gd name="T85" fmla="*/ 1184 h 2205"/>
              <a:gd name="T86" fmla="*/ 337 w 3469"/>
              <a:gd name="T87" fmla="*/ 1095 h 2205"/>
              <a:gd name="T88" fmla="*/ 380 w 3469"/>
              <a:gd name="T89" fmla="*/ 899 h 2205"/>
              <a:gd name="T90" fmla="*/ 472 w 3469"/>
              <a:gd name="T91" fmla="*/ 729 h 2205"/>
              <a:gd name="T92" fmla="*/ 606 w 3469"/>
              <a:gd name="T93" fmla="*/ 590 h 2205"/>
              <a:gd name="T94" fmla="*/ 774 w 3469"/>
              <a:gd name="T95" fmla="*/ 493 h 2205"/>
              <a:gd name="T96" fmla="*/ 967 w 3469"/>
              <a:gd name="T97" fmla="*/ 445 h 2205"/>
              <a:gd name="T98" fmla="*/ 1153 w 3469"/>
              <a:gd name="T99" fmla="*/ 452 h 2205"/>
              <a:gd name="T100" fmla="*/ 1317 w 3469"/>
              <a:gd name="T101" fmla="*/ 502 h 2205"/>
              <a:gd name="T102" fmla="*/ 1447 w 3469"/>
              <a:gd name="T103" fmla="*/ 492 h 2205"/>
              <a:gd name="T104" fmla="*/ 1567 w 3469"/>
              <a:gd name="T105" fmla="*/ 318 h 2205"/>
              <a:gd name="T106" fmla="*/ 1722 w 3469"/>
              <a:gd name="T107" fmla="*/ 176 h 2205"/>
              <a:gd name="T108" fmla="*/ 1907 w 3469"/>
              <a:gd name="T109" fmla="*/ 72 h 2205"/>
              <a:gd name="T110" fmla="*/ 2114 w 3469"/>
              <a:gd name="T111" fmla="*/ 12 h 2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9" h="2205">
                <a:moveTo>
                  <a:pt x="2262" y="0"/>
                </a:moveTo>
                <a:lnTo>
                  <a:pt x="2338" y="3"/>
                </a:lnTo>
                <a:lnTo>
                  <a:pt x="2413" y="13"/>
                </a:lnTo>
                <a:lnTo>
                  <a:pt x="2485" y="28"/>
                </a:lnTo>
                <a:lnTo>
                  <a:pt x="2554" y="48"/>
                </a:lnTo>
                <a:lnTo>
                  <a:pt x="2622" y="73"/>
                </a:lnTo>
                <a:lnTo>
                  <a:pt x="2687" y="104"/>
                </a:lnTo>
                <a:lnTo>
                  <a:pt x="2749" y="139"/>
                </a:lnTo>
                <a:lnTo>
                  <a:pt x="2808" y="179"/>
                </a:lnTo>
                <a:lnTo>
                  <a:pt x="2863" y="224"/>
                </a:lnTo>
                <a:lnTo>
                  <a:pt x="2916" y="272"/>
                </a:lnTo>
                <a:lnTo>
                  <a:pt x="2964" y="324"/>
                </a:lnTo>
                <a:lnTo>
                  <a:pt x="3008" y="380"/>
                </a:lnTo>
                <a:lnTo>
                  <a:pt x="3048" y="440"/>
                </a:lnTo>
                <a:lnTo>
                  <a:pt x="3083" y="502"/>
                </a:lnTo>
                <a:lnTo>
                  <a:pt x="3114" y="567"/>
                </a:lnTo>
                <a:lnTo>
                  <a:pt x="3139" y="635"/>
                </a:lnTo>
                <a:lnTo>
                  <a:pt x="3159" y="705"/>
                </a:lnTo>
                <a:lnTo>
                  <a:pt x="3174" y="778"/>
                </a:lnTo>
                <a:lnTo>
                  <a:pt x="3183" y="852"/>
                </a:lnTo>
                <a:lnTo>
                  <a:pt x="3186" y="928"/>
                </a:lnTo>
                <a:lnTo>
                  <a:pt x="3184" y="990"/>
                </a:lnTo>
                <a:lnTo>
                  <a:pt x="3177" y="1053"/>
                </a:lnTo>
                <a:lnTo>
                  <a:pt x="3168" y="1113"/>
                </a:lnTo>
                <a:lnTo>
                  <a:pt x="3215" y="1142"/>
                </a:lnTo>
                <a:lnTo>
                  <a:pt x="3260" y="1176"/>
                </a:lnTo>
                <a:lnTo>
                  <a:pt x="3301" y="1213"/>
                </a:lnTo>
                <a:lnTo>
                  <a:pt x="3338" y="1254"/>
                </a:lnTo>
                <a:lnTo>
                  <a:pt x="3371" y="1299"/>
                </a:lnTo>
                <a:lnTo>
                  <a:pt x="3400" y="1347"/>
                </a:lnTo>
                <a:lnTo>
                  <a:pt x="3424" y="1398"/>
                </a:lnTo>
                <a:lnTo>
                  <a:pt x="3444" y="1451"/>
                </a:lnTo>
                <a:lnTo>
                  <a:pt x="3458" y="1507"/>
                </a:lnTo>
                <a:lnTo>
                  <a:pt x="3467" y="1565"/>
                </a:lnTo>
                <a:lnTo>
                  <a:pt x="3469" y="1624"/>
                </a:lnTo>
                <a:lnTo>
                  <a:pt x="3467" y="1683"/>
                </a:lnTo>
                <a:lnTo>
                  <a:pt x="3458" y="1741"/>
                </a:lnTo>
                <a:lnTo>
                  <a:pt x="3444" y="1797"/>
                </a:lnTo>
                <a:lnTo>
                  <a:pt x="3424" y="1851"/>
                </a:lnTo>
                <a:lnTo>
                  <a:pt x="3400" y="1901"/>
                </a:lnTo>
                <a:lnTo>
                  <a:pt x="3371" y="1949"/>
                </a:lnTo>
                <a:lnTo>
                  <a:pt x="3338" y="1994"/>
                </a:lnTo>
                <a:lnTo>
                  <a:pt x="3301" y="2035"/>
                </a:lnTo>
                <a:lnTo>
                  <a:pt x="3260" y="2072"/>
                </a:lnTo>
                <a:lnTo>
                  <a:pt x="3214" y="2106"/>
                </a:lnTo>
                <a:lnTo>
                  <a:pt x="3167" y="2135"/>
                </a:lnTo>
                <a:lnTo>
                  <a:pt x="3116" y="2160"/>
                </a:lnTo>
                <a:lnTo>
                  <a:pt x="3063" y="2179"/>
                </a:lnTo>
                <a:lnTo>
                  <a:pt x="3008" y="2194"/>
                </a:lnTo>
                <a:lnTo>
                  <a:pt x="2951" y="2202"/>
                </a:lnTo>
                <a:lnTo>
                  <a:pt x="2892" y="2205"/>
                </a:lnTo>
                <a:lnTo>
                  <a:pt x="2057" y="2205"/>
                </a:lnTo>
                <a:lnTo>
                  <a:pt x="2043" y="2203"/>
                </a:lnTo>
                <a:lnTo>
                  <a:pt x="2032" y="2198"/>
                </a:lnTo>
                <a:lnTo>
                  <a:pt x="2024" y="2191"/>
                </a:lnTo>
                <a:lnTo>
                  <a:pt x="2018" y="2183"/>
                </a:lnTo>
                <a:lnTo>
                  <a:pt x="2015" y="2175"/>
                </a:lnTo>
                <a:lnTo>
                  <a:pt x="2013" y="2167"/>
                </a:lnTo>
                <a:lnTo>
                  <a:pt x="2012" y="2162"/>
                </a:lnTo>
                <a:lnTo>
                  <a:pt x="2012" y="2160"/>
                </a:lnTo>
                <a:lnTo>
                  <a:pt x="2012" y="1787"/>
                </a:lnTo>
                <a:lnTo>
                  <a:pt x="2015" y="1768"/>
                </a:lnTo>
                <a:lnTo>
                  <a:pt x="2024" y="1752"/>
                </a:lnTo>
                <a:lnTo>
                  <a:pt x="2036" y="1739"/>
                </a:lnTo>
                <a:lnTo>
                  <a:pt x="2052" y="1732"/>
                </a:lnTo>
                <a:lnTo>
                  <a:pt x="2070" y="1729"/>
                </a:lnTo>
                <a:lnTo>
                  <a:pt x="2228" y="1729"/>
                </a:lnTo>
                <a:lnTo>
                  <a:pt x="2242" y="1727"/>
                </a:lnTo>
                <a:lnTo>
                  <a:pt x="2253" y="1722"/>
                </a:lnTo>
                <a:lnTo>
                  <a:pt x="2259" y="1715"/>
                </a:lnTo>
                <a:lnTo>
                  <a:pt x="2261" y="1705"/>
                </a:lnTo>
                <a:lnTo>
                  <a:pt x="2259" y="1695"/>
                </a:lnTo>
                <a:lnTo>
                  <a:pt x="2251" y="1682"/>
                </a:lnTo>
                <a:lnTo>
                  <a:pt x="1770" y="1029"/>
                </a:lnTo>
                <a:lnTo>
                  <a:pt x="1759" y="1018"/>
                </a:lnTo>
                <a:lnTo>
                  <a:pt x="1747" y="1012"/>
                </a:lnTo>
                <a:lnTo>
                  <a:pt x="1735" y="1009"/>
                </a:lnTo>
                <a:lnTo>
                  <a:pt x="1723" y="1012"/>
                </a:lnTo>
                <a:lnTo>
                  <a:pt x="1710" y="1018"/>
                </a:lnTo>
                <a:lnTo>
                  <a:pt x="1701" y="1029"/>
                </a:lnTo>
                <a:lnTo>
                  <a:pt x="1219" y="1682"/>
                </a:lnTo>
                <a:lnTo>
                  <a:pt x="1212" y="1695"/>
                </a:lnTo>
                <a:lnTo>
                  <a:pt x="1210" y="1705"/>
                </a:lnTo>
                <a:lnTo>
                  <a:pt x="1212" y="1715"/>
                </a:lnTo>
                <a:lnTo>
                  <a:pt x="1218" y="1722"/>
                </a:lnTo>
                <a:lnTo>
                  <a:pt x="1227" y="1727"/>
                </a:lnTo>
                <a:lnTo>
                  <a:pt x="1242" y="1729"/>
                </a:lnTo>
                <a:lnTo>
                  <a:pt x="1400" y="1729"/>
                </a:lnTo>
                <a:lnTo>
                  <a:pt x="1418" y="1732"/>
                </a:lnTo>
                <a:lnTo>
                  <a:pt x="1434" y="1739"/>
                </a:lnTo>
                <a:lnTo>
                  <a:pt x="1447" y="1752"/>
                </a:lnTo>
                <a:lnTo>
                  <a:pt x="1455" y="1768"/>
                </a:lnTo>
                <a:lnTo>
                  <a:pt x="1457" y="1787"/>
                </a:lnTo>
                <a:lnTo>
                  <a:pt x="1457" y="2160"/>
                </a:lnTo>
                <a:lnTo>
                  <a:pt x="1457" y="2162"/>
                </a:lnTo>
                <a:lnTo>
                  <a:pt x="1456" y="2166"/>
                </a:lnTo>
                <a:lnTo>
                  <a:pt x="1455" y="2174"/>
                </a:lnTo>
                <a:lnTo>
                  <a:pt x="1452" y="2182"/>
                </a:lnTo>
                <a:lnTo>
                  <a:pt x="1447" y="2191"/>
                </a:lnTo>
                <a:lnTo>
                  <a:pt x="1438" y="2198"/>
                </a:lnTo>
                <a:lnTo>
                  <a:pt x="1429" y="2203"/>
                </a:lnTo>
                <a:lnTo>
                  <a:pt x="1415" y="2205"/>
                </a:lnTo>
                <a:lnTo>
                  <a:pt x="579" y="2205"/>
                </a:lnTo>
                <a:lnTo>
                  <a:pt x="520" y="2202"/>
                </a:lnTo>
                <a:lnTo>
                  <a:pt x="462" y="2194"/>
                </a:lnTo>
                <a:lnTo>
                  <a:pt x="407" y="2179"/>
                </a:lnTo>
                <a:lnTo>
                  <a:pt x="353" y="2160"/>
                </a:lnTo>
                <a:lnTo>
                  <a:pt x="303" y="2135"/>
                </a:lnTo>
                <a:lnTo>
                  <a:pt x="255" y="2106"/>
                </a:lnTo>
                <a:lnTo>
                  <a:pt x="211" y="2072"/>
                </a:lnTo>
                <a:lnTo>
                  <a:pt x="170" y="2035"/>
                </a:lnTo>
                <a:lnTo>
                  <a:pt x="132" y="1994"/>
                </a:lnTo>
                <a:lnTo>
                  <a:pt x="99" y="1949"/>
                </a:lnTo>
                <a:lnTo>
                  <a:pt x="70" y="1901"/>
                </a:lnTo>
                <a:lnTo>
                  <a:pt x="45" y="1851"/>
                </a:lnTo>
                <a:lnTo>
                  <a:pt x="26" y="1797"/>
                </a:lnTo>
                <a:lnTo>
                  <a:pt x="12" y="1741"/>
                </a:lnTo>
                <a:lnTo>
                  <a:pt x="3" y="1683"/>
                </a:lnTo>
                <a:lnTo>
                  <a:pt x="0" y="1624"/>
                </a:lnTo>
                <a:lnTo>
                  <a:pt x="0" y="1624"/>
                </a:lnTo>
                <a:lnTo>
                  <a:pt x="3" y="1566"/>
                </a:lnTo>
                <a:lnTo>
                  <a:pt x="12" y="1509"/>
                </a:lnTo>
                <a:lnTo>
                  <a:pt x="25" y="1455"/>
                </a:lnTo>
                <a:lnTo>
                  <a:pt x="43" y="1404"/>
                </a:lnTo>
                <a:lnTo>
                  <a:pt x="66" y="1354"/>
                </a:lnTo>
                <a:lnTo>
                  <a:pt x="94" y="1306"/>
                </a:lnTo>
                <a:lnTo>
                  <a:pt x="127" y="1263"/>
                </a:lnTo>
                <a:lnTo>
                  <a:pt x="161" y="1221"/>
                </a:lnTo>
                <a:lnTo>
                  <a:pt x="201" y="1184"/>
                </a:lnTo>
                <a:lnTo>
                  <a:pt x="244" y="1150"/>
                </a:lnTo>
                <a:lnTo>
                  <a:pt x="289" y="1121"/>
                </a:lnTo>
                <a:lnTo>
                  <a:pt x="337" y="1095"/>
                </a:lnTo>
                <a:lnTo>
                  <a:pt x="346" y="1029"/>
                </a:lnTo>
                <a:lnTo>
                  <a:pt x="360" y="963"/>
                </a:lnTo>
                <a:lnTo>
                  <a:pt x="380" y="899"/>
                </a:lnTo>
                <a:lnTo>
                  <a:pt x="406" y="840"/>
                </a:lnTo>
                <a:lnTo>
                  <a:pt x="437" y="782"/>
                </a:lnTo>
                <a:lnTo>
                  <a:pt x="472" y="729"/>
                </a:lnTo>
                <a:lnTo>
                  <a:pt x="513" y="678"/>
                </a:lnTo>
                <a:lnTo>
                  <a:pt x="557" y="632"/>
                </a:lnTo>
                <a:lnTo>
                  <a:pt x="606" y="590"/>
                </a:lnTo>
                <a:lnTo>
                  <a:pt x="659" y="553"/>
                </a:lnTo>
                <a:lnTo>
                  <a:pt x="715" y="520"/>
                </a:lnTo>
                <a:lnTo>
                  <a:pt x="774" y="493"/>
                </a:lnTo>
                <a:lnTo>
                  <a:pt x="835" y="471"/>
                </a:lnTo>
                <a:lnTo>
                  <a:pt x="901" y="455"/>
                </a:lnTo>
                <a:lnTo>
                  <a:pt x="967" y="445"/>
                </a:lnTo>
                <a:lnTo>
                  <a:pt x="1036" y="442"/>
                </a:lnTo>
                <a:lnTo>
                  <a:pt x="1095" y="445"/>
                </a:lnTo>
                <a:lnTo>
                  <a:pt x="1153" y="452"/>
                </a:lnTo>
                <a:lnTo>
                  <a:pt x="1210" y="464"/>
                </a:lnTo>
                <a:lnTo>
                  <a:pt x="1264" y="481"/>
                </a:lnTo>
                <a:lnTo>
                  <a:pt x="1317" y="502"/>
                </a:lnTo>
                <a:lnTo>
                  <a:pt x="1368" y="526"/>
                </a:lnTo>
                <a:lnTo>
                  <a:pt x="1416" y="556"/>
                </a:lnTo>
                <a:lnTo>
                  <a:pt x="1447" y="492"/>
                </a:lnTo>
                <a:lnTo>
                  <a:pt x="1483" y="430"/>
                </a:lnTo>
                <a:lnTo>
                  <a:pt x="1523" y="373"/>
                </a:lnTo>
                <a:lnTo>
                  <a:pt x="1567" y="318"/>
                </a:lnTo>
                <a:lnTo>
                  <a:pt x="1616" y="266"/>
                </a:lnTo>
                <a:lnTo>
                  <a:pt x="1667" y="219"/>
                </a:lnTo>
                <a:lnTo>
                  <a:pt x="1722" y="176"/>
                </a:lnTo>
                <a:lnTo>
                  <a:pt x="1781" y="137"/>
                </a:lnTo>
                <a:lnTo>
                  <a:pt x="1842" y="102"/>
                </a:lnTo>
                <a:lnTo>
                  <a:pt x="1907" y="72"/>
                </a:lnTo>
                <a:lnTo>
                  <a:pt x="1974" y="47"/>
                </a:lnTo>
                <a:lnTo>
                  <a:pt x="2043" y="26"/>
                </a:lnTo>
                <a:lnTo>
                  <a:pt x="2114" y="12"/>
                </a:lnTo>
                <a:lnTo>
                  <a:pt x="2187" y="3"/>
                </a:lnTo>
                <a:lnTo>
                  <a:pt x="226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5" name="Freeform 46"/>
          <p:cNvSpPr>
            <a:spLocks/>
          </p:cNvSpPr>
          <p:nvPr/>
        </p:nvSpPr>
        <p:spPr bwMode="auto">
          <a:xfrm>
            <a:off x="4898083" y="5648619"/>
            <a:ext cx="554213" cy="413165"/>
          </a:xfrm>
          <a:custGeom>
            <a:avLst/>
            <a:gdLst>
              <a:gd name="T0" fmla="*/ 1059 w 3505"/>
              <a:gd name="T1" fmla="*/ 2 h 2609"/>
              <a:gd name="T2" fmla="*/ 3453 w 3505"/>
              <a:gd name="T3" fmla="*/ 1190 h 2609"/>
              <a:gd name="T4" fmla="*/ 3483 w 3505"/>
              <a:gd name="T5" fmla="*/ 1215 h 2609"/>
              <a:gd name="T6" fmla="*/ 3501 w 3505"/>
              <a:gd name="T7" fmla="*/ 1250 h 2609"/>
              <a:gd name="T8" fmla="*/ 3504 w 3505"/>
              <a:gd name="T9" fmla="*/ 1289 h 2609"/>
              <a:gd name="T10" fmla="*/ 3490 w 3505"/>
              <a:gd name="T11" fmla="*/ 1325 h 2609"/>
              <a:gd name="T12" fmla="*/ 3462 w 3505"/>
              <a:gd name="T13" fmla="*/ 1353 h 2609"/>
              <a:gd name="T14" fmla="*/ 2919 w 3505"/>
              <a:gd name="T15" fmla="*/ 2069 h 2609"/>
              <a:gd name="T16" fmla="*/ 2896 w 3505"/>
              <a:gd name="T17" fmla="*/ 2098 h 2609"/>
              <a:gd name="T18" fmla="*/ 2864 w 3505"/>
              <a:gd name="T19" fmla="*/ 2116 h 2609"/>
              <a:gd name="T20" fmla="*/ 2834 w 3505"/>
              <a:gd name="T21" fmla="*/ 2121 h 2609"/>
              <a:gd name="T22" fmla="*/ 2792 w 3505"/>
              <a:gd name="T23" fmla="*/ 2111 h 2609"/>
              <a:gd name="T24" fmla="*/ 2385 w 3505"/>
              <a:gd name="T25" fmla="*/ 2080 h 2609"/>
              <a:gd name="T26" fmla="*/ 2347 w 3505"/>
              <a:gd name="T27" fmla="*/ 2095 h 2609"/>
              <a:gd name="T28" fmla="*/ 2308 w 3505"/>
              <a:gd name="T29" fmla="*/ 2094 h 2609"/>
              <a:gd name="T30" fmla="*/ 1760 w 3505"/>
              <a:gd name="T31" fmla="*/ 1823 h 2609"/>
              <a:gd name="T32" fmla="*/ 1686 w 3505"/>
              <a:gd name="T33" fmla="*/ 1967 h 2609"/>
              <a:gd name="T34" fmla="*/ 1653 w 3505"/>
              <a:gd name="T35" fmla="*/ 1992 h 2609"/>
              <a:gd name="T36" fmla="*/ 1612 w 3505"/>
              <a:gd name="T37" fmla="*/ 2002 h 2609"/>
              <a:gd name="T38" fmla="*/ 1571 w 3505"/>
              <a:gd name="T39" fmla="*/ 1991 h 2609"/>
              <a:gd name="T40" fmla="*/ 1353 w 3505"/>
              <a:gd name="T41" fmla="*/ 2304 h 2609"/>
              <a:gd name="T42" fmla="*/ 1318 w 3505"/>
              <a:gd name="T43" fmla="*/ 2350 h 2609"/>
              <a:gd name="T44" fmla="*/ 1271 w 3505"/>
              <a:gd name="T45" fmla="*/ 2381 h 2609"/>
              <a:gd name="T46" fmla="*/ 1217 w 3505"/>
              <a:gd name="T47" fmla="*/ 2398 h 2609"/>
              <a:gd name="T48" fmla="*/ 353 w 3505"/>
              <a:gd name="T49" fmla="*/ 2400 h 2609"/>
              <a:gd name="T50" fmla="*/ 299 w 3505"/>
              <a:gd name="T51" fmla="*/ 2477 h 2609"/>
              <a:gd name="T52" fmla="*/ 228 w 3505"/>
              <a:gd name="T53" fmla="*/ 2538 h 2609"/>
              <a:gd name="T54" fmla="*/ 144 w 3505"/>
              <a:gd name="T55" fmla="*/ 2583 h 2609"/>
              <a:gd name="T56" fmla="*/ 50 w 3505"/>
              <a:gd name="T57" fmla="*/ 2606 h 2609"/>
              <a:gd name="T58" fmla="*/ 0 w 3505"/>
              <a:gd name="T59" fmla="*/ 1806 h 2609"/>
              <a:gd name="T60" fmla="*/ 100 w 3505"/>
              <a:gd name="T61" fmla="*/ 1818 h 2609"/>
              <a:gd name="T62" fmla="*/ 191 w 3505"/>
              <a:gd name="T63" fmla="*/ 1854 h 2609"/>
              <a:gd name="T64" fmla="*/ 270 w 3505"/>
              <a:gd name="T65" fmla="*/ 1909 h 2609"/>
              <a:gd name="T66" fmla="*/ 333 w 3505"/>
              <a:gd name="T67" fmla="*/ 1982 h 2609"/>
              <a:gd name="T68" fmla="*/ 1077 w 3505"/>
              <a:gd name="T69" fmla="*/ 2024 h 2609"/>
              <a:gd name="T70" fmla="*/ 1177 w 3505"/>
              <a:gd name="T71" fmla="*/ 1796 h 2609"/>
              <a:gd name="T72" fmla="*/ 1144 w 3505"/>
              <a:gd name="T73" fmla="*/ 1768 h 2609"/>
              <a:gd name="T74" fmla="*/ 1127 w 3505"/>
              <a:gd name="T75" fmla="*/ 1731 h 2609"/>
              <a:gd name="T76" fmla="*/ 1127 w 3505"/>
              <a:gd name="T77" fmla="*/ 1690 h 2609"/>
              <a:gd name="T78" fmla="*/ 1198 w 3505"/>
              <a:gd name="T79" fmla="*/ 1543 h 2609"/>
              <a:gd name="T80" fmla="*/ 473 w 3505"/>
              <a:gd name="T81" fmla="*/ 1182 h 2609"/>
              <a:gd name="T82" fmla="*/ 450 w 3505"/>
              <a:gd name="T83" fmla="*/ 1154 h 2609"/>
              <a:gd name="T84" fmla="*/ 437 w 3505"/>
              <a:gd name="T85" fmla="*/ 1118 h 2609"/>
              <a:gd name="T86" fmla="*/ 440 w 3505"/>
              <a:gd name="T87" fmla="*/ 1082 h 2609"/>
              <a:gd name="T88" fmla="*/ 953 w 3505"/>
              <a:gd name="T89" fmla="*/ 52 h 2609"/>
              <a:gd name="T90" fmla="*/ 981 w 3505"/>
              <a:gd name="T91" fmla="*/ 19 h 2609"/>
              <a:gd name="T92" fmla="*/ 1018 w 3505"/>
              <a:gd name="T93" fmla="*/ 2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05" h="2609">
                <a:moveTo>
                  <a:pt x="1038" y="0"/>
                </a:moveTo>
                <a:lnTo>
                  <a:pt x="1059" y="2"/>
                </a:lnTo>
                <a:lnTo>
                  <a:pt x="1080" y="9"/>
                </a:lnTo>
                <a:lnTo>
                  <a:pt x="3453" y="1190"/>
                </a:lnTo>
                <a:lnTo>
                  <a:pt x="3470" y="1201"/>
                </a:lnTo>
                <a:lnTo>
                  <a:pt x="3483" y="1215"/>
                </a:lnTo>
                <a:lnTo>
                  <a:pt x="3494" y="1230"/>
                </a:lnTo>
                <a:lnTo>
                  <a:pt x="3501" y="1250"/>
                </a:lnTo>
                <a:lnTo>
                  <a:pt x="3505" y="1269"/>
                </a:lnTo>
                <a:lnTo>
                  <a:pt x="3504" y="1289"/>
                </a:lnTo>
                <a:lnTo>
                  <a:pt x="3499" y="1308"/>
                </a:lnTo>
                <a:lnTo>
                  <a:pt x="3490" y="1325"/>
                </a:lnTo>
                <a:lnTo>
                  <a:pt x="3478" y="1341"/>
                </a:lnTo>
                <a:lnTo>
                  <a:pt x="3462" y="1353"/>
                </a:lnTo>
                <a:lnTo>
                  <a:pt x="3186" y="1535"/>
                </a:lnTo>
                <a:lnTo>
                  <a:pt x="2919" y="2069"/>
                </a:lnTo>
                <a:lnTo>
                  <a:pt x="2909" y="2084"/>
                </a:lnTo>
                <a:lnTo>
                  <a:pt x="2896" y="2098"/>
                </a:lnTo>
                <a:lnTo>
                  <a:pt x="2881" y="2109"/>
                </a:lnTo>
                <a:lnTo>
                  <a:pt x="2864" y="2116"/>
                </a:lnTo>
                <a:lnTo>
                  <a:pt x="2849" y="2120"/>
                </a:lnTo>
                <a:lnTo>
                  <a:pt x="2834" y="2121"/>
                </a:lnTo>
                <a:lnTo>
                  <a:pt x="2812" y="2118"/>
                </a:lnTo>
                <a:lnTo>
                  <a:pt x="2792" y="2111"/>
                </a:lnTo>
                <a:lnTo>
                  <a:pt x="2530" y="1981"/>
                </a:lnTo>
                <a:lnTo>
                  <a:pt x="2385" y="2080"/>
                </a:lnTo>
                <a:lnTo>
                  <a:pt x="2367" y="2090"/>
                </a:lnTo>
                <a:lnTo>
                  <a:pt x="2347" y="2095"/>
                </a:lnTo>
                <a:lnTo>
                  <a:pt x="2328" y="2096"/>
                </a:lnTo>
                <a:lnTo>
                  <a:pt x="2308" y="2094"/>
                </a:lnTo>
                <a:lnTo>
                  <a:pt x="2290" y="2086"/>
                </a:lnTo>
                <a:lnTo>
                  <a:pt x="1760" y="1823"/>
                </a:lnTo>
                <a:lnTo>
                  <a:pt x="1698" y="1949"/>
                </a:lnTo>
                <a:lnTo>
                  <a:pt x="1686" y="1967"/>
                </a:lnTo>
                <a:lnTo>
                  <a:pt x="1670" y="1981"/>
                </a:lnTo>
                <a:lnTo>
                  <a:pt x="1653" y="1992"/>
                </a:lnTo>
                <a:lnTo>
                  <a:pt x="1633" y="1999"/>
                </a:lnTo>
                <a:lnTo>
                  <a:pt x="1612" y="2002"/>
                </a:lnTo>
                <a:lnTo>
                  <a:pt x="1591" y="1998"/>
                </a:lnTo>
                <a:lnTo>
                  <a:pt x="1571" y="1991"/>
                </a:lnTo>
                <a:lnTo>
                  <a:pt x="1538" y="1975"/>
                </a:lnTo>
                <a:lnTo>
                  <a:pt x="1353" y="2304"/>
                </a:lnTo>
                <a:lnTo>
                  <a:pt x="1337" y="2328"/>
                </a:lnTo>
                <a:lnTo>
                  <a:pt x="1318" y="2350"/>
                </a:lnTo>
                <a:lnTo>
                  <a:pt x="1296" y="2368"/>
                </a:lnTo>
                <a:lnTo>
                  <a:pt x="1271" y="2381"/>
                </a:lnTo>
                <a:lnTo>
                  <a:pt x="1244" y="2392"/>
                </a:lnTo>
                <a:lnTo>
                  <a:pt x="1217" y="2398"/>
                </a:lnTo>
                <a:lnTo>
                  <a:pt x="1188" y="2400"/>
                </a:lnTo>
                <a:lnTo>
                  <a:pt x="353" y="2400"/>
                </a:lnTo>
                <a:lnTo>
                  <a:pt x="328" y="2441"/>
                </a:lnTo>
                <a:lnTo>
                  <a:pt x="299" y="2477"/>
                </a:lnTo>
                <a:lnTo>
                  <a:pt x="265" y="2510"/>
                </a:lnTo>
                <a:lnTo>
                  <a:pt x="228" y="2538"/>
                </a:lnTo>
                <a:lnTo>
                  <a:pt x="187" y="2563"/>
                </a:lnTo>
                <a:lnTo>
                  <a:pt x="144" y="2583"/>
                </a:lnTo>
                <a:lnTo>
                  <a:pt x="98" y="2597"/>
                </a:lnTo>
                <a:lnTo>
                  <a:pt x="50" y="2606"/>
                </a:lnTo>
                <a:lnTo>
                  <a:pt x="0" y="2609"/>
                </a:lnTo>
                <a:lnTo>
                  <a:pt x="0" y="1806"/>
                </a:lnTo>
                <a:lnTo>
                  <a:pt x="51" y="1810"/>
                </a:lnTo>
                <a:lnTo>
                  <a:pt x="100" y="1818"/>
                </a:lnTo>
                <a:lnTo>
                  <a:pt x="147" y="1834"/>
                </a:lnTo>
                <a:lnTo>
                  <a:pt x="191" y="1854"/>
                </a:lnTo>
                <a:lnTo>
                  <a:pt x="232" y="1880"/>
                </a:lnTo>
                <a:lnTo>
                  <a:pt x="270" y="1909"/>
                </a:lnTo>
                <a:lnTo>
                  <a:pt x="303" y="1944"/>
                </a:lnTo>
                <a:lnTo>
                  <a:pt x="333" y="1982"/>
                </a:lnTo>
                <a:lnTo>
                  <a:pt x="357" y="2024"/>
                </a:lnTo>
                <a:lnTo>
                  <a:pt x="1077" y="2024"/>
                </a:lnTo>
                <a:lnTo>
                  <a:pt x="1200" y="1806"/>
                </a:lnTo>
                <a:lnTo>
                  <a:pt x="1177" y="1796"/>
                </a:lnTo>
                <a:lnTo>
                  <a:pt x="1159" y="1784"/>
                </a:lnTo>
                <a:lnTo>
                  <a:pt x="1144" y="1768"/>
                </a:lnTo>
                <a:lnTo>
                  <a:pt x="1134" y="1750"/>
                </a:lnTo>
                <a:lnTo>
                  <a:pt x="1127" y="1731"/>
                </a:lnTo>
                <a:lnTo>
                  <a:pt x="1125" y="1711"/>
                </a:lnTo>
                <a:lnTo>
                  <a:pt x="1127" y="1690"/>
                </a:lnTo>
                <a:lnTo>
                  <a:pt x="1135" y="1670"/>
                </a:lnTo>
                <a:lnTo>
                  <a:pt x="1198" y="1543"/>
                </a:lnTo>
                <a:lnTo>
                  <a:pt x="489" y="1191"/>
                </a:lnTo>
                <a:lnTo>
                  <a:pt x="473" y="1182"/>
                </a:lnTo>
                <a:lnTo>
                  <a:pt x="461" y="1169"/>
                </a:lnTo>
                <a:lnTo>
                  <a:pt x="450" y="1154"/>
                </a:lnTo>
                <a:lnTo>
                  <a:pt x="441" y="1137"/>
                </a:lnTo>
                <a:lnTo>
                  <a:pt x="437" y="1118"/>
                </a:lnTo>
                <a:lnTo>
                  <a:pt x="437" y="1100"/>
                </a:lnTo>
                <a:lnTo>
                  <a:pt x="440" y="1082"/>
                </a:lnTo>
                <a:lnTo>
                  <a:pt x="447" y="1065"/>
                </a:lnTo>
                <a:lnTo>
                  <a:pt x="953" y="52"/>
                </a:lnTo>
                <a:lnTo>
                  <a:pt x="965" y="34"/>
                </a:lnTo>
                <a:lnTo>
                  <a:pt x="981" y="19"/>
                </a:lnTo>
                <a:lnTo>
                  <a:pt x="998" y="8"/>
                </a:lnTo>
                <a:lnTo>
                  <a:pt x="1018" y="2"/>
                </a:lnTo>
                <a:lnTo>
                  <a:pt x="103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6" name="Freeform 6"/>
          <p:cNvSpPr>
            <a:spLocks noEditPoints="1"/>
          </p:cNvSpPr>
          <p:nvPr/>
        </p:nvSpPr>
        <p:spPr bwMode="auto">
          <a:xfrm>
            <a:off x="1126975" y="5585306"/>
            <a:ext cx="526225" cy="586894"/>
          </a:xfrm>
          <a:custGeom>
            <a:avLst/>
            <a:gdLst>
              <a:gd name="T0" fmla="*/ 2085 w 3189"/>
              <a:gd name="T1" fmla="*/ 914 h 3556"/>
              <a:gd name="T2" fmla="*/ 1369 w 3189"/>
              <a:gd name="T3" fmla="*/ 1616 h 3556"/>
              <a:gd name="T4" fmla="*/ 1104 w 3189"/>
              <a:gd name="T5" fmla="*/ 1366 h 3556"/>
              <a:gd name="T6" fmla="*/ 1029 w 3189"/>
              <a:gd name="T7" fmla="*/ 1358 h 3556"/>
              <a:gd name="T8" fmla="*/ 963 w 3189"/>
              <a:gd name="T9" fmla="*/ 1394 h 3556"/>
              <a:gd name="T10" fmla="*/ 860 w 3189"/>
              <a:gd name="T11" fmla="*/ 1511 h 3556"/>
              <a:gd name="T12" fmla="*/ 853 w 3189"/>
              <a:gd name="T13" fmla="*/ 1584 h 3556"/>
              <a:gd name="T14" fmla="*/ 888 w 3189"/>
              <a:gd name="T15" fmla="*/ 1650 h 3556"/>
              <a:gd name="T16" fmla="*/ 1320 w 3189"/>
              <a:gd name="T17" fmla="*/ 2068 h 3556"/>
              <a:gd name="T18" fmla="*/ 1395 w 3189"/>
              <a:gd name="T19" fmla="*/ 2076 h 3556"/>
              <a:gd name="T20" fmla="*/ 1460 w 3189"/>
              <a:gd name="T21" fmla="*/ 2040 h 3556"/>
              <a:gd name="T22" fmla="*/ 2330 w 3189"/>
              <a:gd name="T23" fmla="*/ 1157 h 3556"/>
              <a:gd name="T24" fmla="*/ 2336 w 3189"/>
              <a:gd name="T25" fmla="*/ 1085 h 3556"/>
              <a:gd name="T26" fmla="*/ 2301 w 3189"/>
              <a:gd name="T27" fmla="*/ 1018 h 3556"/>
              <a:gd name="T28" fmla="*/ 2184 w 3189"/>
              <a:gd name="T29" fmla="*/ 914 h 3556"/>
              <a:gd name="T30" fmla="*/ 1595 w 3189"/>
              <a:gd name="T31" fmla="*/ 0 h 3556"/>
              <a:gd name="T32" fmla="*/ 1943 w 3189"/>
              <a:gd name="T33" fmla="*/ 11 h 3556"/>
              <a:gd name="T34" fmla="*/ 2242 w 3189"/>
              <a:gd name="T35" fmla="*/ 39 h 3556"/>
              <a:gd name="T36" fmla="*/ 2493 w 3189"/>
              <a:gd name="T37" fmla="*/ 79 h 3556"/>
              <a:gd name="T38" fmla="*/ 2699 w 3189"/>
              <a:gd name="T39" fmla="*/ 127 h 3556"/>
              <a:gd name="T40" fmla="*/ 2860 w 3189"/>
              <a:gd name="T41" fmla="*/ 175 h 3556"/>
              <a:gd name="T42" fmla="*/ 2978 w 3189"/>
              <a:gd name="T43" fmla="*/ 220 h 3556"/>
              <a:gd name="T44" fmla="*/ 3056 w 3189"/>
              <a:gd name="T45" fmla="*/ 255 h 3556"/>
              <a:gd name="T46" fmla="*/ 3094 w 3189"/>
              <a:gd name="T47" fmla="*/ 275 h 3556"/>
              <a:gd name="T48" fmla="*/ 3142 w 3189"/>
              <a:gd name="T49" fmla="*/ 315 h 3556"/>
              <a:gd name="T50" fmla="*/ 3182 w 3189"/>
              <a:gd name="T51" fmla="*/ 390 h 3556"/>
              <a:gd name="T52" fmla="*/ 3189 w 3189"/>
              <a:gd name="T53" fmla="*/ 455 h 3556"/>
              <a:gd name="T54" fmla="*/ 3184 w 3189"/>
              <a:gd name="T55" fmla="*/ 520 h 3556"/>
              <a:gd name="T56" fmla="*/ 3171 w 3189"/>
              <a:gd name="T57" fmla="*/ 643 h 3556"/>
              <a:gd name="T58" fmla="*/ 3149 w 3189"/>
              <a:gd name="T59" fmla="*/ 819 h 3556"/>
              <a:gd name="T60" fmla="*/ 3110 w 3189"/>
              <a:gd name="T61" fmla="*/ 1037 h 3556"/>
              <a:gd name="T62" fmla="*/ 3053 w 3189"/>
              <a:gd name="T63" fmla="*/ 1292 h 3556"/>
              <a:gd name="T64" fmla="*/ 2975 w 3189"/>
              <a:gd name="T65" fmla="*/ 1574 h 3556"/>
              <a:gd name="T66" fmla="*/ 2811 w 3189"/>
              <a:gd name="T67" fmla="*/ 2026 h 3556"/>
              <a:gd name="T68" fmla="*/ 2610 w 3189"/>
              <a:gd name="T69" fmla="*/ 2444 h 3556"/>
              <a:gd name="T70" fmla="*/ 2377 w 3189"/>
              <a:gd name="T71" fmla="*/ 2816 h 3556"/>
              <a:gd name="T72" fmla="*/ 2112 w 3189"/>
              <a:gd name="T73" fmla="*/ 3145 h 3556"/>
              <a:gd name="T74" fmla="*/ 1817 w 3189"/>
              <a:gd name="T75" fmla="*/ 3431 h 3556"/>
              <a:gd name="T76" fmla="*/ 1656 w 3189"/>
              <a:gd name="T77" fmla="*/ 3546 h 3556"/>
              <a:gd name="T78" fmla="*/ 1564 w 3189"/>
              <a:gd name="T79" fmla="*/ 3554 h 3556"/>
              <a:gd name="T80" fmla="*/ 1478 w 3189"/>
              <a:gd name="T81" fmla="*/ 3516 h 3556"/>
              <a:gd name="T82" fmla="*/ 1172 w 3189"/>
              <a:gd name="T83" fmla="*/ 3245 h 3556"/>
              <a:gd name="T84" fmla="*/ 897 w 3189"/>
              <a:gd name="T85" fmla="*/ 2930 h 3556"/>
              <a:gd name="T86" fmla="*/ 654 w 3189"/>
              <a:gd name="T87" fmla="*/ 2573 h 3556"/>
              <a:gd name="T88" fmla="*/ 441 w 3189"/>
              <a:gd name="T89" fmla="*/ 2170 h 3556"/>
              <a:gd name="T90" fmla="*/ 265 w 3189"/>
              <a:gd name="T91" fmla="*/ 1729 h 3556"/>
              <a:gd name="T92" fmla="*/ 160 w 3189"/>
              <a:gd name="T93" fmla="*/ 1383 h 3556"/>
              <a:gd name="T94" fmla="*/ 96 w 3189"/>
              <a:gd name="T95" fmla="*/ 1119 h 3556"/>
              <a:gd name="T96" fmla="*/ 52 w 3189"/>
              <a:gd name="T97" fmla="*/ 887 h 3556"/>
              <a:gd name="T98" fmla="*/ 24 w 3189"/>
              <a:gd name="T99" fmla="*/ 696 h 3556"/>
              <a:gd name="T100" fmla="*/ 8 w 3189"/>
              <a:gd name="T101" fmla="*/ 555 h 3556"/>
              <a:gd name="T102" fmla="*/ 1 w 3189"/>
              <a:gd name="T103" fmla="*/ 469 h 3556"/>
              <a:gd name="T104" fmla="*/ 1 w 3189"/>
              <a:gd name="T105" fmla="*/ 419 h 3556"/>
              <a:gd name="T106" fmla="*/ 29 w 3189"/>
              <a:gd name="T107" fmla="*/ 339 h 3556"/>
              <a:gd name="T108" fmla="*/ 91 w 3189"/>
              <a:gd name="T109" fmla="*/ 278 h 3556"/>
              <a:gd name="T110" fmla="*/ 117 w 3189"/>
              <a:gd name="T111" fmla="*/ 264 h 3556"/>
              <a:gd name="T112" fmla="*/ 181 w 3189"/>
              <a:gd name="T113" fmla="*/ 233 h 3556"/>
              <a:gd name="T114" fmla="*/ 286 w 3189"/>
              <a:gd name="T115" fmla="*/ 190 h 3556"/>
              <a:gd name="T116" fmla="*/ 433 w 3189"/>
              <a:gd name="T117" fmla="*/ 143 h 3556"/>
              <a:gd name="T118" fmla="*/ 623 w 3189"/>
              <a:gd name="T119" fmla="*/ 94 h 3556"/>
              <a:gd name="T120" fmla="*/ 858 w 3189"/>
              <a:gd name="T121" fmla="*/ 51 h 3556"/>
              <a:gd name="T122" fmla="*/ 1142 w 3189"/>
              <a:gd name="T123" fmla="*/ 18 h 3556"/>
              <a:gd name="T124" fmla="*/ 1473 w 3189"/>
              <a:gd name="T125" fmla="*/ 1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89" h="3556">
                <a:moveTo>
                  <a:pt x="2135" y="904"/>
                </a:moveTo>
                <a:lnTo>
                  <a:pt x="2109" y="907"/>
                </a:lnTo>
                <a:lnTo>
                  <a:pt x="2085" y="914"/>
                </a:lnTo>
                <a:lnTo>
                  <a:pt x="2063" y="926"/>
                </a:lnTo>
                <a:lnTo>
                  <a:pt x="2043" y="942"/>
                </a:lnTo>
                <a:lnTo>
                  <a:pt x="1369" y="1616"/>
                </a:lnTo>
                <a:lnTo>
                  <a:pt x="1145" y="1394"/>
                </a:lnTo>
                <a:lnTo>
                  <a:pt x="1125" y="1378"/>
                </a:lnTo>
                <a:lnTo>
                  <a:pt x="1104" y="1366"/>
                </a:lnTo>
                <a:lnTo>
                  <a:pt x="1080" y="1358"/>
                </a:lnTo>
                <a:lnTo>
                  <a:pt x="1054" y="1356"/>
                </a:lnTo>
                <a:lnTo>
                  <a:pt x="1029" y="1358"/>
                </a:lnTo>
                <a:lnTo>
                  <a:pt x="1005" y="1366"/>
                </a:lnTo>
                <a:lnTo>
                  <a:pt x="982" y="1378"/>
                </a:lnTo>
                <a:lnTo>
                  <a:pt x="963" y="1394"/>
                </a:lnTo>
                <a:lnTo>
                  <a:pt x="888" y="1468"/>
                </a:lnTo>
                <a:lnTo>
                  <a:pt x="872" y="1489"/>
                </a:lnTo>
                <a:lnTo>
                  <a:pt x="860" y="1511"/>
                </a:lnTo>
                <a:lnTo>
                  <a:pt x="853" y="1534"/>
                </a:lnTo>
                <a:lnTo>
                  <a:pt x="850" y="1559"/>
                </a:lnTo>
                <a:lnTo>
                  <a:pt x="853" y="1584"/>
                </a:lnTo>
                <a:lnTo>
                  <a:pt x="860" y="1608"/>
                </a:lnTo>
                <a:lnTo>
                  <a:pt x="872" y="1631"/>
                </a:lnTo>
                <a:lnTo>
                  <a:pt x="888" y="1650"/>
                </a:lnTo>
                <a:lnTo>
                  <a:pt x="1278" y="2040"/>
                </a:lnTo>
                <a:lnTo>
                  <a:pt x="1297" y="2057"/>
                </a:lnTo>
                <a:lnTo>
                  <a:pt x="1320" y="2068"/>
                </a:lnTo>
                <a:lnTo>
                  <a:pt x="1344" y="2076"/>
                </a:lnTo>
                <a:lnTo>
                  <a:pt x="1369" y="2078"/>
                </a:lnTo>
                <a:lnTo>
                  <a:pt x="1395" y="2076"/>
                </a:lnTo>
                <a:lnTo>
                  <a:pt x="1419" y="2068"/>
                </a:lnTo>
                <a:lnTo>
                  <a:pt x="1440" y="2057"/>
                </a:lnTo>
                <a:lnTo>
                  <a:pt x="1460" y="2040"/>
                </a:lnTo>
                <a:lnTo>
                  <a:pt x="2301" y="1200"/>
                </a:lnTo>
                <a:lnTo>
                  <a:pt x="2318" y="1180"/>
                </a:lnTo>
                <a:lnTo>
                  <a:pt x="2330" y="1157"/>
                </a:lnTo>
                <a:lnTo>
                  <a:pt x="2336" y="1133"/>
                </a:lnTo>
                <a:lnTo>
                  <a:pt x="2338" y="1109"/>
                </a:lnTo>
                <a:lnTo>
                  <a:pt x="2336" y="1085"/>
                </a:lnTo>
                <a:lnTo>
                  <a:pt x="2330" y="1061"/>
                </a:lnTo>
                <a:lnTo>
                  <a:pt x="2318" y="1038"/>
                </a:lnTo>
                <a:lnTo>
                  <a:pt x="2301" y="1018"/>
                </a:lnTo>
                <a:lnTo>
                  <a:pt x="2226" y="942"/>
                </a:lnTo>
                <a:lnTo>
                  <a:pt x="2206" y="926"/>
                </a:lnTo>
                <a:lnTo>
                  <a:pt x="2184" y="914"/>
                </a:lnTo>
                <a:lnTo>
                  <a:pt x="2160" y="907"/>
                </a:lnTo>
                <a:lnTo>
                  <a:pt x="2135" y="904"/>
                </a:lnTo>
                <a:close/>
                <a:moveTo>
                  <a:pt x="1595" y="0"/>
                </a:moveTo>
                <a:lnTo>
                  <a:pt x="1716" y="1"/>
                </a:lnTo>
                <a:lnTo>
                  <a:pt x="1832" y="4"/>
                </a:lnTo>
                <a:lnTo>
                  <a:pt x="1943" y="11"/>
                </a:lnTo>
                <a:lnTo>
                  <a:pt x="2048" y="18"/>
                </a:lnTo>
                <a:lnTo>
                  <a:pt x="2148" y="28"/>
                </a:lnTo>
                <a:lnTo>
                  <a:pt x="2242" y="39"/>
                </a:lnTo>
                <a:lnTo>
                  <a:pt x="2331" y="51"/>
                </a:lnTo>
                <a:lnTo>
                  <a:pt x="2414" y="65"/>
                </a:lnTo>
                <a:lnTo>
                  <a:pt x="2493" y="79"/>
                </a:lnTo>
                <a:lnTo>
                  <a:pt x="2567" y="94"/>
                </a:lnTo>
                <a:lnTo>
                  <a:pt x="2635" y="110"/>
                </a:lnTo>
                <a:lnTo>
                  <a:pt x="2699" y="127"/>
                </a:lnTo>
                <a:lnTo>
                  <a:pt x="2757" y="143"/>
                </a:lnTo>
                <a:lnTo>
                  <a:pt x="2811" y="159"/>
                </a:lnTo>
                <a:lnTo>
                  <a:pt x="2860" y="175"/>
                </a:lnTo>
                <a:lnTo>
                  <a:pt x="2904" y="190"/>
                </a:lnTo>
                <a:lnTo>
                  <a:pt x="2943" y="206"/>
                </a:lnTo>
                <a:lnTo>
                  <a:pt x="2978" y="220"/>
                </a:lnTo>
                <a:lnTo>
                  <a:pt x="3008" y="233"/>
                </a:lnTo>
                <a:lnTo>
                  <a:pt x="3034" y="244"/>
                </a:lnTo>
                <a:lnTo>
                  <a:pt x="3056" y="255"/>
                </a:lnTo>
                <a:lnTo>
                  <a:pt x="3073" y="264"/>
                </a:lnTo>
                <a:lnTo>
                  <a:pt x="3086" y="270"/>
                </a:lnTo>
                <a:lnTo>
                  <a:pt x="3094" y="275"/>
                </a:lnTo>
                <a:lnTo>
                  <a:pt x="3098" y="278"/>
                </a:lnTo>
                <a:lnTo>
                  <a:pt x="3122" y="295"/>
                </a:lnTo>
                <a:lnTo>
                  <a:pt x="3142" y="315"/>
                </a:lnTo>
                <a:lnTo>
                  <a:pt x="3160" y="339"/>
                </a:lnTo>
                <a:lnTo>
                  <a:pt x="3174" y="363"/>
                </a:lnTo>
                <a:lnTo>
                  <a:pt x="3182" y="390"/>
                </a:lnTo>
                <a:lnTo>
                  <a:pt x="3188" y="419"/>
                </a:lnTo>
                <a:lnTo>
                  <a:pt x="3189" y="448"/>
                </a:lnTo>
                <a:lnTo>
                  <a:pt x="3189" y="455"/>
                </a:lnTo>
                <a:lnTo>
                  <a:pt x="3188" y="469"/>
                </a:lnTo>
                <a:lnTo>
                  <a:pt x="3187" y="491"/>
                </a:lnTo>
                <a:lnTo>
                  <a:pt x="3184" y="520"/>
                </a:lnTo>
                <a:lnTo>
                  <a:pt x="3181" y="555"/>
                </a:lnTo>
                <a:lnTo>
                  <a:pt x="3177" y="596"/>
                </a:lnTo>
                <a:lnTo>
                  <a:pt x="3171" y="643"/>
                </a:lnTo>
                <a:lnTo>
                  <a:pt x="3165" y="696"/>
                </a:lnTo>
                <a:lnTo>
                  <a:pt x="3157" y="755"/>
                </a:lnTo>
                <a:lnTo>
                  <a:pt x="3149" y="819"/>
                </a:lnTo>
                <a:lnTo>
                  <a:pt x="3137" y="887"/>
                </a:lnTo>
                <a:lnTo>
                  <a:pt x="3125" y="960"/>
                </a:lnTo>
                <a:lnTo>
                  <a:pt x="3110" y="1037"/>
                </a:lnTo>
                <a:lnTo>
                  <a:pt x="3094" y="1119"/>
                </a:lnTo>
                <a:lnTo>
                  <a:pt x="3074" y="1203"/>
                </a:lnTo>
                <a:lnTo>
                  <a:pt x="3053" y="1292"/>
                </a:lnTo>
                <a:lnTo>
                  <a:pt x="3030" y="1383"/>
                </a:lnTo>
                <a:lnTo>
                  <a:pt x="3004" y="1477"/>
                </a:lnTo>
                <a:lnTo>
                  <a:pt x="2975" y="1574"/>
                </a:lnTo>
                <a:lnTo>
                  <a:pt x="2925" y="1729"/>
                </a:lnTo>
                <a:lnTo>
                  <a:pt x="2870" y="1879"/>
                </a:lnTo>
                <a:lnTo>
                  <a:pt x="2811" y="2026"/>
                </a:lnTo>
                <a:lnTo>
                  <a:pt x="2748" y="2170"/>
                </a:lnTo>
                <a:lnTo>
                  <a:pt x="2681" y="2308"/>
                </a:lnTo>
                <a:lnTo>
                  <a:pt x="2610" y="2444"/>
                </a:lnTo>
                <a:lnTo>
                  <a:pt x="2535" y="2573"/>
                </a:lnTo>
                <a:lnTo>
                  <a:pt x="2458" y="2697"/>
                </a:lnTo>
                <a:lnTo>
                  <a:pt x="2377" y="2816"/>
                </a:lnTo>
                <a:lnTo>
                  <a:pt x="2293" y="2930"/>
                </a:lnTo>
                <a:lnTo>
                  <a:pt x="2204" y="3039"/>
                </a:lnTo>
                <a:lnTo>
                  <a:pt x="2112" y="3145"/>
                </a:lnTo>
                <a:lnTo>
                  <a:pt x="2017" y="3245"/>
                </a:lnTo>
                <a:lnTo>
                  <a:pt x="1918" y="3340"/>
                </a:lnTo>
                <a:lnTo>
                  <a:pt x="1817" y="3431"/>
                </a:lnTo>
                <a:lnTo>
                  <a:pt x="1712" y="3516"/>
                </a:lnTo>
                <a:lnTo>
                  <a:pt x="1685" y="3533"/>
                </a:lnTo>
                <a:lnTo>
                  <a:pt x="1656" y="3546"/>
                </a:lnTo>
                <a:lnTo>
                  <a:pt x="1625" y="3554"/>
                </a:lnTo>
                <a:lnTo>
                  <a:pt x="1595" y="3556"/>
                </a:lnTo>
                <a:lnTo>
                  <a:pt x="1564" y="3554"/>
                </a:lnTo>
                <a:lnTo>
                  <a:pt x="1533" y="3546"/>
                </a:lnTo>
                <a:lnTo>
                  <a:pt x="1505" y="3533"/>
                </a:lnTo>
                <a:lnTo>
                  <a:pt x="1478" y="3516"/>
                </a:lnTo>
                <a:lnTo>
                  <a:pt x="1373" y="3431"/>
                </a:lnTo>
                <a:lnTo>
                  <a:pt x="1270" y="3340"/>
                </a:lnTo>
                <a:lnTo>
                  <a:pt x="1172" y="3245"/>
                </a:lnTo>
                <a:lnTo>
                  <a:pt x="1077" y="3145"/>
                </a:lnTo>
                <a:lnTo>
                  <a:pt x="986" y="3039"/>
                </a:lnTo>
                <a:lnTo>
                  <a:pt x="897" y="2930"/>
                </a:lnTo>
                <a:lnTo>
                  <a:pt x="813" y="2816"/>
                </a:lnTo>
                <a:lnTo>
                  <a:pt x="731" y="2697"/>
                </a:lnTo>
                <a:lnTo>
                  <a:pt x="654" y="2573"/>
                </a:lnTo>
                <a:lnTo>
                  <a:pt x="579" y="2444"/>
                </a:lnTo>
                <a:lnTo>
                  <a:pt x="509" y="2308"/>
                </a:lnTo>
                <a:lnTo>
                  <a:pt x="441" y="2170"/>
                </a:lnTo>
                <a:lnTo>
                  <a:pt x="378" y="2026"/>
                </a:lnTo>
                <a:lnTo>
                  <a:pt x="319" y="1879"/>
                </a:lnTo>
                <a:lnTo>
                  <a:pt x="265" y="1729"/>
                </a:lnTo>
                <a:lnTo>
                  <a:pt x="214" y="1574"/>
                </a:lnTo>
                <a:lnTo>
                  <a:pt x="186" y="1477"/>
                </a:lnTo>
                <a:lnTo>
                  <a:pt x="160" y="1383"/>
                </a:lnTo>
                <a:lnTo>
                  <a:pt x="136" y="1292"/>
                </a:lnTo>
                <a:lnTo>
                  <a:pt x="115" y="1203"/>
                </a:lnTo>
                <a:lnTo>
                  <a:pt x="96" y="1119"/>
                </a:lnTo>
                <a:lnTo>
                  <a:pt x="79" y="1037"/>
                </a:lnTo>
                <a:lnTo>
                  <a:pt x="65" y="960"/>
                </a:lnTo>
                <a:lnTo>
                  <a:pt x="52" y="887"/>
                </a:lnTo>
                <a:lnTo>
                  <a:pt x="41" y="819"/>
                </a:lnTo>
                <a:lnTo>
                  <a:pt x="31" y="755"/>
                </a:lnTo>
                <a:lnTo>
                  <a:pt x="24" y="696"/>
                </a:lnTo>
                <a:lnTo>
                  <a:pt x="17" y="643"/>
                </a:lnTo>
                <a:lnTo>
                  <a:pt x="12" y="596"/>
                </a:lnTo>
                <a:lnTo>
                  <a:pt x="8" y="555"/>
                </a:lnTo>
                <a:lnTo>
                  <a:pt x="5" y="520"/>
                </a:lnTo>
                <a:lnTo>
                  <a:pt x="3" y="491"/>
                </a:lnTo>
                <a:lnTo>
                  <a:pt x="1" y="469"/>
                </a:lnTo>
                <a:lnTo>
                  <a:pt x="0" y="455"/>
                </a:lnTo>
                <a:lnTo>
                  <a:pt x="0" y="448"/>
                </a:lnTo>
                <a:lnTo>
                  <a:pt x="1" y="419"/>
                </a:lnTo>
                <a:lnTo>
                  <a:pt x="6" y="390"/>
                </a:lnTo>
                <a:lnTo>
                  <a:pt x="16" y="363"/>
                </a:lnTo>
                <a:lnTo>
                  <a:pt x="29" y="339"/>
                </a:lnTo>
                <a:lnTo>
                  <a:pt x="47" y="315"/>
                </a:lnTo>
                <a:lnTo>
                  <a:pt x="67" y="295"/>
                </a:lnTo>
                <a:lnTo>
                  <a:pt x="91" y="278"/>
                </a:lnTo>
                <a:lnTo>
                  <a:pt x="95" y="275"/>
                </a:lnTo>
                <a:lnTo>
                  <a:pt x="104" y="270"/>
                </a:lnTo>
                <a:lnTo>
                  <a:pt x="117" y="264"/>
                </a:lnTo>
                <a:lnTo>
                  <a:pt x="133" y="255"/>
                </a:lnTo>
                <a:lnTo>
                  <a:pt x="155" y="244"/>
                </a:lnTo>
                <a:lnTo>
                  <a:pt x="181" y="233"/>
                </a:lnTo>
                <a:lnTo>
                  <a:pt x="211" y="220"/>
                </a:lnTo>
                <a:lnTo>
                  <a:pt x="246" y="206"/>
                </a:lnTo>
                <a:lnTo>
                  <a:pt x="286" y="190"/>
                </a:lnTo>
                <a:lnTo>
                  <a:pt x="330" y="175"/>
                </a:lnTo>
                <a:lnTo>
                  <a:pt x="379" y="159"/>
                </a:lnTo>
                <a:lnTo>
                  <a:pt x="433" y="143"/>
                </a:lnTo>
                <a:lnTo>
                  <a:pt x="491" y="127"/>
                </a:lnTo>
                <a:lnTo>
                  <a:pt x="554" y="110"/>
                </a:lnTo>
                <a:lnTo>
                  <a:pt x="623" y="94"/>
                </a:lnTo>
                <a:lnTo>
                  <a:pt x="696" y="79"/>
                </a:lnTo>
                <a:lnTo>
                  <a:pt x="775" y="65"/>
                </a:lnTo>
                <a:lnTo>
                  <a:pt x="858" y="51"/>
                </a:lnTo>
                <a:lnTo>
                  <a:pt x="948" y="39"/>
                </a:lnTo>
                <a:lnTo>
                  <a:pt x="1042" y="28"/>
                </a:lnTo>
                <a:lnTo>
                  <a:pt x="1142" y="18"/>
                </a:lnTo>
                <a:lnTo>
                  <a:pt x="1247" y="11"/>
                </a:lnTo>
                <a:lnTo>
                  <a:pt x="1357" y="4"/>
                </a:lnTo>
                <a:lnTo>
                  <a:pt x="1473" y="1"/>
                </a:lnTo>
                <a:lnTo>
                  <a:pt x="159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7" name="Freeform 51"/>
          <p:cNvSpPr>
            <a:spLocks noEditPoints="1"/>
          </p:cNvSpPr>
          <p:nvPr/>
        </p:nvSpPr>
        <p:spPr bwMode="auto">
          <a:xfrm>
            <a:off x="2138776" y="5637402"/>
            <a:ext cx="360049" cy="482703"/>
          </a:xfrm>
          <a:custGeom>
            <a:avLst/>
            <a:gdLst>
              <a:gd name="T0" fmla="*/ 1071 w 2457"/>
              <a:gd name="T1" fmla="*/ 2114 h 3300"/>
              <a:gd name="T2" fmla="*/ 1085 w 2457"/>
              <a:gd name="T3" fmla="*/ 2150 h 3300"/>
              <a:gd name="T4" fmla="*/ 1122 w 2457"/>
              <a:gd name="T5" fmla="*/ 2135 h 3300"/>
              <a:gd name="T6" fmla="*/ 1108 w 2457"/>
              <a:gd name="T7" fmla="*/ 2099 h 3300"/>
              <a:gd name="T8" fmla="*/ 1139 w 2457"/>
              <a:gd name="T9" fmla="*/ 2053 h 3300"/>
              <a:gd name="T10" fmla="*/ 1180 w 2457"/>
              <a:gd name="T11" fmla="*/ 2124 h 3300"/>
              <a:gd name="T12" fmla="*/ 1139 w 2457"/>
              <a:gd name="T13" fmla="*/ 2195 h 3300"/>
              <a:gd name="T14" fmla="*/ 1055 w 2457"/>
              <a:gd name="T15" fmla="*/ 2195 h 3300"/>
              <a:gd name="T16" fmla="*/ 1014 w 2457"/>
              <a:gd name="T17" fmla="*/ 2124 h 3300"/>
              <a:gd name="T18" fmla="*/ 1055 w 2457"/>
              <a:gd name="T19" fmla="*/ 2053 h 3300"/>
              <a:gd name="T20" fmla="*/ 1515 w 2457"/>
              <a:gd name="T21" fmla="*/ 2016 h 3300"/>
              <a:gd name="T22" fmla="*/ 1501 w 2457"/>
              <a:gd name="T23" fmla="*/ 2052 h 3300"/>
              <a:gd name="T24" fmla="*/ 1536 w 2457"/>
              <a:gd name="T25" fmla="*/ 2067 h 3300"/>
              <a:gd name="T26" fmla="*/ 1552 w 2457"/>
              <a:gd name="T27" fmla="*/ 2031 h 3300"/>
              <a:gd name="T28" fmla="*/ 1526 w 2457"/>
              <a:gd name="T29" fmla="*/ 1958 h 3300"/>
              <a:gd name="T30" fmla="*/ 1598 w 2457"/>
              <a:gd name="T31" fmla="*/ 2000 h 3300"/>
              <a:gd name="T32" fmla="*/ 1598 w 2457"/>
              <a:gd name="T33" fmla="*/ 2083 h 3300"/>
              <a:gd name="T34" fmla="*/ 1526 w 2457"/>
              <a:gd name="T35" fmla="*/ 2124 h 3300"/>
              <a:gd name="T36" fmla="*/ 1454 w 2457"/>
              <a:gd name="T37" fmla="*/ 2083 h 3300"/>
              <a:gd name="T38" fmla="*/ 1454 w 2457"/>
              <a:gd name="T39" fmla="*/ 2000 h 3300"/>
              <a:gd name="T40" fmla="*/ 1526 w 2457"/>
              <a:gd name="T41" fmla="*/ 1958 h 3300"/>
              <a:gd name="T42" fmla="*/ 1279 w 2457"/>
              <a:gd name="T43" fmla="*/ 1730 h 3300"/>
              <a:gd name="T44" fmla="*/ 1279 w 2457"/>
              <a:gd name="T45" fmla="*/ 1801 h 3300"/>
              <a:gd name="T46" fmla="*/ 1347 w 2457"/>
              <a:gd name="T47" fmla="*/ 1822 h 3300"/>
              <a:gd name="T48" fmla="*/ 1387 w 2457"/>
              <a:gd name="T49" fmla="*/ 1765 h 3300"/>
              <a:gd name="T50" fmla="*/ 1347 w 2457"/>
              <a:gd name="T51" fmla="*/ 1709 h 3300"/>
              <a:gd name="T52" fmla="*/ 1378 w 2457"/>
              <a:gd name="T53" fmla="*/ 1662 h 3300"/>
              <a:gd name="T54" fmla="*/ 1439 w 2457"/>
              <a:gd name="T55" fmla="*/ 1739 h 3300"/>
              <a:gd name="T56" fmla="*/ 1417 w 2457"/>
              <a:gd name="T57" fmla="*/ 1837 h 3300"/>
              <a:gd name="T58" fmla="*/ 1327 w 2457"/>
              <a:gd name="T59" fmla="*/ 1880 h 3300"/>
              <a:gd name="T60" fmla="*/ 1236 w 2457"/>
              <a:gd name="T61" fmla="*/ 1837 h 3300"/>
              <a:gd name="T62" fmla="*/ 1215 w 2457"/>
              <a:gd name="T63" fmla="*/ 1739 h 3300"/>
              <a:gd name="T64" fmla="*/ 1276 w 2457"/>
              <a:gd name="T65" fmla="*/ 1662 h 3300"/>
              <a:gd name="T66" fmla="*/ 795 w 2457"/>
              <a:gd name="T67" fmla="*/ 0 h 3300"/>
              <a:gd name="T68" fmla="*/ 881 w 2457"/>
              <a:gd name="T69" fmla="*/ 42 h 3300"/>
              <a:gd name="T70" fmla="*/ 906 w 2457"/>
              <a:gd name="T71" fmla="*/ 1242 h 3300"/>
              <a:gd name="T72" fmla="*/ 897 w 2457"/>
              <a:gd name="T73" fmla="*/ 1305 h 3300"/>
              <a:gd name="T74" fmla="*/ 1531 w 2457"/>
              <a:gd name="T75" fmla="*/ 1289 h 3300"/>
              <a:gd name="T76" fmla="*/ 1528 w 2457"/>
              <a:gd name="T77" fmla="*/ 1251 h 3300"/>
              <a:gd name="T78" fmla="*/ 1552 w 2457"/>
              <a:gd name="T79" fmla="*/ 42 h 3300"/>
              <a:gd name="T80" fmla="*/ 1638 w 2457"/>
              <a:gd name="T81" fmla="*/ 0 h 3300"/>
              <a:gd name="T82" fmla="*/ 1904 w 2457"/>
              <a:gd name="T83" fmla="*/ 25 h 3300"/>
              <a:gd name="T84" fmla="*/ 1944 w 2457"/>
              <a:gd name="T85" fmla="*/ 111 h 3300"/>
              <a:gd name="T86" fmla="*/ 1904 w 2457"/>
              <a:gd name="T87" fmla="*/ 196 h 3300"/>
              <a:gd name="T88" fmla="*/ 1750 w 2457"/>
              <a:gd name="T89" fmla="*/ 221 h 3300"/>
              <a:gd name="T90" fmla="*/ 2457 w 2457"/>
              <a:gd name="T91" fmla="*/ 3050 h 3300"/>
              <a:gd name="T92" fmla="*/ 2416 w 2457"/>
              <a:gd name="T93" fmla="*/ 3186 h 3300"/>
              <a:gd name="T94" fmla="*/ 2311 w 2457"/>
              <a:gd name="T95" fmla="*/ 3277 h 3300"/>
              <a:gd name="T96" fmla="*/ 252 w 2457"/>
              <a:gd name="T97" fmla="*/ 3300 h 3300"/>
              <a:gd name="T98" fmla="*/ 114 w 2457"/>
              <a:gd name="T99" fmla="*/ 3260 h 3300"/>
              <a:gd name="T100" fmla="*/ 23 w 2457"/>
              <a:gd name="T101" fmla="*/ 3156 h 3300"/>
              <a:gd name="T102" fmla="*/ 2 w 2457"/>
              <a:gd name="T103" fmla="*/ 3030 h 3300"/>
              <a:gd name="T104" fmla="*/ 685 w 2457"/>
              <a:gd name="T105" fmla="*/ 221 h 3300"/>
              <a:gd name="T106" fmla="*/ 536 w 2457"/>
              <a:gd name="T107" fmla="*/ 196 h 3300"/>
              <a:gd name="T108" fmla="*/ 494 w 2457"/>
              <a:gd name="T109" fmla="*/ 111 h 3300"/>
              <a:gd name="T110" fmla="*/ 536 w 2457"/>
              <a:gd name="T111" fmla="*/ 25 h 3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57" h="3300">
                <a:moveTo>
                  <a:pt x="1097" y="2097"/>
                </a:moveTo>
                <a:lnTo>
                  <a:pt x="1085" y="2099"/>
                </a:lnTo>
                <a:lnTo>
                  <a:pt x="1077" y="2105"/>
                </a:lnTo>
                <a:lnTo>
                  <a:pt x="1071" y="2114"/>
                </a:lnTo>
                <a:lnTo>
                  <a:pt x="1069" y="2124"/>
                </a:lnTo>
                <a:lnTo>
                  <a:pt x="1071" y="2135"/>
                </a:lnTo>
                <a:lnTo>
                  <a:pt x="1077" y="2143"/>
                </a:lnTo>
                <a:lnTo>
                  <a:pt x="1085" y="2150"/>
                </a:lnTo>
                <a:lnTo>
                  <a:pt x="1097" y="2152"/>
                </a:lnTo>
                <a:lnTo>
                  <a:pt x="1108" y="2150"/>
                </a:lnTo>
                <a:lnTo>
                  <a:pt x="1116" y="2143"/>
                </a:lnTo>
                <a:lnTo>
                  <a:pt x="1122" y="2135"/>
                </a:lnTo>
                <a:lnTo>
                  <a:pt x="1124" y="2124"/>
                </a:lnTo>
                <a:lnTo>
                  <a:pt x="1122" y="2114"/>
                </a:lnTo>
                <a:lnTo>
                  <a:pt x="1116" y="2105"/>
                </a:lnTo>
                <a:lnTo>
                  <a:pt x="1108" y="2099"/>
                </a:lnTo>
                <a:lnTo>
                  <a:pt x="1097" y="2097"/>
                </a:lnTo>
                <a:close/>
                <a:moveTo>
                  <a:pt x="1097" y="2042"/>
                </a:moveTo>
                <a:lnTo>
                  <a:pt x="1119" y="2045"/>
                </a:lnTo>
                <a:lnTo>
                  <a:pt x="1139" y="2053"/>
                </a:lnTo>
                <a:lnTo>
                  <a:pt x="1156" y="2065"/>
                </a:lnTo>
                <a:lnTo>
                  <a:pt x="1168" y="2082"/>
                </a:lnTo>
                <a:lnTo>
                  <a:pt x="1177" y="2102"/>
                </a:lnTo>
                <a:lnTo>
                  <a:pt x="1180" y="2124"/>
                </a:lnTo>
                <a:lnTo>
                  <a:pt x="1177" y="2147"/>
                </a:lnTo>
                <a:lnTo>
                  <a:pt x="1168" y="2166"/>
                </a:lnTo>
                <a:lnTo>
                  <a:pt x="1156" y="2183"/>
                </a:lnTo>
                <a:lnTo>
                  <a:pt x="1139" y="2195"/>
                </a:lnTo>
                <a:lnTo>
                  <a:pt x="1119" y="2204"/>
                </a:lnTo>
                <a:lnTo>
                  <a:pt x="1097" y="2207"/>
                </a:lnTo>
                <a:lnTo>
                  <a:pt x="1074" y="2204"/>
                </a:lnTo>
                <a:lnTo>
                  <a:pt x="1055" y="2195"/>
                </a:lnTo>
                <a:lnTo>
                  <a:pt x="1038" y="2183"/>
                </a:lnTo>
                <a:lnTo>
                  <a:pt x="1025" y="2166"/>
                </a:lnTo>
                <a:lnTo>
                  <a:pt x="1017" y="2147"/>
                </a:lnTo>
                <a:lnTo>
                  <a:pt x="1014" y="2124"/>
                </a:lnTo>
                <a:lnTo>
                  <a:pt x="1017" y="2102"/>
                </a:lnTo>
                <a:lnTo>
                  <a:pt x="1025" y="2082"/>
                </a:lnTo>
                <a:lnTo>
                  <a:pt x="1038" y="2065"/>
                </a:lnTo>
                <a:lnTo>
                  <a:pt x="1055" y="2053"/>
                </a:lnTo>
                <a:lnTo>
                  <a:pt x="1074" y="2045"/>
                </a:lnTo>
                <a:lnTo>
                  <a:pt x="1097" y="2042"/>
                </a:lnTo>
                <a:close/>
                <a:moveTo>
                  <a:pt x="1526" y="2013"/>
                </a:moveTo>
                <a:lnTo>
                  <a:pt x="1515" y="2016"/>
                </a:lnTo>
                <a:lnTo>
                  <a:pt x="1506" y="2021"/>
                </a:lnTo>
                <a:lnTo>
                  <a:pt x="1501" y="2031"/>
                </a:lnTo>
                <a:lnTo>
                  <a:pt x="1498" y="2042"/>
                </a:lnTo>
                <a:lnTo>
                  <a:pt x="1501" y="2052"/>
                </a:lnTo>
                <a:lnTo>
                  <a:pt x="1506" y="2061"/>
                </a:lnTo>
                <a:lnTo>
                  <a:pt x="1515" y="2067"/>
                </a:lnTo>
                <a:lnTo>
                  <a:pt x="1526" y="2069"/>
                </a:lnTo>
                <a:lnTo>
                  <a:pt x="1536" y="2067"/>
                </a:lnTo>
                <a:lnTo>
                  <a:pt x="1546" y="2061"/>
                </a:lnTo>
                <a:lnTo>
                  <a:pt x="1552" y="2052"/>
                </a:lnTo>
                <a:lnTo>
                  <a:pt x="1554" y="2042"/>
                </a:lnTo>
                <a:lnTo>
                  <a:pt x="1552" y="2031"/>
                </a:lnTo>
                <a:lnTo>
                  <a:pt x="1546" y="2021"/>
                </a:lnTo>
                <a:lnTo>
                  <a:pt x="1536" y="2016"/>
                </a:lnTo>
                <a:lnTo>
                  <a:pt x="1526" y="2013"/>
                </a:lnTo>
                <a:close/>
                <a:moveTo>
                  <a:pt x="1526" y="1958"/>
                </a:moveTo>
                <a:lnTo>
                  <a:pt x="1548" y="1961"/>
                </a:lnTo>
                <a:lnTo>
                  <a:pt x="1568" y="1970"/>
                </a:lnTo>
                <a:lnTo>
                  <a:pt x="1584" y="1983"/>
                </a:lnTo>
                <a:lnTo>
                  <a:pt x="1598" y="2000"/>
                </a:lnTo>
                <a:lnTo>
                  <a:pt x="1606" y="2019"/>
                </a:lnTo>
                <a:lnTo>
                  <a:pt x="1609" y="2042"/>
                </a:lnTo>
                <a:lnTo>
                  <a:pt x="1606" y="2063"/>
                </a:lnTo>
                <a:lnTo>
                  <a:pt x="1598" y="2083"/>
                </a:lnTo>
                <a:lnTo>
                  <a:pt x="1584" y="2100"/>
                </a:lnTo>
                <a:lnTo>
                  <a:pt x="1568" y="2113"/>
                </a:lnTo>
                <a:lnTo>
                  <a:pt x="1548" y="2121"/>
                </a:lnTo>
                <a:lnTo>
                  <a:pt x="1526" y="2124"/>
                </a:lnTo>
                <a:lnTo>
                  <a:pt x="1504" y="2121"/>
                </a:lnTo>
                <a:lnTo>
                  <a:pt x="1484" y="2113"/>
                </a:lnTo>
                <a:lnTo>
                  <a:pt x="1467" y="2100"/>
                </a:lnTo>
                <a:lnTo>
                  <a:pt x="1454" y="2083"/>
                </a:lnTo>
                <a:lnTo>
                  <a:pt x="1446" y="2063"/>
                </a:lnTo>
                <a:lnTo>
                  <a:pt x="1443" y="2042"/>
                </a:lnTo>
                <a:lnTo>
                  <a:pt x="1446" y="2019"/>
                </a:lnTo>
                <a:lnTo>
                  <a:pt x="1454" y="2000"/>
                </a:lnTo>
                <a:lnTo>
                  <a:pt x="1467" y="1983"/>
                </a:lnTo>
                <a:lnTo>
                  <a:pt x="1484" y="1970"/>
                </a:lnTo>
                <a:lnTo>
                  <a:pt x="1504" y="1961"/>
                </a:lnTo>
                <a:lnTo>
                  <a:pt x="1526" y="1958"/>
                </a:lnTo>
                <a:close/>
                <a:moveTo>
                  <a:pt x="1327" y="1706"/>
                </a:moveTo>
                <a:lnTo>
                  <a:pt x="1308" y="1709"/>
                </a:lnTo>
                <a:lnTo>
                  <a:pt x="1292" y="1717"/>
                </a:lnTo>
                <a:lnTo>
                  <a:pt x="1279" y="1730"/>
                </a:lnTo>
                <a:lnTo>
                  <a:pt x="1270" y="1747"/>
                </a:lnTo>
                <a:lnTo>
                  <a:pt x="1267" y="1765"/>
                </a:lnTo>
                <a:lnTo>
                  <a:pt x="1270" y="1784"/>
                </a:lnTo>
                <a:lnTo>
                  <a:pt x="1279" y="1801"/>
                </a:lnTo>
                <a:lnTo>
                  <a:pt x="1292" y="1814"/>
                </a:lnTo>
                <a:lnTo>
                  <a:pt x="1308" y="1822"/>
                </a:lnTo>
                <a:lnTo>
                  <a:pt x="1327" y="1825"/>
                </a:lnTo>
                <a:lnTo>
                  <a:pt x="1347" y="1822"/>
                </a:lnTo>
                <a:lnTo>
                  <a:pt x="1363" y="1814"/>
                </a:lnTo>
                <a:lnTo>
                  <a:pt x="1375" y="1801"/>
                </a:lnTo>
                <a:lnTo>
                  <a:pt x="1384" y="1784"/>
                </a:lnTo>
                <a:lnTo>
                  <a:pt x="1387" y="1765"/>
                </a:lnTo>
                <a:lnTo>
                  <a:pt x="1384" y="1747"/>
                </a:lnTo>
                <a:lnTo>
                  <a:pt x="1375" y="1730"/>
                </a:lnTo>
                <a:lnTo>
                  <a:pt x="1363" y="1717"/>
                </a:lnTo>
                <a:lnTo>
                  <a:pt x="1347" y="1709"/>
                </a:lnTo>
                <a:lnTo>
                  <a:pt x="1327" y="1706"/>
                </a:lnTo>
                <a:close/>
                <a:moveTo>
                  <a:pt x="1327" y="1650"/>
                </a:moveTo>
                <a:lnTo>
                  <a:pt x="1354" y="1653"/>
                </a:lnTo>
                <a:lnTo>
                  <a:pt x="1378" y="1662"/>
                </a:lnTo>
                <a:lnTo>
                  <a:pt x="1400" y="1676"/>
                </a:lnTo>
                <a:lnTo>
                  <a:pt x="1417" y="1694"/>
                </a:lnTo>
                <a:lnTo>
                  <a:pt x="1431" y="1715"/>
                </a:lnTo>
                <a:lnTo>
                  <a:pt x="1439" y="1739"/>
                </a:lnTo>
                <a:lnTo>
                  <a:pt x="1443" y="1765"/>
                </a:lnTo>
                <a:lnTo>
                  <a:pt x="1439" y="1792"/>
                </a:lnTo>
                <a:lnTo>
                  <a:pt x="1431" y="1816"/>
                </a:lnTo>
                <a:lnTo>
                  <a:pt x="1417" y="1837"/>
                </a:lnTo>
                <a:lnTo>
                  <a:pt x="1400" y="1856"/>
                </a:lnTo>
                <a:lnTo>
                  <a:pt x="1378" y="1869"/>
                </a:lnTo>
                <a:lnTo>
                  <a:pt x="1354" y="1877"/>
                </a:lnTo>
                <a:lnTo>
                  <a:pt x="1327" y="1880"/>
                </a:lnTo>
                <a:lnTo>
                  <a:pt x="1301" y="1877"/>
                </a:lnTo>
                <a:lnTo>
                  <a:pt x="1276" y="1869"/>
                </a:lnTo>
                <a:lnTo>
                  <a:pt x="1255" y="1856"/>
                </a:lnTo>
                <a:lnTo>
                  <a:pt x="1236" y="1837"/>
                </a:lnTo>
                <a:lnTo>
                  <a:pt x="1223" y="1816"/>
                </a:lnTo>
                <a:lnTo>
                  <a:pt x="1215" y="1792"/>
                </a:lnTo>
                <a:lnTo>
                  <a:pt x="1212" y="1765"/>
                </a:lnTo>
                <a:lnTo>
                  <a:pt x="1215" y="1739"/>
                </a:lnTo>
                <a:lnTo>
                  <a:pt x="1223" y="1715"/>
                </a:lnTo>
                <a:lnTo>
                  <a:pt x="1236" y="1694"/>
                </a:lnTo>
                <a:lnTo>
                  <a:pt x="1255" y="1676"/>
                </a:lnTo>
                <a:lnTo>
                  <a:pt x="1276" y="1662"/>
                </a:lnTo>
                <a:lnTo>
                  <a:pt x="1301" y="1653"/>
                </a:lnTo>
                <a:lnTo>
                  <a:pt x="1327" y="1650"/>
                </a:lnTo>
                <a:close/>
                <a:moveTo>
                  <a:pt x="605" y="0"/>
                </a:moveTo>
                <a:lnTo>
                  <a:pt x="795" y="0"/>
                </a:lnTo>
                <a:lnTo>
                  <a:pt x="820" y="3"/>
                </a:lnTo>
                <a:lnTo>
                  <a:pt x="844" y="11"/>
                </a:lnTo>
                <a:lnTo>
                  <a:pt x="864" y="25"/>
                </a:lnTo>
                <a:lnTo>
                  <a:pt x="881" y="42"/>
                </a:lnTo>
                <a:lnTo>
                  <a:pt x="895" y="62"/>
                </a:lnTo>
                <a:lnTo>
                  <a:pt x="903" y="86"/>
                </a:lnTo>
                <a:lnTo>
                  <a:pt x="906" y="111"/>
                </a:lnTo>
                <a:lnTo>
                  <a:pt x="906" y="1242"/>
                </a:lnTo>
                <a:lnTo>
                  <a:pt x="905" y="1262"/>
                </a:lnTo>
                <a:lnTo>
                  <a:pt x="904" y="1276"/>
                </a:lnTo>
                <a:lnTo>
                  <a:pt x="901" y="1291"/>
                </a:lnTo>
                <a:lnTo>
                  <a:pt x="897" y="1305"/>
                </a:lnTo>
                <a:lnTo>
                  <a:pt x="489" y="2370"/>
                </a:lnTo>
                <a:lnTo>
                  <a:pt x="1958" y="2370"/>
                </a:lnTo>
                <a:lnTo>
                  <a:pt x="1537" y="1306"/>
                </a:lnTo>
                <a:lnTo>
                  <a:pt x="1531" y="1289"/>
                </a:lnTo>
                <a:lnTo>
                  <a:pt x="1529" y="1271"/>
                </a:lnTo>
                <a:lnTo>
                  <a:pt x="1528" y="1265"/>
                </a:lnTo>
                <a:lnTo>
                  <a:pt x="1528" y="1257"/>
                </a:lnTo>
                <a:lnTo>
                  <a:pt x="1528" y="1251"/>
                </a:lnTo>
                <a:lnTo>
                  <a:pt x="1528" y="111"/>
                </a:lnTo>
                <a:lnTo>
                  <a:pt x="1530" y="86"/>
                </a:lnTo>
                <a:lnTo>
                  <a:pt x="1539" y="62"/>
                </a:lnTo>
                <a:lnTo>
                  <a:pt x="1552" y="42"/>
                </a:lnTo>
                <a:lnTo>
                  <a:pt x="1569" y="25"/>
                </a:lnTo>
                <a:lnTo>
                  <a:pt x="1589" y="11"/>
                </a:lnTo>
                <a:lnTo>
                  <a:pt x="1613" y="3"/>
                </a:lnTo>
                <a:lnTo>
                  <a:pt x="1638" y="0"/>
                </a:lnTo>
                <a:lnTo>
                  <a:pt x="1834" y="0"/>
                </a:lnTo>
                <a:lnTo>
                  <a:pt x="1860" y="3"/>
                </a:lnTo>
                <a:lnTo>
                  <a:pt x="1883" y="11"/>
                </a:lnTo>
                <a:lnTo>
                  <a:pt x="1904" y="25"/>
                </a:lnTo>
                <a:lnTo>
                  <a:pt x="1921" y="42"/>
                </a:lnTo>
                <a:lnTo>
                  <a:pt x="1933" y="62"/>
                </a:lnTo>
                <a:lnTo>
                  <a:pt x="1942" y="86"/>
                </a:lnTo>
                <a:lnTo>
                  <a:pt x="1944" y="111"/>
                </a:lnTo>
                <a:lnTo>
                  <a:pt x="1942" y="135"/>
                </a:lnTo>
                <a:lnTo>
                  <a:pt x="1933" y="159"/>
                </a:lnTo>
                <a:lnTo>
                  <a:pt x="1921" y="179"/>
                </a:lnTo>
                <a:lnTo>
                  <a:pt x="1904" y="196"/>
                </a:lnTo>
                <a:lnTo>
                  <a:pt x="1883" y="210"/>
                </a:lnTo>
                <a:lnTo>
                  <a:pt x="1860" y="218"/>
                </a:lnTo>
                <a:lnTo>
                  <a:pt x="1834" y="221"/>
                </a:lnTo>
                <a:lnTo>
                  <a:pt x="1750" y="221"/>
                </a:lnTo>
                <a:lnTo>
                  <a:pt x="1750" y="1241"/>
                </a:lnTo>
                <a:lnTo>
                  <a:pt x="2448" y="3009"/>
                </a:lnTo>
                <a:lnTo>
                  <a:pt x="2455" y="3029"/>
                </a:lnTo>
                <a:lnTo>
                  <a:pt x="2457" y="3050"/>
                </a:lnTo>
                <a:lnTo>
                  <a:pt x="2454" y="3087"/>
                </a:lnTo>
                <a:lnTo>
                  <a:pt x="2446" y="3122"/>
                </a:lnTo>
                <a:lnTo>
                  <a:pt x="2433" y="3156"/>
                </a:lnTo>
                <a:lnTo>
                  <a:pt x="2416" y="3186"/>
                </a:lnTo>
                <a:lnTo>
                  <a:pt x="2394" y="3214"/>
                </a:lnTo>
                <a:lnTo>
                  <a:pt x="2370" y="3239"/>
                </a:lnTo>
                <a:lnTo>
                  <a:pt x="2342" y="3260"/>
                </a:lnTo>
                <a:lnTo>
                  <a:pt x="2311" y="3277"/>
                </a:lnTo>
                <a:lnTo>
                  <a:pt x="2277" y="3290"/>
                </a:lnTo>
                <a:lnTo>
                  <a:pt x="2242" y="3298"/>
                </a:lnTo>
                <a:lnTo>
                  <a:pt x="2205" y="3300"/>
                </a:lnTo>
                <a:lnTo>
                  <a:pt x="252" y="3300"/>
                </a:lnTo>
                <a:lnTo>
                  <a:pt x="214" y="3298"/>
                </a:lnTo>
                <a:lnTo>
                  <a:pt x="179" y="3290"/>
                </a:lnTo>
                <a:lnTo>
                  <a:pt x="146" y="3277"/>
                </a:lnTo>
                <a:lnTo>
                  <a:pt x="114" y="3260"/>
                </a:lnTo>
                <a:lnTo>
                  <a:pt x="87" y="3239"/>
                </a:lnTo>
                <a:lnTo>
                  <a:pt x="61" y="3214"/>
                </a:lnTo>
                <a:lnTo>
                  <a:pt x="41" y="3186"/>
                </a:lnTo>
                <a:lnTo>
                  <a:pt x="23" y="3156"/>
                </a:lnTo>
                <a:lnTo>
                  <a:pt x="10" y="3122"/>
                </a:lnTo>
                <a:lnTo>
                  <a:pt x="2" y="3087"/>
                </a:lnTo>
                <a:lnTo>
                  <a:pt x="0" y="3050"/>
                </a:lnTo>
                <a:lnTo>
                  <a:pt x="2" y="3030"/>
                </a:lnTo>
                <a:lnTo>
                  <a:pt x="7" y="3010"/>
                </a:lnTo>
                <a:lnTo>
                  <a:pt x="684" y="1242"/>
                </a:lnTo>
                <a:lnTo>
                  <a:pt x="685" y="1234"/>
                </a:lnTo>
                <a:lnTo>
                  <a:pt x="685" y="221"/>
                </a:lnTo>
                <a:lnTo>
                  <a:pt x="605" y="221"/>
                </a:lnTo>
                <a:lnTo>
                  <a:pt x="579" y="218"/>
                </a:lnTo>
                <a:lnTo>
                  <a:pt x="556" y="210"/>
                </a:lnTo>
                <a:lnTo>
                  <a:pt x="536" y="196"/>
                </a:lnTo>
                <a:lnTo>
                  <a:pt x="518" y="179"/>
                </a:lnTo>
                <a:lnTo>
                  <a:pt x="505" y="159"/>
                </a:lnTo>
                <a:lnTo>
                  <a:pt x="497" y="135"/>
                </a:lnTo>
                <a:lnTo>
                  <a:pt x="494" y="111"/>
                </a:lnTo>
                <a:lnTo>
                  <a:pt x="497" y="86"/>
                </a:lnTo>
                <a:lnTo>
                  <a:pt x="505" y="62"/>
                </a:lnTo>
                <a:lnTo>
                  <a:pt x="518" y="42"/>
                </a:lnTo>
                <a:lnTo>
                  <a:pt x="536" y="25"/>
                </a:lnTo>
                <a:lnTo>
                  <a:pt x="556" y="11"/>
                </a:lnTo>
                <a:lnTo>
                  <a:pt x="579" y="3"/>
                </a:lnTo>
                <a:lnTo>
                  <a:pt x="60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8" name="Freeform 56"/>
          <p:cNvSpPr>
            <a:spLocks noEditPoints="1"/>
          </p:cNvSpPr>
          <p:nvPr/>
        </p:nvSpPr>
        <p:spPr bwMode="auto">
          <a:xfrm>
            <a:off x="2968042" y="5591241"/>
            <a:ext cx="352136" cy="575024"/>
          </a:xfrm>
          <a:custGeom>
            <a:avLst/>
            <a:gdLst>
              <a:gd name="T0" fmla="*/ 798 w 2136"/>
              <a:gd name="T1" fmla="*/ 2299 h 3481"/>
              <a:gd name="T2" fmla="*/ 839 w 2136"/>
              <a:gd name="T3" fmla="*/ 2325 h 3481"/>
              <a:gd name="T4" fmla="*/ 848 w 2136"/>
              <a:gd name="T5" fmla="*/ 2278 h 3481"/>
              <a:gd name="T6" fmla="*/ 871 w 2136"/>
              <a:gd name="T7" fmla="*/ 2224 h 3481"/>
              <a:gd name="T8" fmla="*/ 911 w 2136"/>
              <a:gd name="T9" fmla="*/ 2322 h 3481"/>
              <a:gd name="T10" fmla="*/ 827 w 2136"/>
              <a:gd name="T11" fmla="*/ 2385 h 3481"/>
              <a:gd name="T12" fmla="*/ 744 w 2136"/>
              <a:gd name="T13" fmla="*/ 2322 h 3481"/>
              <a:gd name="T14" fmla="*/ 784 w 2136"/>
              <a:gd name="T15" fmla="*/ 2224 h 3481"/>
              <a:gd name="T16" fmla="*/ 1031 w 2136"/>
              <a:gd name="T17" fmla="*/ 1873 h 3481"/>
              <a:gd name="T18" fmla="*/ 1017 w 2136"/>
              <a:gd name="T19" fmla="*/ 1960 h 3481"/>
              <a:gd name="T20" fmla="*/ 1105 w 2136"/>
              <a:gd name="T21" fmla="*/ 1974 h 3481"/>
              <a:gd name="T22" fmla="*/ 1119 w 2136"/>
              <a:gd name="T23" fmla="*/ 1887 h 3481"/>
              <a:gd name="T24" fmla="*/ 1096 w 2136"/>
              <a:gd name="T25" fmla="*/ 1807 h 3481"/>
              <a:gd name="T26" fmla="*/ 1185 w 2136"/>
              <a:gd name="T27" fmla="*/ 1896 h 3481"/>
              <a:gd name="T28" fmla="*/ 1143 w 2136"/>
              <a:gd name="T29" fmla="*/ 2017 h 3481"/>
              <a:gd name="T30" fmla="*/ 1015 w 2136"/>
              <a:gd name="T31" fmla="*/ 2031 h 3481"/>
              <a:gd name="T32" fmla="*/ 948 w 2136"/>
              <a:gd name="T33" fmla="*/ 1923 h 3481"/>
              <a:gd name="T34" fmla="*/ 1015 w 2136"/>
              <a:gd name="T35" fmla="*/ 1816 h 3481"/>
              <a:gd name="T36" fmla="*/ 772 w 2136"/>
              <a:gd name="T37" fmla="*/ 3 h 3481"/>
              <a:gd name="T38" fmla="*/ 858 w 2136"/>
              <a:gd name="T39" fmla="*/ 90 h 3481"/>
              <a:gd name="T40" fmla="*/ 840 w 2136"/>
              <a:gd name="T41" fmla="*/ 1586 h 3481"/>
              <a:gd name="T42" fmla="*/ 659 w 2136"/>
              <a:gd name="T43" fmla="*/ 1685 h 3481"/>
              <a:gd name="T44" fmla="*/ 404 w 2136"/>
              <a:gd name="T45" fmla="*/ 1907 h 3481"/>
              <a:gd name="T46" fmla="*/ 256 w 2136"/>
              <a:gd name="T47" fmla="*/ 2209 h 3481"/>
              <a:gd name="T48" fmla="*/ 239 w 2136"/>
              <a:gd name="T49" fmla="*/ 2531 h 3481"/>
              <a:gd name="T50" fmla="*/ 1906 w 2136"/>
              <a:gd name="T51" fmla="*/ 2414 h 3481"/>
              <a:gd name="T52" fmla="*/ 1837 w 2136"/>
              <a:gd name="T53" fmla="*/ 2084 h 3481"/>
              <a:gd name="T54" fmla="*/ 1647 w 2136"/>
              <a:gd name="T55" fmla="*/ 1811 h 3481"/>
              <a:gd name="T56" fmla="*/ 1359 w 2136"/>
              <a:gd name="T57" fmla="*/ 1631 h 3481"/>
              <a:gd name="T58" fmla="*/ 1287 w 2136"/>
              <a:gd name="T59" fmla="*/ 1546 h 3481"/>
              <a:gd name="T60" fmla="*/ 1310 w 2136"/>
              <a:gd name="T61" fmla="*/ 44 h 3481"/>
              <a:gd name="T62" fmla="*/ 1679 w 2136"/>
              <a:gd name="T63" fmla="*/ 0 h 3481"/>
              <a:gd name="T64" fmla="*/ 1783 w 2136"/>
              <a:gd name="T65" fmla="*/ 65 h 3481"/>
              <a:gd name="T66" fmla="*/ 1770 w 2136"/>
              <a:gd name="T67" fmla="*/ 188 h 3481"/>
              <a:gd name="T68" fmla="*/ 1515 w 2136"/>
              <a:gd name="T69" fmla="*/ 231 h 3481"/>
              <a:gd name="T70" fmla="*/ 1771 w 2136"/>
              <a:gd name="T71" fmla="*/ 1612 h 3481"/>
              <a:gd name="T72" fmla="*/ 2005 w 2136"/>
              <a:gd name="T73" fmla="*/ 1904 h 3481"/>
              <a:gd name="T74" fmla="*/ 2125 w 2136"/>
              <a:gd name="T75" fmla="*/ 2260 h 3481"/>
              <a:gd name="T76" fmla="*/ 2108 w 2136"/>
              <a:gd name="T77" fmla="*/ 2658 h 3481"/>
              <a:gd name="T78" fmla="*/ 1948 w 2136"/>
              <a:gd name="T79" fmla="*/ 3018 h 3481"/>
              <a:gd name="T80" fmla="*/ 1672 w 2136"/>
              <a:gd name="T81" fmla="*/ 3294 h 3481"/>
              <a:gd name="T82" fmla="*/ 1313 w 2136"/>
              <a:gd name="T83" fmla="*/ 3453 h 3481"/>
              <a:gd name="T84" fmla="*/ 903 w 2136"/>
              <a:gd name="T85" fmla="*/ 3468 h 3481"/>
              <a:gd name="T86" fmla="*/ 529 w 2136"/>
              <a:gd name="T87" fmla="*/ 3336 h 3481"/>
              <a:gd name="T88" fmla="*/ 234 w 2136"/>
              <a:gd name="T89" fmla="*/ 3081 h 3481"/>
              <a:gd name="T90" fmla="*/ 50 w 2136"/>
              <a:gd name="T91" fmla="*/ 2736 h 3481"/>
              <a:gd name="T92" fmla="*/ 2 w 2136"/>
              <a:gd name="T93" fmla="*/ 2336 h 3481"/>
              <a:gd name="T94" fmla="*/ 99 w 2136"/>
              <a:gd name="T95" fmla="*/ 1967 h 3481"/>
              <a:gd name="T96" fmla="*/ 315 w 2136"/>
              <a:gd name="T97" fmla="*/ 1658 h 3481"/>
              <a:gd name="T98" fmla="*/ 629 w 2136"/>
              <a:gd name="T99" fmla="*/ 1441 h 3481"/>
              <a:gd name="T100" fmla="*/ 380 w 2136"/>
              <a:gd name="T101" fmla="*/ 206 h 3481"/>
              <a:gd name="T102" fmla="*/ 339 w 2136"/>
              <a:gd name="T103" fmla="*/ 90 h 3481"/>
              <a:gd name="T104" fmla="*/ 425 w 2136"/>
              <a:gd name="T105" fmla="*/ 3 h 3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6" h="3481">
                <a:moveTo>
                  <a:pt x="827" y="2270"/>
                </a:moveTo>
                <a:lnTo>
                  <a:pt x="816" y="2272"/>
                </a:lnTo>
                <a:lnTo>
                  <a:pt x="807" y="2278"/>
                </a:lnTo>
                <a:lnTo>
                  <a:pt x="801" y="2287"/>
                </a:lnTo>
                <a:lnTo>
                  <a:pt x="798" y="2299"/>
                </a:lnTo>
                <a:lnTo>
                  <a:pt x="801" y="2310"/>
                </a:lnTo>
                <a:lnTo>
                  <a:pt x="807" y="2319"/>
                </a:lnTo>
                <a:lnTo>
                  <a:pt x="816" y="2325"/>
                </a:lnTo>
                <a:lnTo>
                  <a:pt x="827" y="2327"/>
                </a:lnTo>
                <a:lnTo>
                  <a:pt x="839" y="2325"/>
                </a:lnTo>
                <a:lnTo>
                  <a:pt x="848" y="2319"/>
                </a:lnTo>
                <a:lnTo>
                  <a:pt x="854" y="2310"/>
                </a:lnTo>
                <a:lnTo>
                  <a:pt x="856" y="2299"/>
                </a:lnTo>
                <a:lnTo>
                  <a:pt x="854" y="2287"/>
                </a:lnTo>
                <a:lnTo>
                  <a:pt x="848" y="2278"/>
                </a:lnTo>
                <a:lnTo>
                  <a:pt x="839" y="2272"/>
                </a:lnTo>
                <a:lnTo>
                  <a:pt x="827" y="2270"/>
                </a:lnTo>
                <a:close/>
                <a:moveTo>
                  <a:pt x="827" y="2213"/>
                </a:moveTo>
                <a:lnTo>
                  <a:pt x="851" y="2216"/>
                </a:lnTo>
                <a:lnTo>
                  <a:pt x="871" y="2224"/>
                </a:lnTo>
                <a:lnTo>
                  <a:pt x="889" y="2237"/>
                </a:lnTo>
                <a:lnTo>
                  <a:pt x="903" y="2255"/>
                </a:lnTo>
                <a:lnTo>
                  <a:pt x="911" y="2276"/>
                </a:lnTo>
                <a:lnTo>
                  <a:pt x="914" y="2299"/>
                </a:lnTo>
                <a:lnTo>
                  <a:pt x="911" y="2322"/>
                </a:lnTo>
                <a:lnTo>
                  <a:pt x="903" y="2342"/>
                </a:lnTo>
                <a:lnTo>
                  <a:pt x="889" y="2360"/>
                </a:lnTo>
                <a:lnTo>
                  <a:pt x="871" y="2373"/>
                </a:lnTo>
                <a:lnTo>
                  <a:pt x="851" y="2382"/>
                </a:lnTo>
                <a:lnTo>
                  <a:pt x="827" y="2385"/>
                </a:lnTo>
                <a:lnTo>
                  <a:pt x="804" y="2382"/>
                </a:lnTo>
                <a:lnTo>
                  <a:pt x="784" y="2373"/>
                </a:lnTo>
                <a:lnTo>
                  <a:pt x="767" y="2360"/>
                </a:lnTo>
                <a:lnTo>
                  <a:pt x="753" y="2342"/>
                </a:lnTo>
                <a:lnTo>
                  <a:pt x="744" y="2322"/>
                </a:lnTo>
                <a:lnTo>
                  <a:pt x="741" y="2299"/>
                </a:lnTo>
                <a:lnTo>
                  <a:pt x="744" y="2275"/>
                </a:lnTo>
                <a:lnTo>
                  <a:pt x="753" y="2255"/>
                </a:lnTo>
                <a:lnTo>
                  <a:pt x="767" y="2237"/>
                </a:lnTo>
                <a:lnTo>
                  <a:pt x="784" y="2224"/>
                </a:lnTo>
                <a:lnTo>
                  <a:pt x="804" y="2216"/>
                </a:lnTo>
                <a:lnTo>
                  <a:pt x="827" y="2213"/>
                </a:lnTo>
                <a:close/>
                <a:moveTo>
                  <a:pt x="1068" y="1861"/>
                </a:moveTo>
                <a:lnTo>
                  <a:pt x="1048" y="1864"/>
                </a:lnTo>
                <a:lnTo>
                  <a:pt x="1031" y="1873"/>
                </a:lnTo>
                <a:lnTo>
                  <a:pt x="1017" y="1887"/>
                </a:lnTo>
                <a:lnTo>
                  <a:pt x="1008" y="1904"/>
                </a:lnTo>
                <a:lnTo>
                  <a:pt x="1005" y="1923"/>
                </a:lnTo>
                <a:lnTo>
                  <a:pt x="1008" y="1943"/>
                </a:lnTo>
                <a:lnTo>
                  <a:pt x="1017" y="1960"/>
                </a:lnTo>
                <a:lnTo>
                  <a:pt x="1031" y="1974"/>
                </a:lnTo>
                <a:lnTo>
                  <a:pt x="1048" y="1983"/>
                </a:lnTo>
                <a:lnTo>
                  <a:pt x="1068" y="1986"/>
                </a:lnTo>
                <a:lnTo>
                  <a:pt x="1087" y="1983"/>
                </a:lnTo>
                <a:lnTo>
                  <a:pt x="1105" y="1974"/>
                </a:lnTo>
                <a:lnTo>
                  <a:pt x="1119" y="1960"/>
                </a:lnTo>
                <a:lnTo>
                  <a:pt x="1127" y="1943"/>
                </a:lnTo>
                <a:lnTo>
                  <a:pt x="1130" y="1923"/>
                </a:lnTo>
                <a:lnTo>
                  <a:pt x="1127" y="1904"/>
                </a:lnTo>
                <a:lnTo>
                  <a:pt x="1119" y="1887"/>
                </a:lnTo>
                <a:lnTo>
                  <a:pt x="1105" y="1873"/>
                </a:lnTo>
                <a:lnTo>
                  <a:pt x="1087" y="1864"/>
                </a:lnTo>
                <a:lnTo>
                  <a:pt x="1068" y="1861"/>
                </a:lnTo>
                <a:close/>
                <a:moveTo>
                  <a:pt x="1068" y="1804"/>
                </a:moveTo>
                <a:lnTo>
                  <a:pt x="1096" y="1807"/>
                </a:lnTo>
                <a:lnTo>
                  <a:pt x="1121" y="1816"/>
                </a:lnTo>
                <a:lnTo>
                  <a:pt x="1143" y="1830"/>
                </a:lnTo>
                <a:lnTo>
                  <a:pt x="1162" y="1849"/>
                </a:lnTo>
                <a:lnTo>
                  <a:pt x="1176" y="1871"/>
                </a:lnTo>
                <a:lnTo>
                  <a:pt x="1185" y="1896"/>
                </a:lnTo>
                <a:lnTo>
                  <a:pt x="1189" y="1923"/>
                </a:lnTo>
                <a:lnTo>
                  <a:pt x="1185" y="1951"/>
                </a:lnTo>
                <a:lnTo>
                  <a:pt x="1176" y="1976"/>
                </a:lnTo>
                <a:lnTo>
                  <a:pt x="1162" y="1999"/>
                </a:lnTo>
                <a:lnTo>
                  <a:pt x="1143" y="2017"/>
                </a:lnTo>
                <a:lnTo>
                  <a:pt x="1121" y="2031"/>
                </a:lnTo>
                <a:lnTo>
                  <a:pt x="1096" y="2041"/>
                </a:lnTo>
                <a:lnTo>
                  <a:pt x="1068" y="2044"/>
                </a:lnTo>
                <a:lnTo>
                  <a:pt x="1041" y="2041"/>
                </a:lnTo>
                <a:lnTo>
                  <a:pt x="1015" y="2031"/>
                </a:lnTo>
                <a:lnTo>
                  <a:pt x="992" y="2017"/>
                </a:lnTo>
                <a:lnTo>
                  <a:pt x="974" y="1999"/>
                </a:lnTo>
                <a:lnTo>
                  <a:pt x="960" y="1976"/>
                </a:lnTo>
                <a:lnTo>
                  <a:pt x="951" y="1951"/>
                </a:lnTo>
                <a:lnTo>
                  <a:pt x="948" y="1923"/>
                </a:lnTo>
                <a:lnTo>
                  <a:pt x="951" y="1896"/>
                </a:lnTo>
                <a:lnTo>
                  <a:pt x="960" y="1871"/>
                </a:lnTo>
                <a:lnTo>
                  <a:pt x="974" y="1849"/>
                </a:lnTo>
                <a:lnTo>
                  <a:pt x="992" y="1830"/>
                </a:lnTo>
                <a:lnTo>
                  <a:pt x="1015" y="1816"/>
                </a:lnTo>
                <a:lnTo>
                  <a:pt x="1041" y="1807"/>
                </a:lnTo>
                <a:lnTo>
                  <a:pt x="1068" y="1804"/>
                </a:lnTo>
                <a:close/>
                <a:moveTo>
                  <a:pt x="452" y="0"/>
                </a:moveTo>
                <a:lnTo>
                  <a:pt x="746" y="0"/>
                </a:lnTo>
                <a:lnTo>
                  <a:pt x="772" y="3"/>
                </a:lnTo>
                <a:lnTo>
                  <a:pt x="797" y="12"/>
                </a:lnTo>
                <a:lnTo>
                  <a:pt x="817" y="26"/>
                </a:lnTo>
                <a:lnTo>
                  <a:pt x="836" y="44"/>
                </a:lnTo>
                <a:lnTo>
                  <a:pt x="850" y="65"/>
                </a:lnTo>
                <a:lnTo>
                  <a:pt x="858" y="90"/>
                </a:lnTo>
                <a:lnTo>
                  <a:pt x="861" y="116"/>
                </a:lnTo>
                <a:lnTo>
                  <a:pt x="861" y="1519"/>
                </a:lnTo>
                <a:lnTo>
                  <a:pt x="858" y="1543"/>
                </a:lnTo>
                <a:lnTo>
                  <a:pt x="852" y="1565"/>
                </a:lnTo>
                <a:lnTo>
                  <a:pt x="840" y="1586"/>
                </a:lnTo>
                <a:lnTo>
                  <a:pt x="825" y="1603"/>
                </a:lnTo>
                <a:lnTo>
                  <a:pt x="807" y="1617"/>
                </a:lnTo>
                <a:lnTo>
                  <a:pt x="785" y="1628"/>
                </a:lnTo>
                <a:lnTo>
                  <a:pt x="720" y="1654"/>
                </a:lnTo>
                <a:lnTo>
                  <a:pt x="659" y="1685"/>
                </a:lnTo>
                <a:lnTo>
                  <a:pt x="600" y="1722"/>
                </a:lnTo>
                <a:lnTo>
                  <a:pt x="545" y="1762"/>
                </a:lnTo>
                <a:lnTo>
                  <a:pt x="493" y="1807"/>
                </a:lnTo>
                <a:lnTo>
                  <a:pt x="447" y="1855"/>
                </a:lnTo>
                <a:lnTo>
                  <a:pt x="404" y="1907"/>
                </a:lnTo>
                <a:lnTo>
                  <a:pt x="365" y="1962"/>
                </a:lnTo>
                <a:lnTo>
                  <a:pt x="330" y="2019"/>
                </a:lnTo>
                <a:lnTo>
                  <a:pt x="300" y="2081"/>
                </a:lnTo>
                <a:lnTo>
                  <a:pt x="276" y="2144"/>
                </a:lnTo>
                <a:lnTo>
                  <a:pt x="256" y="2209"/>
                </a:lnTo>
                <a:lnTo>
                  <a:pt x="242" y="2276"/>
                </a:lnTo>
                <a:lnTo>
                  <a:pt x="233" y="2344"/>
                </a:lnTo>
                <a:lnTo>
                  <a:pt x="231" y="2414"/>
                </a:lnTo>
                <a:lnTo>
                  <a:pt x="233" y="2473"/>
                </a:lnTo>
                <a:lnTo>
                  <a:pt x="239" y="2531"/>
                </a:lnTo>
                <a:lnTo>
                  <a:pt x="249" y="2587"/>
                </a:lnTo>
                <a:lnTo>
                  <a:pt x="1887" y="2587"/>
                </a:lnTo>
                <a:lnTo>
                  <a:pt x="1897" y="2531"/>
                </a:lnTo>
                <a:lnTo>
                  <a:pt x="1903" y="2473"/>
                </a:lnTo>
                <a:lnTo>
                  <a:pt x="1906" y="2414"/>
                </a:lnTo>
                <a:lnTo>
                  <a:pt x="1902" y="2345"/>
                </a:lnTo>
                <a:lnTo>
                  <a:pt x="1894" y="2277"/>
                </a:lnTo>
                <a:lnTo>
                  <a:pt x="1880" y="2211"/>
                </a:lnTo>
                <a:lnTo>
                  <a:pt x="1860" y="2147"/>
                </a:lnTo>
                <a:lnTo>
                  <a:pt x="1837" y="2084"/>
                </a:lnTo>
                <a:lnTo>
                  <a:pt x="1807" y="2024"/>
                </a:lnTo>
                <a:lnTo>
                  <a:pt x="1773" y="1966"/>
                </a:lnTo>
                <a:lnTo>
                  <a:pt x="1735" y="1911"/>
                </a:lnTo>
                <a:lnTo>
                  <a:pt x="1693" y="1859"/>
                </a:lnTo>
                <a:lnTo>
                  <a:pt x="1647" y="1811"/>
                </a:lnTo>
                <a:lnTo>
                  <a:pt x="1596" y="1766"/>
                </a:lnTo>
                <a:lnTo>
                  <a:pt x="1542" y="1726"/>
                </a:lnTo>
                <a:lnTo>
                  <a:pt x="1485" y="1689"/>
                </a:lnTo>
                <a:lnTo>
                  <a:pt x="1423" y="1658"/>
                </a:lnTo>
                <a:lnTo>
                  <a:pt x="1359" y="1631"/>
                </a:lnTo>
                <a:lnTo>
                  <a:pt x="1339" y="1620"/>
                </a:lnTo>
                <a:lnTo>
                  <a:pt x="1320" y="1606"/>
                </a:lnTo>
                <a:lnTo>
                  <a:pt x="1305" y="1589"/>
                </a:lnTo>
                <a:lnTo>
                  <a:pt x="1293" y="1569"/>
                </a:lnTo>
                <a:lnTo>
                  <a:pt x="1287" y="1546"/>
                </a:lnTo>
                <a:lnTo>
                  <a:pt x="1285" y="1523"/>
                </a:lnTo>
                <a:lnTo>
                  <a:pt x="1285" y="115"/>
                </a:lnTo>
                <a:lnTo>
                  <a:pt x="1287" y="90"/>
                </a:lnTo>
                <a:lnTo>
                  <a:pt x="1296" y="65"/>
                </a:lnTo>
                <a:lnTo>
                  <a:pt x="1310" y="44"/>
                </a:lnTo>
                <a:lnTo>
                  <a:pt x="1328" y="26"/>
                </a:lnTo>
                <a:lnTo>
                  <a:pt x="1349" y="12"/>
                </a:lnTo>
                <a:lnTo>
                  <a:pt x="1373" y="3"/>
                </a:lnTo>
                <a:lnTo>
                  <a:pt x="1400" y="0"/>
                </a:lnTo>
                <a:lnTo>
                  <a:pt x="1679" y="0"/>
                </a:lnTo>
                <a:lnTo>
                  <a:pt x="1706" y="3"/>
                </a:lnTo>
                <a:lnTo>
                  <a:pt x="1730" y="12"/>
                </a:lnTo>
                <a:lnTo>
                  <a:pt x="1751" y="26"/>
                </a:lnTo>
                <a:lnTo>
                  <a:pt x="1770" y="44"/>
                </a:lnTo>
                <a:lnTo>
                  <a:pt x="1783" y="65"/>
                </a:lnTo>
                <a:lnTo>
                  <a:pt x="1791" y="90"/>
                </a:lnTo>
                <a:lnTo>
                  <a:pt x="1794" y="115"/>
                </a:lnTo>
                <a:lnTo>
                  <a:pt x="1791" y="142"/>
                </a:lnTo>
                <a:lnTo>
                  <a:pt x="1783" y="166"/>
                </a:lnTo>
                <a:lnTo>
                  <a:pt x="1770" y="188"/>
                </a:lnTo>
                <a:lnTo>
                  <a:pt x="1751" y="206"/>
                </a:lnTo>
                <a:lnTo>
                  <a:pt x="1730" y="220"/>
                </a:lnTo>
                <a:lnTo>
                  <a:pt x="1706" y="229"/>
                </a:lnTo>
                <a:lnTo>
                  <a:pt x="1679" y="231"/>
                </a:lnTo>
                <a:lnTo>
                  <a:pt x="1515" y="231"/>
                </a:lnTo>
                <a:lnTo>
                  <a:pt x="1515" y="1446"/>
                </a:lnTo>
                <a:lnTo>
                  <a:pt x="1584" y="1480"/>
                </a:lnTo>
                <a:lnTo>
                  <a:pt x="1650" y="1520"/>
                </a:lnTo>
                <a:lnTo>
                  <a:pt x="1711" y="1564"/>
                </a:lnTo>
                <a:lnTo>
                  <a:pt x="1771" y="1612"/>
                </a:lnTo>
                <a:lnTo>
                  <a:pt x="1826" y="1663"/>
                </a:lnTo>
                <a:lnTo>
                  <a:pt x="1876" y="1718"/>
                </a:lnTo>
                <a:lnTo>
                  <a:pt x="1923" y="1777"/>
                </a:lnTo>
                <a:lnTo>
                  <a:pt x="1966" y="1839"/>
                </a:lnTo>
                <a:lnTo>
                  <a:pt x="2005" y="1904"/>
                </a:lnTo>
                <a:lnTo>
                  <a:pt x="2038" y="1971"/>
                </a:lnTo>
                <a:lnTo>
                  <a:pt x="2068" y="2040"/>
                </a:lnTo>
                <a:lnTo>
                  <a:pt x="2091" y="2112"/>
                </a:lnTo>
                <a:lnTo>
                  <a:pt x="2111" y="2186"/>
                </a:lnTo>
                <a:lnTo>
                  <a:pt x="2125" y="2260"/>
                </a:lnTo>
                <a:lnTo>
                  <a:pt x="2133" y="2337"/>
                </a:lnTo>
                <a:lnTo>
                  <a:pt x="2136" y="2414"/>
                </a:lnTo>
                <a:lnTo>
                  <a:pt x="2132" y="2497"/>
                </a:lnTo>
                <a:lnTo>
                  <a:pt x="2124" y="2579"/>
                </a:lnTo>
                <a:lnTo>
                  <a:pt x="2108" y="2658"/>
                </a:lnTo>
                <a:lnTo>
                  <a:pt x="2087" y="2736"/>
                </a:lnTo>
                <a:lnTo>
                  <a:pt x="2060" y="2811"/>
                </a:lnTo>
                <a:lnTo>
                  <a:pt x="2028" y="2884"/>
                </a:lnTo>
                <a:lnTo>
                  <a:pt x="1990" y="2953"/>
                </a:lnTo>
                <a:lnTo>
                  <a:pt x="1948" y="3018"/>
                </a:lnTo>
                <a:lnTo>
                  <a:pt x="1901" y="3081"/>
                </a:lnTo>
                <a:lnTo>
                  <a:pt x="1849" y="3140"/>
                </a:lnTo>
                <a:lnTo>
                  <a:pt x="1794" y="3195"/>
                </a:lnTo>
                <a:lnTo>
                  <a:pt x="1736" y="3247"/>
                </a:lnTo>
                <a:lnTo>
                  <a:pt x="1672" y="3294"/>
                </a:lnTo>
                <a:lnTo>
                  <a:pt x="1607" y="3336"/>
                </a:lnTo>
                <a:lnTo>
                  <a:pt x="1537" y="3373"/>
                </a:lnTo>
                <a:lnTo>
                  <a:pt x="1465" y="3405"/>
                </a:lnTo>
                <a:lnTo>
                  <a:pt x="1390" y="3432"/>
                </a:lnTo>
                <a:lnTo>
                  <a:pt x="1313" y="3453"/>
                </a:lnTo>
                <a:lnTo>
                  <a:pt x="1233" y="3468"/>
                </a:lnTo>
                <a:lnTo>
                  <a:pt x="1151" y="3478"/>
                </a:lnTo>
                <a:lnTo>
                  <a:pt x="1068" y="3481"/>
                </a:lnTo>
                <a:lnTo>
                  <a:pt x="985" y="3478"/>
                </a:lnTo>
                <a:lnTo>
                  <a:pt x="903" y="3468"/>
                </a:lnTo>
                <a:lnTo>
                  <a:pt x="823" y="3453"/>
                </a:lnTo>
                <a:lnTo>
                  <a:pt x="746" y="3432"/>
                </a:lnTo>
                <a:lnTo>
                  <a:pt x="670" y="3405"/>
                </a:lnTo>
                <a:lnTo>
                  <a:pt x="598" y="3373"/>
                </a:lnTo>
                <a:lnTo>
                  <a:pt x="529" y="3336"/>
                </a:lnTo>
                <a:lnTo>
                  <a:pt x="463" y="3294"/>
                </a:lnTo>
                <a:lnTo>
                  <a:pt x="401" y="3247"/>
                </a:lnTo>
                <a:lnTo>
                  <a:pt x="341" y="3195"/>
                </a:lnTo>
                <a:lnTo>
                  <a:pt x="286" y="3140"/>
                </a:lnTo>
                <a:lnTo>
                  <a:pt x="234" y="3081"/>
                </a:lnTo>
                <a:lnTo>
                  <a:pt x="188" y="3018"/>
                </a:lnTo>
                <a:lnTo>
                  <a:pt x="146" y="2953"/>
                </a:lnTo>
                <a:lnTo>
                  <a:pt x="108" y="2884"/>
                </a:lnTo>
                <a:lnTo>
                  <a:pt x="77" y="2811"/>
                </a:lnTo>
                <a:lnTo>
                  <a:pt x="50" y="2736"/>
                </a:lnTo>
                <a:lnTo>
                  <a:pt x="28" y="2658"/>
                </a:lnTo>
                <a:lnTo>
                  <a:pt x="12" y="2579"/>
                </a:lnTo>
                <a:lnTo>
                  <a:pt x="3" y="2497"/>
                </a:lnTo>
                <a:lnTo>
                  <a:pt x="0" y="2414"/>
                </a:lnTo>
                <a:lnTo>
                  <a:pt x="2" y="2336"/>
                </a:lnTo>
                <a:lnTo>
                  <a:pt x="11" y="2259"/>
                </a:lnTo>
                <a:lnTo>
                  <a:pt x="25" y="2182"/>
                </a:lnTo>
                <a:lnTo>
                  <a:pt x="44" y="2109"/>
                </a:lnTo>
                <a:lnTo>
                  <a:pt x="69" y="2037"/>
                </a:lnTo>
                <a:lnTo>
                  <a:pt x="99" y="1967"/>
                </a:lnTo>
                <a:lnTo>
                  <a:pt x="133" y="1899"/>
                </a:lnTo>
                <a:lnTo>
                  <a:pt x="173" y="1834"/>
                </a:lnTo>
                <a:lnTo>
                  <a:pt x="216" y="1772"/>
                </a:lnTo>
                <a:lnTo>
                  <a:pt x="263" y="1713"/>
                </a:lnTo>
                <a:lnTo>
                  <a:pt x="315" y="1658"/>
                </a:lnTo>
                <a:lnTo>
                  <a:pt x="371" y="1606"/>
                </a:lnTo>
                <a:lnTo>
                  <a:pt x="431" y="1559"/>
                </a:lnTo>
                <a:lnTo>
                  <a:pt x="493" y="1515"/>
                </a:lnTo>
                <a:lnTo>
                  <a:pt x="560" y="1476"/>
                </a:lnTo>
                <a:lnTo>
                  <a:pt x="629" y="1441"/>
                </a:lnTo>
                <a:lnTo>
                  <a:pt x="629" y="231"/>
                </a:lnTo>
                <a:lnTo>
                  <a:pt x="452" y="231"/>
                </a:lnTo>
                <a:lnTo>
                  <a:pt x="425" y="229"/>
                </a:lnTo>
                <a:lnTo>
                  <a:pt x="402" y="220"/>
                </a:lnTo>
                <a:lnTo>
                  <a:pt x="380" y="206"/>
                </a:lnTo>
                <a:lnTo>
                  <a:pt x="362" y="188"/>
                </a:lnTo>
                <a:lnTo>
                  <a:pt x="348" y="167"/>
                </a:lnTo>
                <a:lnTo>
                  <a:pt x="339" y="142"/>
                </a:lnTo>
                <a:lnTo>
                  <a:pt x="337" y="116"/>
                </a:lnTo>
                <a:lnTo>
                  <a:pt x="339" y="90"/>
                </a:lnTo>
                <a:lnTo>
                  <a:pt x="348" y="65"/>
                </a:lnTo>
                <a:lnTo>
                  <a:pt x="362" y="44"/>
                </a:lnTo>
                <a:lnTo>
                  <a:pt x="380" y="26"/>
                </a:lnTo>
                <a:lnTo>
                  <a:pt x="402" y="12"/>
                </a:lnTo>
                <a:lnTo>
                  <a:pt x="425" y="3"/>
                </a:lnTo>
                <a:lnTo>
                  <a:pt x="45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9" name="Freeform 61"/>
          <p:cNvSpPr>
            <a:spLocks noEditPoints="1"/>
          </p:cNvSpPr>
          <p:nvPr/>
        </p:nvSpPr>
        <p:spPr bwMode="auto">
          <a:xfrm>
            <a:off x="5920645" y="5595905"/>
            <a:ext cx="522869" cy="518594"/>
          </a:xfrm>
          <a:custGeom>
            <a:avLst/>
            <a:gdLst>
              <a:gd name="T0" fmla="*/ 417 w 3300"/>
              <a:gd name="T1" fmla="*/ 1970 h 3278"/>
              <a:gd name="T2" fmla="*/ 394 w 3300"/>
              <a:gd name="T3" fmla="*/ 1836 h 3278"/>
              <a:gd name="T4" fmla="*/ 449 w 3300"/>
              <a:gd name="T5" fmla="*/ 1780 h 3278"/>
              <a:gd name="T6" fmla="*/ 383 w 3300"/>
              <a:gd name="T7" fmla="*/ 1556 h 3278"/>
              <a:gd name="T8" fmla="*/ 312 w 3300"/>
              <a:gd name="T9" fmla="*/ 1555 h 3278"/>
              <a:gd name="T10" fmla="*/ 257 w 3300"/>
              <a:gd name="T11" fmla="*/ 1493 h 3278"/>
              <a:gd name="T12" fmla="*/ 828 w 3300"/>
              <a:gd name="T13" fmla="*/ 1947 h 3278"/>
              <a:gd name="T14" fmla="*/ 887 w 3300"/>
              <a:gd name="T15" fmla="*/ 1993 h 3278"/>
              <a:gd name="T16" fmla="*/ 1737 w 3300"/>
              <a:gd name="T17" fmla="*/ 1726 h 3278"/>
              <a:gd name="T18" fmla="*/ 1786 w 3300"/>
              <a:gd name="T19" fmla="*/ 1709 h 3278"/>
              <a:gd name="T20" fmla="*/ 2831 w 3300"/>
              <a:gd name="T21" fmla="*/ 1344 h 3278"/>
              <a:gd name="T22" fmla="*/ 2853 w 3300"/>
              <a:gd name="T23" fmla="*/ 1289 h 3278"/>
              <a:gd name="T24" fmla="*/ 2411 w 3300"/>
              <a:gd name="T25" fmla="*/ 168 h 3278"/>
              <a:gd name="T26" fmla="*/ 200 w 3300"/>
              <a:gd name="T27" fmla="*/ 1002 h 3278"/>
              <a:gd name="T28" fmla="*/ 300 w 3300"/>
              <a:gd name="T29" fmla="*/ 1026 h 3278"/>
              <a:gd name="T30" fmla="*/ 2478 w 3300"/>
              <a:gd name="T31" fmla="*/ 183 h 3278"/>
              <a:gd name="T32" fmla="*/ 2432 w 3300"/>
              <a:gd name="T33" fmla="*/ 166 h 3278"/>
              <a:gd name="T34" fmla="*/ 2529 w 3300"/>
              <a:gd name="T35" fmla="*/ 20 h 3278"/>
              <a:gd name="T36" fmla="*/ 2620 w 3300"/>
              <a:gd name="T37" fmla="*/ 98 h 3278"/>
              <a:gd name="T38" fmla="*/ 3016 w 3300"/>
              <a:gd name="T39" fmla="*/ 1251 h 3278"/>
              <a:gd name="T40" fmla="*/ 3002 w 3300"/>
              <a:gd name="T41" fmla="*/ 1381 h 3278"/>
              <a:gd name="T42" fmla="*/ 2922 w 3300"/>
              <a:gd name="T43" fmla="*/ 1486 h 3278"/>
              <a:gd name="T44" fmla="*/ 1927 w 3300"/>
              <a:gd name="T45" fmla="*/ 1837 h 3278"/>
              <a:gd name="T46" fmla="*/ 2176 w 3300"/>
              <a:gd name="T47" fmla="*/ 2330 h 3278"/>
              <a:gd name="T48" fmla="*/ 3078 w 3300"/>
              <a:gd name="T49" fmla="*/ 2534 h 3278"/>
              <a:gd name="T50" fmla="*/ 3102 w 3300"/>
              <a:gd name="T51" fmla="*/ 2019 h 3278"/>
              <a:gd name="T52" fmla="*/ 3189 w 3300"/>
              <a:gd name="T53" fmla="*/ 1977 h 3278"/>
              <a:gd name="T54" fmla="*/ 3276 w 3300"/>
              <a:gd name="T55" fmla="*/ 2019 h 3278"/>
              <a:gd name="T56" fmla="*/ 3300 w 3300"/>
              <a:gd name="T57" fmla="*/ 3168 h 3278"/>
              <a:gd name="T58" fmla="*/ 3259 w 3300"/>
              <a:gd name="T59" fmla="*/ 3254 h 3278"/>
              <a:gd name="T60" fmla="*/ 3163 w 3300"/>
              <a:gd name="T61" fmla="*/ 3275 h 3278"/>
              <a:gd name="T62" fmla="*/ 3089 w 3300"/>
              <a:gd name="T63" fmla="*/ 3216 h 3278"/>
              <a:gd name="T64" fmla="*/ 2175 w 3300"/>
              <a:gd name="T65" fmla="*/ 2570 h 3278"/>
              <a:gd name="T66" fmla="*/ 2038 w 3300"/>
              <a:gd name="T67" fmla="*/ 2503 h 3278"/>
              <a:gd name="T68" fmla="*/ 1941 w 3300"/>
              <a:gd name="T69" fmla="*/ 2386 h 3278"/>
              <a:gd name="T70" fmla="*/ 940 w 3300"/>
              <a:gd name="T71" fmla="*/ 2159 h 3278"/>
              <a:gd name="T72" fmla="*/ 806 w 3300"/>
              <a:gd name="T73" fmla="*/ 2140 h 3278"/>
              <a:gd name="T74" fmla="*/ 701 w 3300"/>
              <a:gd name="T75" fmla="*/ 2059 h 3278"/>
              <a:gd name="T76" fmla="*/ 572 w 3300"/>
              <a:gd name="T77" fmla="*/ 1913 h 3278"/>
              <a:gd name="T78" fmla="*/ 581 w 3300"/>
              <a:gd name="T79" fmla="*/ 2019 h 3278"/>
              <a:gd name="T80" fmla="*/ 526 w 3300"/>
              <a:gd name="T81" fmla="*/ 2101 h 3278"/>
              <a:gd name="T82" fmla="*/ 391 w 3300"/>
              <a:gd name="T83" fmla="*/ 2151 h 3278"/>
              <a:gd name="T84" fmla="*/ 292 w 3300"/>
              <a:gd name="T85" fmla="*/ 2132 h 3278"/>
              <a:gd name="T86" fmla="*/ 225 w 3300"/>
              <a:gd name="T87" fmla="*/ 2050 h 3278"/>
              <a:gd name="T88" fmla="*/ 28 w 3300"/>
              <a:gd name="T89" fmla="*/ 1399 h 3278"/>
              <a:gd name="T90" fmla="*/ 81 w 3300"/>
              <a:gd name="T91" fmla="*/ 1312 h 3278"/>
              <a:gd name="T92" fmla="*/ 223 w 3300"/>
              <a:gd name="T93" fmla="*/ 1258 h 3278"/>
              <a:gd name="T94" fmla="*/ 322 w 3300"/>
              <a:gd name="T95" fmla="*/ 1278 h 3278"/>
              <a:gd name="T96" fmla="*/ 386 w 3300"/>
              <a:gd name="T97" fmla="*/ 1359 h 3278"/>
              <a:gd name="T98" fmla="*/ 346 w 3300"/>
              <a:gd name="T99" fmla="*/ 1195 h 3278"/>
              <a:gd name="T100" fmla="*/ 158 w 3300"/>
              <a:gd name="T101" fmla="*/ 1177 h 3278"/>
              <a:gd name="T102" fmla="*/ 73 w 3300"/>
              <a:gd name="T103" fmla="*/ 1156 h 3278"/>
              <a:gd name="T104" fmla="*/ 39 w 3300"/>
              <a:gd name="T105" fmla="*/ 1134 h 3278"/>
              <a:gd name="T106" fmla="*/ 1 w 3300"/>
              <a:gd name="T107" fmla="*/ 1053 h 3278"/>
              <a:gd name="T108" fmla="*/ 30 w 3300"/>
              <a:gd name="T109" fmla="*/ 944 h 3278"/>
              <a:gd name="T110" fmla="*/ 142 w 3300"/>
              <a:gd name="T111" fmla="*/ 842 h 3278"/>
              <a:gd name="T112" fmla="*/ 2398 w 3300"/>
              <a:gd name="T113" fmla="*/ 3 h 3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00" h="3278">
                <a:moveTo>
                  <a:pt x="234" y="1426"/>
                </a:moveTo>
                <a:lnTo>
                  <a:pt x="196" y="1439"/>
                </a:lnTo>
                <a:lnTo>
                  <a:pt x="377" y="1983"/>
                </a:lnTo>
                <a:lnTo>
                  <a:pt x="417" y="1970"/>
                </a:lnTo>
                <a:lnTo>
                  <a:pt x="393" y="1903"/>
                </a:lnTo>
                <a:lnTo>
                  <a:pt x="388" y="1879"/>
                </a:lnTo>
                <a:lnTo>
                  <a:pt x="389" y="1857"/>
                </a:lnTo>
                <a:lnTo>
                  <a:pt x="394" y="1836"/>
                </a:lnTo>
                <a:lnTo>
                  <a:pt x="403" y="1817"/>
                </a:lnTo>
                <a:lnTo>
                  <a:pt x="417" y="1802"/>
                </a:lnTo>
                <a:lnTo>
                  <a:pt x="432" y="1789"/>
                </a:lnTo>
                <a:lnTo>
                  <a:pt x="449" y="1780"/>
                </a:lnTo>
                <a:lnTo>
                  <a:pt x="454" y="1778"/>
                </a:lnTo>
                <a:lnTo>
                  <a:pt x="581" y="1734"/>
                </a:lnTo>
                <a:lnTo>
                  <a:pt x="508" y="1513"/>
                </a:lnTo>
                <a:lnTo>
                  <a:pt x="383" y="1556"/>
                </a:lnTo>
                <a:lnTo>
                  <a:pt x="365" y="1561"/>
                </a:lnTo>
                <a:lnTo>
                  <a:pt x="347" y="1562"/>
                </a:lnTo>
                <a:lnTo>
                  <a:pt x="329" y="1560"/>
                </a:lnTo>
                <a:lnTo>
                  <a:pt x="312" y="1555"/>
                </a:lnTo>
                <a:lnTo>
                  <a:pt x="294" y="1545"/>
                </a:lnTo>
                <a:lnTo>
                  <a:pt x="278" y="1531"/>
                </a:lnTo>
                <a:lnTo>
                  <a:pt x="266" y="1513"/>
                </a:lnTo>
                <a:lnTo>
                  <a:pt x="257" y="1493"/>
                </a:lnTo>
                <a:lnTo>
                  <a:pt x="234" y="1426"/>
                </a:lnTo>
                <a:close/>
                <a:moveTo>
                  <a:pt x="2557" y="415"/>
                </a:moveTo>
                <a:lnTo>
                  <a:pt x="561" y="1150"/>
                </a:lnTo>
                <a:lnTo>
                  <a:pt x="828" y="1947"/>
                </a:lnTo>
                <a:lnTo>
                  <a:pt x="837" y="1963"/>
                </a:lnTo>
                <a:lnTo>
                  <a:pt x="850" y="1976"/>
                </a:lnTo>
                <a:lnTo>
                  <a:pt x="867" y="1986"/>
                </a:lnTo>
                <a:lnTo>
                  <a:pt x="887" y="1993"/>
                </a:lnTo>
                <a:lnTo>
                  <a:pt x="909" y="1995"/>
                </a:lnTo>
                <a:lnTo>
                  <a:pt x="928" y="1993"/>
                </a:lnTo>
                <a:lnTo>
                  <a:pt x="948" y="1989"/>
                </a:lnTo>
                <a:lnTo>
                  <a:pt x="1737" y="1726"/>
                </a:lnTo>
                <a:lnTo>
                  <a:pt x="1742" y="1722"/>
                </a:lnTo>
                <a:lnTo>
                  <a:pt x="1749" y="1719"/>
                </a:lnTo>
                <a:lnTo>
                  <a:pt x="1767" y="1712"/>
                </a:lnTo>
                <a:lnTo>
                  <a:pt x="1786" y="1709"/>
                </a:lnTo>
                <a:lnTo>
                  <a:pt x="2780" y="1377"/>
                </a:lnTo>
                <a:lnTo>
                  <a:pt x="2799" y="1368"/>
                </a:lnTo>
                <a:lnTo>
                  <a:pt x="2816" y="1357"/>
                </a:lnTo>
                <a:lnTo>
                  <a:pt x="2831" y="1344"/>
                </a:lnTo>
                <a:lnTo>
                  <a:pt x="2842" y="1328"/>
                </a:lnTo>
                <a:lnTo>
                  <a:pt x="2847" y="1318"/>
                </a:lnTo>
                <a:lnTo>
                  <a:pt x="2852" y="1305"/>
                </a:lnTo>
                <a:lnTo>
                  <a:pt x="2853" y="1289"/>
                </a:lnTo>
                <a:lnTo>
                  <a:pt x="2850" y="1272"/>
                </a:lnTo>
                <a:lnTo>
                  <a:pt x="2557" y="415"/>
                </a:lnTo>
                <a:close/>
                <a:moveTo>
                  <a:pt x="2432" y="166"/>
                </a:moveTo>
                <a:lnTo>
                  <a:pt x="2411" y="168"/>
                </a:lnTo>
                <a:lnTo>
                  <a:pt x="2390" y="174"/>
                </a:lnTo>
                <a:lnTo>
                  <a:pt x="236" y="981"/>
                </a:lnTo>
                <a:lnTo>
                  <a:pt x="217" y="990"/>
                </a:lnTo>
                <a:lnTo>
                  <a:pt x="200" y="1002"/>
                </a:lnTo>
                <a:lnTo>
                  <a:pt x="186" y="1014"/>
                </a:lnTo>
                <a:lnTo>
                  <a:pt x="218" y="1018"/>
                </a:lnTo>
                <a:lnTo>
                  <a:pt x="256" y="1023"/>
                </a:lnTo>
                <a:lnTo>
                  <a:pt x="300" y="1026"/>
                </a:lnTo>
                <a:lnTo>
                  <a:pt x="350" y="1029"/>
                </a:lnTo>
                <a:lnTo>
                  <a:pt x="405" y="1031"/>
                </a:lnTo>
                <a:lnTo>
                  <a:pt x="2503" y="258"/>
                </a:lnTo>
                <a:lnTo>
                  <a:pt x="2478" y="183"/>
                </a:lnTo>
                <a:lnTo>
                  <a:pt x="2472" y="177"/>
                </a:lnTo>
                <a:lnTo>
                  <a:pt x="2462" y="171"/>
                </a:lnTo>
                <a:lnTo>
                  <a:pt x="2449" y="168"/>
                </a:lnTo>
                <a:lnTo>
                  <a:pt x="2432" y="166"/>
                </a:lnTo>
                <a:close/>
                <a:moveTo>
                  <a:pt x="2432" y="0"/>
                </a:moveTo>
                <a:lnTo>
                  <a:pt x="2466" y="3"/>
                </a:lnTo>
                <a:lnTo>
                  <a:pt x="2499" y="9"/>
                </a:lnTo>
                <a:lnTo>
                  <a:pt x="2529" y="20"/>
                </a:lnTo>
                <a:lnTo>
                  <a:pt x="2557" y="34"/>
                </a:lnTo>
                <a:lnTo>
                  <a:pt x="2581" y="52"/>
                </a:lnTo>
                <a:lnTo>
                  <a:pt x="2603" y="74"/>
                </a:lnTo>
                <a:lnTo>
                  <a:pt x="2620" y="98"/>
                </a:lnTo>
                <a:lnTo>
                  <a:pt x="2634" y="125"/>
                </a:lnTo>
                <a:lnTo>
                  <a:pt x="2635" y="128"/>
                </a:lnTo>
                <a:lnTo>
                  <a:pt x="3008" y="1219"/>
                </a:lnTo>
                <a:lnTo>
                  <a:pt x="3016" y="1251"/>
                </a:lnTo>
                <a:lnTo>
                  <a:pt x="3020" y="1283"/>
                </a:lnTo>
                <a:lnTo>
                  <a:pt x="3018" y="1316"/>
                </a:lnTo>
                <a:lnTo>
                  <a:pt x="3012" y="1349"/>
                </a:lnTo>
                <a:lnTo>
                  <a:pt x="3002" y="1381"/>
                </a:lnTo>
                <a:lnTo>
                  <a:pt x="2986" y="1412"/>
                </a:lnTo>
                <a:lnTo>
                  <a:pt x="2968" y="1439"/>
                </a:lnTo>
                <a:lnTo>
                  <a:pt x="2946" y="1464"/>
                </a:lnTo>
                <a:lnTo>
                  <a:pt x="2922" y="1486"/>
                </a:lnTo>
                <a:lnTo>
                  <a:pt x="2894" y="1505"/>
                </a:lnTo>
                <a:lnTo>
                  <a:pt x="2864" y="1521"/>
                </a:lnTo>
                <a:lnTo>
                  <a:pt x="2833" y="1534"/>
                </a:lnTo>
                <a:lnTo>
                  <a:pt x="1927" y="1837"/>
                </a:lnTo>
                <a:lnTo>
                  <a:pt x="2142" y="2292"/>
                </a:lnTo>
                <a:lnTo>
                  <a:pt x="2150" y="2305"/>
                </a:lnTo>
                <a:lnTo>
                  <a:pt x="2162" y="2318"/>
                </a:lnTo>
                <a:lnTo>
                  <a:pt x="2176" y="2330"/>
                </a:lnTo>
                <a:lnTo>
                  <a:pt x="2191" y="2341"/>
                </a:lnTo>
                <a:lnTo>
                  <a:pt x="2206" y="2349"/>
                </a:lnTo>
                <a:lnTo>
                  <a:pt x="2220" y="2354"/>
                </a:lnTo>
                <a:lnTo>
                  <a:pt x="3078" y="2534"/>
                </a:lnTo>
                <a:lnTo>
                  <a:pt x="3078" y="2088"/>
                </a:lnTo>
                <a:lnTo>
                  <a:pt x="3081" y="2062"/>
                </a:lnTo>
                <a:lnTo>
                  <a:pt x="3089" y="2039"/>
                </a:lnTo>
                <a:lnTo>
                  <a:pt x="3102" y="2019"/>
                </a:lnTo>
                <a:lnTo>
                  <a:pt x="3119" y="2001"/>
                </a:lnTo>
                <a:lnTo>
                  <a:pt x="3140" y="1988"/>
                </a:lnTo>
                <a:lnTo>
                  <a:pt x="3163" y="1980"/>
                </a:lnTo>
                <a:lnTo>
                  <a:pt x="3189" y="1977"/>
                </a:lnTo>
                <a:lnTo>
                  <a:pt x="3215" y="1980"/>
                </a:lnTo>
                <a:lnTo>
                  <a:pt x="3238" y="1988"/>
                </a:lnTo>
                <a:lnTo>
                  <a:pt x="3259" y="2001"/>
                </a:lnTo>
                <a:lnTo>
                  <a:pt x="3276" y="2019"/>
                </a:lnTo>
                <a:lnTo>
                  <a:pt x="3289" y="2039"/>
                </a:lnTo>
                <a:lnTo>
                  <a:pt x="3297" y="2062"/>
                </a:lnTo>
                <a:lnTo>
                  <a:pt x="3300" y="2088"/>
                </a:lnTo>
                <a:lnTo>
                  <a:pt x="3300" y="3168"/>
                </a:lnTo>
                <a:lnTo>
                  <a:pt x="3297" y="3193"/>
                </a:lnTo>
                <a:lnTo>
                  <a:pt x="3289" y="3216"/>
                </a:lnTo>
                <a:lnTo>
                  <a:pt x="3276" y="3237"/>
                </a:lnTo>
                <a:lnTo>
                  <a:pt x="3259" y="3254"/>
                </a:lnTo>
                <a:lnTo>
                  <a:pt x="3238" y="3267"/>
                </a:lnTo>
                <a:lnTo>
                  <a:pt x="3215" y="3275"/>
                </a:lnTo>
                <a:lnTo>
                  <a:pt x="3189" y="3278"/>
                </a:lnTo>
                <a:lnTo>
                  <a:pt x="3163" y="3275"/>
                </a:lnTo>
                <a:lnTo>
                  <a:pt x="3140" y="3267"/>
                </a:lnTo>
                <a:lnTo>
                  <a:pt x="3119" y="3254"/>
                </a:lnTo>
                <a:lnTo>
                  <a:pt x="3102" y="3237"/>
                </a:lnTo>
                <a:lnTo>
                  <a:pt x="3089" y="3216"/>
                </a:lnTo>
                <a:lnTo>
                  <a:pt x="3081" y="3193"/>
                </a:lnTo>
                <a:lnTo>
                  <a:pt x="3078" y="3168"/>
                </a:lnTo>
                <a:lnTo>
                  <a:pt x="3078" y="2760"/>
                </a:lnTo>
                <a:lnTo>
                  <a:pt x="2175" y="2570"/>
                </a:lnTo>
                <a:lnTo>
                  <a:pt x="2139" y="2560"/>
                </a:lnTo>
                <a:lnTo>
                  <a:pt x="2105" y="2545"/>
                </a:lnTo>
                <a:lnTo>
                  <a:pt x="2071" y="2526"/>
                </a:lnTo>
                <a:lnTo>
                  <a:pt x="2038" y="2503"/>
                </a:lnTo>
                <a:lnTo>
                  <a:pt x="2008" y="2477"/>
                </a:lnTo>
                <a:lnTo>
                  <a:pt x="1982" y="2449"/>
                </a:lnTo>
                <a:lnTo>
                  <a:pt x="1959" y="2418"/>
                </a:lnTo>
                <a:lnTo>
                  <a:pt x="1941" y="2386"/>
                </a:lnTo>
                <a:lnTo>
                  <a:pt x="1715" y="1908"/>
                </a:lnTo>
                <a:lnTo>
                  <a:pt x="1001" y="2146"/>
                </a:lnTo>
                <a:lnTo>
                  <a:pt x="971" y="2154"/>
                </a:lnTo>
                <a:lnTo>
                  <a:pt x="940" y="2159"/>
                </a:lnTo>
                <a:lnTo>
                  <a:pt x="909" y="2161"/>
                </a:lnTo>
                <a:lnTo>
                  <a:pt x="873" y="2158"/>
                </a:lnTo>
                <a:lnTo>
                  <a:pt x="838" y="2152"/>
                </a:lnTo>
                <a:lnTo>
                  <a:pt x="806" y="2140"/>
                </a:lnTo>
                <a:lnTo>
                  <a:pt x="775" y="2125"/>
                </a:lnTo>
                <a:lnTo>
                  <a:pt x="747" y="2107"/>
                </a:lnTo>
                <a:lnTo>
                  <a:pt x="723" y="2084"/>
                </a:lnTo>
                <a:lnTo>
                  <a:pt x="701" y="2059"/>
                </a:lnTo>
                <a:lnTo>
                  <a:pt x="683" y="2031"/>
                </a:lnTo>
                <a:lnTo>
                  <a:pt x="670" y="2000"/>
                </a:lnTo>
                <a:lnTo>
                  <a:pt x="634" y="1891"/>
                </a:lnTo>
                <a:lnTo>
                  <a:pt x="572" y="1913"/>
                </a:lnTo>
                <a:lnTo>
                  <a:pt x="579" y="1932"/>
                </a:lnTo>
                <a:lnTo>
                  <a:pt x="585" y="1961"/>
                </a:lnTo>
                <a:lnTo>
                  <a:pt x="586" y="1990"/>
                </a:lnTo>
                <a:lnTo>
                  <a:pt x="581" y="2019"/>
                </a:lnTo>
                <a:lnTo>
                  <a:pt x="571" y="2047"/>
                </a:lnTo>
                <a:lnTo>
                  <a:pt x="558" y="2067"/>
                </a:lnTo>
                <a:lnTo>
                  <a:pt x="543" y="2085"/>
                </a:lnTo>
                <a:lnTo>
                  <a:pt x="526" y="2101"/>
                </a:lnTo>
                <a:lnTo>
                  <a:pt x="506" y="2113"/>
                </a:lnTo>
                <a:lnTo>
                  <a:pt x="484" y="2122"/>
                </a:lnTo>
                <a:lnTo>
                  <a:pt x="416" y="2145"/>
                </a:lnTo>
                <a:lnTo>
                  <a:pt x="391" y="2151"/>
                </a:lnTo>
                <a:lnTo>
                  <a:pt x="368" y="2153"/>
                </a:lnTo>
                <a:lnTo>
                  <a:pt x="341" y="2151"/>
                </a:lnTo>
                <a:lnTo>
                  <a:pt x="316" y="2144"/>
                </a:lnTo>
                <a:lnTo>
                  <a:pt x="292" y="2132"/>
                </a:lnTo>
                <a:lnTo>
                  <a:pt x="270" y="2117"/>
                </a:lnTo>
                <a:lnTo>
                  <a:pt x="252" y="2098"/>
                </a:lnTo>
                <a:lnTo>
                  <a:pt x="236" y="2076"/>
                </a:lnTo>
                <a:lnTo>
                  <a:pt x="225" y="2050"/>
                </a:lnTo>
                <a:lnTo>
                  <a:pt x="33" y="1477"/>
                </a:lnTo>
                <a:lnTo>
                  <a:pt x="27" y="1451"/>
                </a:lnTo>
                <a:lnTo>
                  <a:pt x="25" y="1424"/>
                </a:lnTo>
                <a:lnTo>
                  <a:pt x="28" y="1399"/>
                </a:lnTo>
                <a:lnTo>
                  <a:pt x="36" y="1374"/>
                </a:lnTo>
                <a:lnTo>
                  <a:pt x="47" y="1351"/>
                </a:lnTo>
                <a:lnTo>
                  <a:pt x="62" y="1330"/>
                </a:lnTo>
                <a:lnTo>
                  <a:pt x="81" y="1312"/>
                </a:lnTo>
                <a:lnTo>
                  <a:pt x="103" y="1298"/>
                </a:lnTo>
                <a:lnTo>
                  <a:pt x="128" y="1287"/>
                </a:lnTo>
                <a:lnTo>
                  <a:pt x="197" y="1264"/>
                </a:lnTo>
                <a:lnTo>
                  <a:pt x="223" y="1258"/>
                </a:lnTo>
                <a:lnTo>
                  <a:pt x="249" y="1257"/>
                </a:lnTo>
                <a:lnTo>
                  <a:pt x="275" y="1260"/>
                </a:lnTo>
                <a:lnTo>
                  <a:pt x="299" y="1267"/>
                </a:lnTo>
                <a:lnTo>
                  <a:pt x="322" y="1278"/>
                </a:lnTo>
                <a:lnTo>
                  <a:pt x="343" y="1294"/>
                </a:lnTo>
                <a:lnTo>
                  <a:pt x="361" y="1312"/>
                </a:lnTo>
                <a:lnTo>
                  <a:pt x="376" y="1334"/>
                </a:lnTo>
                <a:lnTo>
                  <a:pt x="386" y="1359"/>
                </a:lnTo>
                <a:lnTo>
                  <a:pt x="393" y="1377"/>
                </a:lnTo>
                <a:lnTo>
                  <a:pt x="455" y="1356"/>
                </a:lnTo>
                <a:lnTo>
                  <a:pt x="401" y="1197"/>
                </a:lnTo>
                <a:lnTo>
                  <a:pt x="346" y="1195"/>
                </a:lnTo>
                <a:lnTo>
                  <a:pt x="292" y="1192"/>
                </a:lnTo>
                <a:lnTo>
                  <a:pt x="240" y="1188"/>
                </a:lnTo>
                <a:lnTo>
                  <a:pt x="191" y="1182"/>
                </a:lnTo>
                <a:lnTo>
                  <a:pt x="158" y="1177"/>
                </a:lnTo>
                <a:lnTo>
                  <a:pt x="129" y="1172"/>
                </a:lnTo>
                <a:lnTo>
                  <a:pt x="106" y="1167"/>
                </a:lnTo>
                <a:lnTo>
                  <a:pt x="88" y="1162"/>
                </a:lnTo>
                <a:lnTo>
                  <a:pt x="73" y="1156"/>
                </a:lnTo>
                <a:lnTo>
                  <a:pt x="62" y="1151"/>
                </a:lnTo>
                <a:lnTo>
                  <a:pt x="53" y="1145"/>
                </a:lnTo>
                <a:lnTo>
                  <a:pt x="46" y="1140"/>
                </a:lnTo>
                <a:lnTo>
                  <a:pt x="39" y="1134"/>
                </a:lnTo>
                <a:lnTo>
                  <a:pt x="25" y="1116"/>
                </a:lnTo>
                <a:lnTo>
                  <a:pt x="13" y="1097"/>
                </a:lnTo>
                <a:lnTo>
                  <a:pt x="5" y="1076"/>
                </a:lnTo>
                <a:lnTo>
                  <a:pt x="1" y="1053"/>
                </a:lnTo>
                <a:lnTo>
                  <a:pt x="0" y="1030"/>
                </a:lnTo>
                <a:lnTo>
                  <a:pt x="3" y="1006"/>
                </a:lnTo>
                <a:lnTo>
                  <a:pt x="14" y="975"/>
                </a:lnTo>
                <a:lnTo>
                  <a:pt x="30" y="944"/>
                </a:lnTo>
                <a:lnTo>
                  <a:pt x="51" y="915"/>
                </a:lnTo>
                <a:lnTo>
                  <a:pt x="77" y="887"/>
                </a:lnTo>
                <a:lnTo>
                  <a:pt x="108" y="863"/>
                </a:lnTo>
                <a:lnTo>
                  <a:pt x="142" y="842"/>
                </a:lnTo>
                <a:lnTo>
                  <a:pt x="178" y="826"/>
                </a:lnTo>
                <a:lnTo>
                  <a:pt x="2331" y="19"/>
                </a:lnTo>
                <a:lnTo>
                  <a:pt x="2365" y="9"/>
                </a:lnTo>
                <a:lnTo>
                  <a:pt x="2398" y="3"/>
                </a:lnTo>
                <a:lnTo>
                  <a:pt x="243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0" name="Freeform 66"/>
          <p:cNvSpPr>
            <a:spLocks/>
          </p:cNvSpPr>
          <p:nvPr/>
        </p:nvSpPr>
        <p:spPr bwMode="auto">
          <a:xfrm>
            <a:off x="6911862" y="5575959"/>
            <a:ext cx="448784" cy="558486"/>
          </a:xfrm>
          <a:custGeom>
            <a:avLst/>
            <a:gdLst>
              <a:gd name="T0" fmla="*/ 533 w 2839"/>
              <a:gd name="T1" fmla="*/ 5 h 3529"/>
              <a:gd name="T2" fmla="*/ 607 w 2839"/>
              <a:gd name="T3" fmla="*/ 49 h 3529"/>
              <a:gd name="T4" fmla="*/ 1800 w 2839"/>
              <a:gd name="T5" fmla="*/ 781 h 3529"/>
              <a:gd name="T6" fmla="*/ 1799 w 2839"/>
              <a:gd name="T7" fmla="*/ 661 h 3529"/>
              <a:gd name="T8" fmla="*/ 1840 w 2839"/>
              <a:gd name="T9" fmla="*/ 548 h 3529"/>
              <a:gd name="T10" fmla="*/ 1922 w 2839"/>
              <a:gd name="T11" fmla="*/ 453 h 3529"/>
              <a:gd name="T12" fmla="*/ 2029 w 2839"/>
              <a:gd name="T13" fmla="*/ 397 h 3529"/>
              <a:gd name="T14" fmla="*/ 2145 w 2839"/>
              <a:gd name="T15" fmla="*/ 383 h 3529"/>
              <a:gd name="T16" fmla="*/ 2260 w 2839"/>
              <a:gd name="T17" fmla="*/ 412 h 3529"/>
              <a:gd name="T18" fmla="*/ 2361 w 2839"/>
              <a:gd name="T19" fmla="*/ 481 h 3529"/>
              <a:gd name="T20" fmla="*/ 2431 w 2839"/>
              <a:gd name="T21" fmla="*/ 583 h 3529"/>
              <a:gd name="T22" fmla="*/ 2459 w 2839"/>
              <a:gd name="T23" fmla="*/ 699 h 3529"/>
              <a:gd name="T24" fmla="*/ 2444 w 2839"/>
              <a:gd name="T25" fmla="*/ 817 h 3529"/>
              <a:gd name="T26" fmla="*/ 2389 w 2839"/>
              <a:gd name="T27" fmla="*/ 924 h 3529"/>
              <a:gd name="T28" fmla="*/ 2295 w 2839"/>
              <a:gd name="T29" fmla="*/ 1007 h 3529"/>
              <a:gd name="T30" fmla="*/ 2183 w 2839"/>
              <a:gd name="T31" fmla="*/ 1049 h 3529"/>
              <a:gd name="T32" fmla="*/ 2064 w 2839"/>
              <a:gd name="T33" fmla="*/ 1047 h 3529"/>
              <a:gd name="T34" fmla="*/ 2788 w 2839"/>
              <a:gd name="T35" fmla="*/ 2251 h 3529"/>
              <a:gd name="T36" fmla="*/ 2832 w 2839"/>
              <a:gd name="T37" fmla="*/ 2326 h 3529"/>
              <a:gd name="T38" fmla="*/ 2834 w 2839"/>
              <a:gd name="T39" fmla="*/ 2413 h 3529"/>
              <a:gd name="T40" fmla="*/ 2796 w 2839"/>
              <a:gd name="T41" fmla="*/ 2489 h 3529"/>
              <a:gd name="T42" fmla="*/ 2604 w 2839"/>
              <a:gd name="T43" fmla="*/ 2623 h 3529"/>
              <a:gd name="T44" fmla="*/ 2333 w 2839"/>
              <a:gd name="T45" fmla="*/ 2753 h 3529"/>
              <a:gd name="T46" fmla="*/ 2046 w 2839"/>
              <a:gd name="T47" fmla="*/ 2833 h 3529"/>
              <a:gd name="T48" fmla="*/ 1752 w 2839"/>
              <a:gd name="T49" fmla="*/ 2863 h 3529"/>
              <a:gd name="T50" fmla="*/ 1461 w 2839"/>
              <a:gd name="T51" fmla="*/ 2842 h 3529"/>
              <a:gd name="T52" fmla="*/ 1179 w 2839"/>
              <a:gd name="T53" fmla="*/ 2772 h 3529"/>
              <a:gd name="T54" fmla="*/ 1237 w 2839"/>
              <a:gd name="T55" fmla="*/ 2992 h 3529"/>
              <a:gd name="T56" fmla="*/ 1319 w 2839"/>
              <a:gd name="T57" fmla="*/ 3013 h 3529"/>
              <a:gd name="T58" fmla="*/ 1380 w 2839"/>
              <a:gd name="T59" fmla="*/ 3070 h 3529"/>
              <a:gd name="T60" fmla="*/ 1528 w 2839"/>
              <a:gd name="T61" fmla="*/ 3419 h 3529"/>
              <a:gd name="T62" fmla="*/ 1513 w 2839"/>
              <a:gd name="T63" fmla="*/ 3487 h 3529"/>
              <a:gd name="T64" fmla="*/ 1458 w 2839"/>
              <a:gd name="T65" fmla="*/ 3527 h 3529"/>
              <a:gd name="T66" fmla="*/ 252 w 2839"/>
              <a:gd name="T67" fmla="*/ 3527 h 3529"/>
              <a:gd name="T68" fmla="*/ 196 w 2839"/>
              <a:gd name="T69" fmla="*/ 3487 h 3529"/>
              <a:gd name="T70" fmla="*/ 182 w 2839"/>
              <a:gd name="T71" fmla="*/ 3419 h 3529"/>
              <a:gd name="T72" fmla="*/ 330 w 2839"/>
              <a:gd name="T73" fmla="*/ 3070 h 3529"/>
              <a:gd name="T74" fmla="*/ 391 w 2839"/>
              <a:gd name="T75" fmla="*/ 3013 h 3529"/>
              <a:gd name="T76" fmla="*/ 472 w 2839"/>
              <a:gd name="T77" fmla="*/ 2992 h 3529"/>
              <a:gd name="T78" fmla="*/ 632 w 2839"/>
              <a:gd name="T79" fmla="*/ 2464 h 3529"/>
              <a:gd name="T80" fmla="*/ 606 w 2839"/>
              <a:gd name="T81" fmla="*/ 2442 h 3529"/>
              <a:gd name="T82" fmla="*/ 563 w 2839"/>
              <a:gd name="T83" fmla="*/ 2404 h 3529"/>
              <a:gd name="T84" fmla="*/ 519 w 2839"/>
              <a:gd name="T85" fmla="*/ 2365 h 3529"/>
              <a:gd name="T86" fmla="*/ 374 w 2839"/>
              <a:gd name="T87" fmla="*/ 2203 h 3529"/>
              <a:gd name="T88" fmla="*/ 213 w 2839"/>
              <a:gd name="T89" fmla="*/ 1958 h 3529"/>
              <a:gd name="T90" fmla="*/ 97 w 2839"/>
              <a:gd name="T91" fmla="*/ 1695 h 3529"/>
              <a:gd name="T92" fmla="*/ 26 w 2839"/>
              <a:gd name="T93" fmla="*/ 1419 h 3529"/>
              <a:gd name="T94" fmla="*/ 0 w 2839"/>
              <a:gd name="T95" fmla="*/ 1137 h 3529"/>
              <a:gd name="T96" fmla="*/ 20 w 2839"/>
              <a:gd name="T97" fmla="*/ 855 h 3529"/>
              <a:gd name="T98" fmla="*/ 85 w 2839"/>
              <a:gd name="T99" fmla="*/ 579 h 3529"/>
              <a:gd name="T100" fmla="*/ 196 w 2839"/>
              <a:gd name="T101" fmla="*/ 313 h 3529"/>
              <a:gd name="T102" fmla="*/ 351 w 2839"/>
              <a:gd name="T103" fmla="*/ 66 h 3529"/>
              <a:gd name="T104" fmla="*/ 419 w 2839"/>
              <a:gd name="T105" fmla="*/ 13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39" h="3529">
                <a:moveTo>
                  <a:pt x="475" y="0"/>
                </a:moveTo>
                <a:lnTo>
                  <a:pt x="505" y="0"/>
                </a:lnTo>
                <a:lnTo>
                  <a:pt x="533" y="5"/>
                </a:lnTo>
                <a:lnTo>
                  <a:pt x="560" y="15"/>
                </a:lnTo>
                <a:lnTo>
                  <a:pt x="585" y="31"/>
                </a:lnTo>
                <a:lnTo>
                  <a:pt x="607" y="49"/>
                </a:lnTo>
                <a:lnTo>
                  <a:pt x="1590" y="1041"/>
                </a:lnTo>
                <a:lnTo>
                  <a:pt x="1810" y="819"/>
                </a:lnTo>
                <a:lnTo>
                  <a:pt x="1800" y="781"/>
                </a:lnTo>
                <a:lnTo>
                  <a:pt x="1795" y="741"/>
                </a:lnTo>
                <a:lnTo>
                  <a:pt x="1795" y="701"/>
                </a:lnTo>
                <a:lnTo>
                  <a:pt x="1799" y="661"/>
                </a:lnTo>
                <a:lnTo>
                  <a:pt x="1808" y="622"/>
                </a:lnTo>
                <a:lnTo>
                  <a:pt x="1821" y="584"/>
                </a:lnTo>
                <a:lnTo>
                  <a:pt x="1840" y="548"/>
                </a:lnTo>
                <a:lnTo>
                  <a:pt x="1863" y="513"/>
                </a:lnTo>
                <a:lnTo>
                  <a:pt x="1890" y="481"/>
                </a:lnTo>
                <a:lnTo>
                  <a:pt x="1922" y="453"/>
                </a:lnTo>
                <a:lnTo>
                  <a:pt x="1956" y="429"/>
                </a:lnTo>
                <a:lnTo>
                  <a:pt x="1992" y="411"/>
                </a:lnTo>
                <a:lnTo>
                  <a:pt x="2029" y="397"/>
                </a:lnTo>
                <a:lnTo>
                  <a:pt x="2068" y="387"/>
                </a:lnTo>
                <a:lnTo>
                  <a:pt x="2107" y="383"/>
                </a:lnTo>
                <a:lnTo>
                  <a:pt x="2145" y="383"/>
                </a:lnTo>
                <a:lnTo>
                  <a:pt x="2185" y="389"/>
                </a:lnTo>
                <a:lnTo>
                  <a:pt x="2223" y="397"/>
                </a:lnTo>
                <a:lnTo>
                  <a:pt x="2260" y="412"/>
                </a:lnTo>
                <a:lnTo>
                  <a:pt x="2297" y="431"/>
                </a:lnTo>
                <a:lnTo>
                  <a:pt x="2330" y="454"/>
                </a:lnTo>
                <a:lnTo>
                  <a:pt x="2361" y="481"/>
                </a:lnTo>
                <a:lnTo>
                  <a:pt x="2390" y="513"/>
                </a:lnTo>
                <a:lnTo>
                  <a:pt x="2413" y="547"/>
                </a:lnTo>
                <a:lnTo>
                  <a:pt x="2431" y="583"/>
                </a:lnTo>
                <a:lnTo>
                  <a:pt x="2444" y="621"/>
                </a:lnTo>
                <a:lnTo>
                  <a:pt x="2454" y="659"/>
                </a:lnTo>
                <a:lnTo>
                  <a:pt x="2459" y="699"/>
                </a:lnTo>
                <a:lnTo>
                  <a:pt x="2459" y="739"/>
                </a:lnTo>
                <a:lnTo>
                  <a:pt x="2453" y="777"/>
                </a:lnTo>
                <a:lnTo>
                  <a:pt x="2444" y="817"/>
                </a:lnTo>
                <a:lnTo>
                  <a:pt x="2430" y="855"/>
                </a:lnTo>
                <a:lnTo>
                  <a:pt x="2412" y="890"/>
                </a:lnTo>
                <a:lnTo>
                  <a:pt x="2389" y="924"/>
                </a:lnTo>
                <a:lnTo>
                  <a:pt x="2361" y="956"/>
                </a:lnTo>
                <a:lnTo>
                  <a:pt x="2329" y="984"/>
                </a:lnTo>
                <a:lnTo>
                  <a:pt x="2295" y="1007"/>
                </a:lnTo>
                <a:lnTo>
                  <a:pt x="2259" y="1026"/>
                </a:lnTo>
                <a:lnTo>
                  <a:pt x="2221" y="1039"/>
                </a:lnTo>
                <a:lnTo>
                  <a:pt x="2183" y="1049"/>
                </a:lnTo>
                <a:lnTo>
                  <a:pt x="2143" y="1052"/>
                </a:lnTo>
                <a:lnTo>
                  <a:pt x="2104" y="1052"/>
                </a:lnTo>
                <a:lnTo>
                  <a:pt x="2064" y="1047"/>
                </a:lnTo>
                <a:lnTo>
                  <a:pt x="2025" y="1037"/>
                </a:lnTo>
                <a:lnTo>
                  <a:pt x="1805" y="1259"/>
                </a:lnTo>
                <a:lnTo>
                  <a:pt x="2788" y="2251"/>
                </a:lnTo>
                <a:lnTo>
                  <a:pt x="2807" y="2274"/>
                </a:lnTo>
                <a:lnTo>
                  <a:pt x="2821" y="2299"/>
                </a:lnTo>
                <a:lnTo>
                  <a:pt x="2832" y="2326"/>
                </a:lnTo>
                <a:lnTo>
                  <a:pt x="2838" y="2355"/>
                </a:lnTo>
                <a:lnTo>
                  <a:pt x="2839" y="2384"/>
                </a:lnTo>
                <a:lnTo>
                  <a:pt x="2834" y="2413"/>
                </a:lnTo>
                <a:lnTo>
                  <a:pt x="2826" y="2441"/>
                </a:lnTo>
                <a:lnTo>
                  <a:pt x="2812" y="2466"/>
                </a:lnTo>
                <a:lnTo>
                  <a:pt x="2796" y="2489"/>
                </a:lnTo>
                <a:lnTo>
                  <a:pt x="2774" y="2509"/>
                </a:lnTo>
                <a:lnTo>
                  <a:pt x="2691" y="2569"/>
                </a:lnTo>
                <a:lnTo>
                  <a:pt x="2604" y="2623"/>
                </a:lnTo>
                <a:lnTo>
                  <a:pt x="2516" y="2672"/>
                </a:lnTo>
                <a:lnTo>
                  <a:pt x="2425" y="2716"/>
                </a:lnTo>
                <a:lnTo>
                  <a:pt x="2333" y="2753"/>
                </a:lnTo>
                <a:lnTo>
                  <a:pt x="2237" y="2785"/>
                </a:lnTo>
                <a:lnTo>
                  <a:pt x="2142" y="2812"/>
                </a:lnTo>
                <a:lnTo>
                  <a:pt x="2046" y="2833"/>
                </a:lnTo>
                <a:lnTo>
                  <a:pt x="1948" y="2848"/>
                </a:lnTo>
                <a:lnTo>
                  <a:pt x="1850" y="2858"/>
                </a:lnTo>
                <a:lnTo>
                  <a:pt x="1752" y="2863"/>
                </a:lnTo>
                <a:lnTo>
                  <a:pt x="1655" y="2861"/>
                </a:lnTo>
                <a:lnTo>
                  <a:pt x="1557" y="2854"/>
                </a:lnTo>
                <a:lnTo>
                  <a:pt x="1461" y="2842"/>
                </a:lnTo>
                <a:lnTo>
                  <a:pt x="1366" y="2824"/>
                </a:lnTo>
                <a:lnTo>
                  <a:pt x="1271" y="2801"/>
                </a:lnTo>
                <a:lnTo>
                  <a:pt x="1179" y="2772"/>
                </a:lnTo>
                <a:lnTo>
                  <a:pt x="1090" y="2737"/>
                </a:lnTo>
                <a:lnTo>
                  <a:pt x="1090" y="2992"/>
                </a:lnTo>
                <a:lnTo>
                  <a:pt x="1237" y="2992"/>
                </a:lnTo>
                <a:lnTo>
                  <a:pt x="1266" y="2994"/>
                </a:lnTo>
                <a:lnTo>
                  <a:pt x="1293" y="3001"/>
                </a:lnTo>
                <a:lnTo>
                  <a:pt x="1319" y="3013"/>
                </a:lnTo>
                <a:lnTo>
                  <a:pt x="1342" y="3028"/>
                </a:lnTo>
                <a:lnTo>
                  <a:pt x="1362" y="3047"/>
                </a:lnTo>
                <a:lnTo>
                  <a:pt x="1380" y="3070"/>
                </a:lnTo>
                <a:lnTo>
                  <a:pt x="1393" y="3096"/>
                </a:lnTo>
                <a:lnTo>
                  <a:pt x="1521" y="3396"/>
                </a:lnTo>
                <a:lnTo>
                  <a:pt x="1528" y="3419"/>
                </a:lnTo>
                <a:lnTo>
                  <a:pt x="1529" y="3443"/>
                </a:lnTo>
                <a:lnTo>
                  <a:pt x="1523" y="3465"/>
                </a:lnTo>
                <a:lnTo>
                  <a:pt x="1513" y="3487"/>
                </a:lnTo>
                <a:lnTo>
                  <a:pt x="1498" y="3505"/>
                </a:lnTo>
                <a:lnTo>
                  <a:pt x="1480" y="3518"/>
                </a:lnTo>
                <a:lnTo>
                  <a:pt x="1458" y="3527"/>
                </a:lnTo>
                <a:lnTo>
                  <a:pt x="1435" y="3529"/>
                </a:lnTo>
                <a:lnTo>
                  <a:pt x="275" y="3529"/>
                </a:lnTo>
                <a:lnTo>
                  <a:pt x="252" y="3527"/>
                </a:lnTo>
                <a:lnTo>
                  <a:pt x="230" y="3518"/>
                </a:lnTo>
                <a:lnTo>
                  <a:pt x="211" y="3505"/>
                </a:lnTo>
                <a:lnTo>
                  <a:pt x="196" y="3487"/>
                </a:lnTo>
                <a:lnTo>
                  <a:pt x="185" y="3465"/>
                </a:lnTo>
                <a:lnTo>
                  <a:pt x="181" y="3443"/>
                </a:lnTo>
                <a:lnTo>
                  <a:pt x="182" y="3419"/>
                </a:lnTo>
                <a:lnTo>
                  <a:pt x="188" y="3396"/>
                </a:lnTo>
                <a:lnTo>
                  <a:pt x="316" y="3096"/>
                </a:lnTo>
                <a:lnTo>
                  <a:pt x="330" y="3070"/>
                </a:lnTo>
                <a:lnTo>
                  <a:pt x="347" y="3047"/>
                </a:lnTo>
                <a:lnTo>
                  <a:pt x="367" y="3028"/>
                </a:lnTo>
                <a:lnTo>
                  <a:pt x="391" y="3013"/>
                </a:lnTo>
                <a:lnTo>
                  <a:pt x="416" y="3001"/>
                </a:lnTo>
                <a:lnTo>
                  <a:pt x="443" y="2994"/>
                </a:lnTo>
                <a:lnTo>
                  <a:pt x="472" y="2992"/>
                </a:lnTo>
                <a:lnTo>
                  <a:pt x="633" y="2992"/>
                </a:lnTo>
                <a:lnTo>
                  <a:pt x="633" y="2465"/>
                </a:lnTo>
                <a:lnTo>
                  <a:pt x="632" y="2464"/>
                </a:lnTo>
                <a:lnTo>
                  <a:pt x="625" y="2458"/>
                </a:lnTo>
                <a:lnTo>
                  <a:pt x="617" y="2451"/>
                </a:lnTo>
                <a:lnTo>
                  <a:pt x="606" y="2442"/>
                </a:lnTo>
                <a:lnTo>
                  <a:pt x="592" y="2430"/>
                </a:lnTo>
                <a:lnTo>
                  <a:pt x="578" y="2418"/>
                </a:lnTo>
                <a:lnTo>
                  <a:pt x="563" y="2404"/>
                </a:lnTo>
                <a:lnTo>
                  <a:pt x="548" y="2391"/>
                </a:lnTo>
                <a:lnTo>
                  <a:pt x="533" y="2377"/>
                </a:lnTo>
                <a:lnTo>
                  <a:pt x="519" y="2365"/>
                </a:lnTo>
                <a:lnTo>
                  <a:pt x="507" y="2352"/>
                </a:lnTo>
                <a:lnTo>
                  <a:pt x="439" y="2280"/>
                </a:lnTo>
                <a:lnTo>
                  <a:pt x="374" y="2203"/>
                </a:lnTo>
                <a:lnTo>
                  <a:pt x="315" y="2124"/>
                </a:lnTo>
                <a:lnTo>
                  <a:pt x="262" y="2042"/>
                </a:lnTo>
                <a:lnTo>
                  <a:pt x="213" y="1958"/>
                </a:lnTo>
                <a:lnTo>
                  <a:pt x="170" y="1872"/>
                </a:lnTo>
                <a:lnTo>
                  <a:pt x="130" y="1784"/>
                </a:lnTo>
                <a:lnTo>
                  <a:pt x="97" y="1695"/>
                </a:lnTo>
                <a:lnTo>
                  <a:pt x="68" y="1604"/>
                </a:lnTo>
                <a:lnTo>
                  <a:pt x="45" y="1512"/>
                </a:lnTo>
                <a:lnTo>
                  <a:pt x="26" y="1419"/>
                </a:lnTo>
                <a:lnTo>
                  <a:pt x="12" y="1325"/>
                </a:lnTo>
                <a:lnTo>
                  <a:pt x="4" y="1231"/>
                </a:lnTo>
                <a:lnTo>
                  <a:pt x="0" y="1137"/>
                </a:lnTo>
                <a:lnTo>
                  <a:pt x="2" y="1042"/>
                </a:lnTo>
                <a:lnTo>
                  <a:pt x="9" y="949"/>
                </a:lnTo>
                <a:lnTo>
                  <a:pt x="20" y="855"/>
                </a:lnTo>
                <a:lnTo>
                  <a:pt x="37" y="762"/>
                </a:lnTo>
                <a:lnTo>
                  <a:pt x="58" y="670"/>
                </a:lnTo>
                <a:lnTo>
                  <a:pt x="85" y="579"/>
                </a:lnTo>
                <a:lnTo>
                  <a:pt x="117" y="489"/>
                </a:lnTo>
                <a:lnTo>
                  <a:pt x="153" y="401"/>
                </a:lnTo>
                <a:lnTo>
                  <a:pt x="196" y="313"/>
                </a:lnTo>
                <a:lnTo>
                  <a:pt x="243" y="230"/>
                </a:lnTo>
                <a:lnTo>
                  <a:pt x="295" y="147"/>
                </a:lnTo>
                <a:lnTo>
                  <a:pt x="351" y="66"/>
                </a:lnTo>
                <a:lnTo>
                  <a:pt x="371" y="45"/>
                </a:lnTo>
                <a:lnTo>
                  <a:pt x="394" y="27"/>
                </a:lnTo>
                <a:lnTo>
                  <a:pt x="419" y="13"/>
                </a:lnTo>
                <a:lnTo>
                  <a:pt x="447" y="4"/>
                </a:lnTo>
                <a:lnTo>
                  <a:pt x="475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1" name="Freeform 71"/>
          <p:cNvSpPr>
            <a:spLocks noEditPoints="1"/>
          </p:cNvSpPr>
          <p:nvPr/>
        </p:nvSpPr>
        <p:spPr bwMode="auto">
          <a:xfrm>
            <a:off x="7828996" y="5608014"/>
            <a:ext cx="347630" cy="494374"/>
          </a:xfrm>
          <a:custGeom>
            <a:avLst/>
            <a:gdLst>
              <a:gd name="T0" fmla="*/ 1835 w 2443"/>
              <a:gd name="T1" fmla="*/ 930 h 3466"/>
              <a:gd name="T2" fmla="*/ 1705 w 2443"/>
              <a:gd name="T3" fmla="*/ 1284 h 3466"/>
              <a:gd name="T4" fmla="*/ 1495 w 2443"/>
              <a:gd name="T5" fmla="*/ 1537 h 3466"/>
              <a:gd name="T6" fmla="*/ 1448 w 2443"/>
              <a:gd name="T7" fmla="*/ 1568 h 3466"/>
              <a:gd name="T8" fmla="*/ 1368 w 2443"/>
              <a:gd name="T9" fmla="*/ 1695 h 3466"/>
              <a:gd name="T10" fmla="*/ 1326 w 2443"/>
              <a:gd name="T11" fmla="*/ 1922 h 3466"/>
              <a:gd name="T12" fmla="*/ 1308 w 2443"/>
              <a:gd name="T13" fmla="*/ 2152 h 3466"/>
              <a:gd name="T14" fmla="*/ 1303 w 2443"/>
              <a:gd name="T15" fmla="*/ 2289 h 3466"/>
              <a:gd name="T16" fmla="*/ 1453 w 2443"/>
              <a:gd name="T17" fmla="*/ 2348 h 3466"/>
              <a:gd name="T18" fmla="*/ 1651 w 2443"/>
              <a:gd name="T19" fmla="*/ 2513 h 3466"/>
              <a:gd name="T20" fmla="*/ 1790 w 2443"/>
              <a:gd name="T21" fmla="*/ 2641 h 3466"/>
              <a:gd name="T22" fmla="*/ 1865 w 2443"/>
              <a:gd name="T23" fmla="*/ 2742 h 3466"/>
              <a:gd name="T24" fmla="*/ 1892 w 2443"/>
              <a:gd name="T25" fmla="*/ 2866 h 3466"/>
              <a:gd name="T26" fmla="*/ 668 w 2443"/>
              <a:gd name="T27" fmla="*/ 2700 h 3466"/>
              <a:gd name="T28" fmla="*/ 836 w 2443"/>
              <a:gd name="T29" fmla="*/ 2515 h 3466"/>
              <a:gd name="T30" fmla="*/ 982 w 2443"/>
              <a:gd name="T31" fmla="*/ 2399 h 3466"/>
              <a:gd name="T32" fmla="*/ 1059 w 2443"/>
              <a:gd name="T33" fmla="*/ 2350 h 3466"/>
              <a:gd name="T34" fmla="*/ 1199 w 2443"/>
              <a:gd name="T35" fmla="*/ 2300 h 3466"/>
              <a:gd name="T36" fmla="*/ 1194 w 2443"/>
              <a:gd name="T37" fmla="*/ 2213 h 3466"/>
              <a:gd name="T38" fmla="*/ 1154 w 2443"/>
              <a:gd name="T39" fmla="*/ 1889 h 3466"/>
              <a:gd name="T40" fmla="*/ 1088 w 2443"/>
              <a:gd name="T41" fmla="*/ 1684 h 3466"/>
              <a:gd name="T42" fmla="*/ 1040 w 2443"/>
              <a:gd name="T43" fmla="*/ 1592 h 3466"/>
              <a:gd name="T44" fmla="*/ 834 w 2443"/>
              <a:gd name="T45" fmla="*/ 1442 h 3466"/>
              <a:gd name="T46" fmla="*/ 674 w 2443"/>
              <a:gd name="T47" fmla="*/ 1179 h 3466"/>
              <a:gd name="T48" fmla="*/ 589 w 2443"/>
              <a:gd name="T49" fmla="*/ 839 h 3466"/>
              <a:gd name="T50" fmla="*/ 370 w 2443"/>
              <a:gd name="T51" fmla="*/ 705 h 3466"/>
              <a:gd name="T52" fmla="*/ 485 w 2443"/>
              <a:gd name="T53" fmla="*/ 1136 h 3466"/>
              <a:gd name="T54" fmla="*/ 687 w 2443"/>
              <a:gd name="T55" fmla="*/ 1483 h 3466"/>
              <a:gd name="T56" fmla="*/ 843 w 2443"/>
              <a:gd name="T57" fmla="*/ 1806 h 3466"/>
              <a:gd name="T58" fmla="*/ 597 w 2443"/>
              <a:gd name="T59" fmla="*/ 2086 h 3466"/>
              <a:gd name="T60" fmla="*/ 427 w 2443"/>
              <a:gd name="T61" fmla="*/ 2472 h 3466"/>
              <a:gd name="T62" fmla="*/ 350 w 2443"/>
              <a:gd name="T63" fmla="*/ 2925 h 3466"/>
              <a:gd name="T64" fmla="*/ 2039 w 2443"/>
              <a:gd name="T65" fmla="*/ 2558 h 3466"/>
              <a:gd name="T66" fmla="*/ 1887 w 2443"/>
              <a:gd name="T67" fmla="*/ 2156 h 3466"/>
              <a:gd name="T68" fmla="*/ 1654 w 2443"/>
              <a:gd name="T69" fmla="*/ 1852 h 3466"/>
              <a:gd name="T70" fmla="*/ 1706 w 2443"/>
              <a:gd name="T71" fmla="*/ 1540 h 3466"/>
              <a:gd name="T72" fmla="*/ 1924 w 2443"/>
              <a:gd name="T73" fmla="*/ 1214 h 3466"/>
              <a:gd name="T74" fmla="*/ 2058 w 2443"/>
              <a:gd name="T75" fmla="*/ 797 h 3466"/>
              <a:gd name="T76" fmla="*/ 0 w 2443"/>
              <a:gd name="T77" fmla="*/ 0 h 3466"/>
              <a:gd name="T78" fmla="*/ 2305 w 2443"/>
              <a:gd name="T79" fmla="*/ 517 h 3466"/>
              <a:gd name="T80" fmla="*/ 2225 w 2443"/>
              <a:gd name="T81" fmla="*/ 1019 h 3466"/>
              <a:gd name="T82" fmla="*/ 2041 w 2443"/>
              <a:gd name="T83" fmla="*/ 1450 h 3466"/>
              <a:gd name="T84" fmla="*/ 1885 w 2443"/>
              <a:gd name="T85" fmla="*/ 1782 h 3466"/>
              <a:gd name="T86" fmla="*/ 2126 w 2443"/>
              <a:gd name="T87" fmla="*/ 2154 h 3466"/>
              <a:gd name="T88" fmla="*/ 2270 w 2443"/>
              <a:gd name="T89" fmla="*/ 2618 h 3466"/>
              <a:gd name="T90" fmla="*/ 2308 w 2443"/>
              <a:gd name="T91" fmla="*/ 3139 h 3466"/>
              <a:gd name="T92" fmla="*/ 135 w 2443"/>
              <a:gd name="T93" fmla="*/ 3139 h 3466"/>
              <a:gd name="T94" fmla="*/ 173 w 2443"/>
              <a:gd name="T95" fmla="*/ 2618 h 3466"/>
              <a:gd name="T96" fmla="*/ 317 w 2443"/>
              <a:gd name="T97" fmla="*/ 2154 h 3466"/>
              <a:gd name="T98" fmla="*/ 557 w 2443"/>
              <a:gd name="T99" fmla="*/ 1782 h 3466"/>
              <a:gd name="T100" fmla="*/ 403 w 2443"/>
              <a:gd name="T101" fmla="*/ 1450 h 3466"/>
              <a:gd name="T102" fmla="*/ 218 w 2443"/>
              <a:gd name="T103" fmla="*/ 1019 h 3466"/>
              <a:gd name="T104" fmla="*/ 137 w 2443"/>
              <a:gd name="T105" fmla="*/ 517 h 3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43" h="3466">
                <a:moveTo>
                  <a:pt x="575" y="689"/>
                </a:moveTo>
                <a:lnTo>
                  <a:pt x="1867" y="689"/>
                </a:lnTo>
                <a:lnTo>
                  <a:pt x="1861" y="771"/>
                </a:lnTo>
                <a:lnTo>
                  <a:pt x="1850" y="851"/>
                </a:lnTo>
                <a:lnTo>
                  <a:pt x="1835" y="930"/>
                </a:lnTo>
                <a:lnTo>
                  <a:pt x="1817" y="1007"/>
                </a:lnTo>
                <a:lnTo>
                  <a:pt x="1794" y="1081"/>
                </a:lnTo>
                <a:lnTo>
                  <a:pt x="1768" y="1153"/>
                </a:lnTo>
                <a:lnTo>
                  <a:pt x="1738" y="1220"/>
                </a:lnTo>
                <a:lnTo>
                  <a:pt x="1705" y="1284"/>
                </a:lnTo>
                <a:lnTo>
                  <a:pt x="1669" y="1344"/>
                </a:lnTo>
                <a:lnTo>
                  <a:pt x="1629" y="1400"/>
                </a:lnTo>
                <a:lnTo>
                  <a:pt x="1587" y="1451"/>
                </a:lnTo>
                <a:lnTo>
                  <a:pt x="1541" y="1497"/>
                </a:lnTo>
                <a:lnTo>
                  <a:pt x="1495" y="1537"/>
                </a:lnTo>
                <a:lnTo>
                  <a:pt x="1492" y="1538"/>
                </a:lnTo>
                <a:lnTo>
                  <a:pt x="1486" y="1541"/>
                </a:lnTo>
                <a:lnTo>
                  <a:pt x="1476" y="1548"/>
                </a:lnTo>
                <a:lnTo>
                  <a:pt x="1463" y="1556"/>
                </a:lnTo>
                <a:lnTo>
                  <a:pt x="1448" y="1568"/>
                </a:lnTo>
                <a:lnTo>
                  <a:pt x="1430" y="1583"/>
                </a:lnTo>
                <a:lnTo>
                  <a:pt x="1409" y="1602"/>
                </a:lnTo>
                <a:lnTo>
                  <a:pt x="1394" y="1628"/>
                </a:lnTo>
                <a:lnTo>
                  <a:pt x="1381" y="1659"/>
                </a:lnTo>
                <a:lnTo>
                  <a:pt x="1368" y="1695"/>
                </a:lnTo>
                <a:lnTo>
                  <a:pt x="1357" y="1736"/>
                </a:lnTo>
                <a:lnTo>
                  <a:pt x="1348" y="1779"/>
                </a:lnTo>
                <a:lnTo>
                  <a:pt x="1339" y="1825"/>
                </a:lnTo>
                <a:lnTo>
                  <a:pt x="1333" y="1873"/>
                </a:lnTo>
                <a:lnTo>
                  <a:pt x="1326" y="1922"/>
                </a:lnTo>
                <a:lnTo>
                  <a:pt x="1321" y="1970"/>
                </a:lnTo>
                <a:lnTo>
                  <a:pt x="1317" y="2018"/>
                </a:lnTo>
                <a:lnTo>
                  <a:pt x="1312" y="2065"/>
                </a:lnTo>
                <a:lnTo>
                  <a:pt x="1310" y="2110"/>
                </a:lnTo>
                <a:lnTo>
                  <a:pt x="1308" y="2152"/>
                </a:lnTo>
                <a:lnTo>
                  <a:pt x="1306" y="2189"/>
                </a:lnTo>
                <a:lnTo>
                  <a:pt x="1305" y="2223"/>
                </a:lnTo>
                <a:lnTo>
                  <a:pt x="1304" y="2251"/>
                </a:lnTo>
                <a:lnTo>
                  <a:pt x="1304" y="2273"/>
                </a:lnTo>
                <a:lnTo>
                  <a:pt x="1303" y="2289"/>
                </a:lnTo>
                <a:lnTo>
                  <a:pt x="1303" y="2296"/>
                </a:lnTo>
                <a:lnTo>
                  <a:pt x="1340" y="2302"/>
                </a:lnTo>
                <a:lnTo>
                  <a:pt x="1377" y="2312"/>
                </a:lnTo>
                <a:lnTo>
                  <a:pt x="1415" y="2327"/>
                </a:lnTo>
                <a:lnTo>
                  <a:pt x="1453" y="2348"/>
                </a:lnTo>
                <a:lnTo>
                  <a:pt x="1491" y="2373"/>
                </a:lnTo>
                <a:lnTo>
                  <a:pt x="1531" y="2405"/>
                </a:lnTo>
                <a:lnTo>
                  <a:pt x="1574" y="2445"/>
                </a:lnTo>
                <a:lnTo>
                  <a:pt x="1614" y="2481"/>
                </a:lnTo>
                <a:lnTo>
                  <a:pt x="1651" y="2513"/>
                </a:lnTo>
                <a:lnTo>
                  <a:pt x="1685" y="2543"/>
                </a:lnTo>
                <a:lnTo>
                  <a:pt x="1715" y="2571"/>
                </a:lnTo>
                <a:lnTo>
                  <a:pt x="1743" y="2596"/>
                </a:lnTo>
                <a:lnTo>
                  <a:pt x="1768" y="2619"/>
                </a:lnTo>
                <a:lnTo>
                  <a:pt x="1790" y="2641"/>
                </a:lnTo>
                <a:lnTo>
                  <a:pt x="1810" y="2662"/>
                </a:lnTo>
                <a:lnTo>
                  <a:pt x="1827" y="2681"/>
                </a:lnTo>
                <a:lnTo>
                  <a:pt x="1842" y="2702"/>
                </a:lnTo>
                <a:lnTo>
                  <a:pt x="1855" y="2722"/>
                </a:lnTo>
                <a:lnTo>
                  <a:pt x="1865" y="2742"/>
                </a:lnTo>
                <a:lnTo>
                  <a:pt x="1874" y="2764"/>
                </a:lnTo>
                <a:lnTo>
                  <a:pt x="1880" y="2786"/>
                </a:lnTo>
                <a:lnTo>
                  <a:pt x="1885" y="2811"/>
                </a:lnTo>
                <a:lnTo>
                  <a:pt x="1890" y="2838"/>
                </a:lnTo>
                <a:lnTo>
                  <a:pt x="1892" y="2866"/>
                </a:lnTo>
                <a:lnTo>
                  <a:pt x="614" y="2866"/>
                </a:lnTo>
                <a:lnTo>
                  <a:pt x="619" y="2823"/>
                </a:lnTo>
                <a:lnTo>
                  <a:pt x="630" y="2780"/>
                </a:lnTo>
                <a:lnTo>
                  <a:pt x="647" y="2739"/>
                </a:lnTo>
                <a:lnTo>
                  <a:pt x="668" y="2700"/>
                </a:lnTo>
                <a:lnTo>
                  <a:pt x="693" y="2661"/>
                </a:lnTo>
                <a:lnTo>
                  <a:pt x="723" y="2624"/>
                </a:lnTo>
                <a:lnTo>
                  <a:pt x="758" y="2587"/>
                </a:lnTo>
                <a:lnTo>
                  <a:pt x="796" y="2551"/>
                </a:lnTo>
                <a:lnTo>
                  <a:pt x="836" y="2515"/>
                </a:lnTo>
                <a:lnTo>
                  <a:pt x="880" y="2479"/>
                </a:lnTo>
                <a:lnTo>
                  <a:pt x="927" y="2443"/>
                </a:lnTo>
                <a:lnTo>
                  <a:pt x="975" y="2405"/>
                </a:lnTo>
                <a:lnTo>
                  <a:pt x="977" y="2403"/>
                </a:lnTo>
                <a:lnTo>
                  <a:pt x="982" y="2399"/>
                </a:lnTo>
                <a:lnTo>
                  <a:pt x="992" y="2392"/>
                </a:lnTo>
                <a:lnTo>
                  <a:pt x="1003" y="2383"/>
                </a:lnTo>
                <a:lnTo>
                  <a:pt x="1019" y="2372"/>
                </a:lnTo>
                <a:lnTo>
                  <a:pt x="1038" y="2362"/>
                </a:lnTo>
                <a:lnTo>
                  <a:pt x="1059" y="2350"/>
                </a:lnTo>
                <a:lnTo>
                  <a:pt x="1082" y="2337"/>
                </a:lnTo>
                <a:lnTo>
                  <a:pt x="1109" y="2326"/>
                </a:lnTo>
                <a:lnTo>
                  <a:pt x="1137" y="2316"/>
                </a:lnTo>
                <a:lnTo>
                  <a:pt x="1167" y="2307"/>
                </a:lnTo>
                <a:lnTo>
                  <a:pt x="1199" y="2300"/>
                </a:lnTo>
                <a:lnTo>
                  <a:pt x="1197" y="2297"/>
                </a:lnTo>
                <a:lnTo>
                  <a:pt x="1196" y="2295"/>
                </a:lnTo>
                <a:lnTo>
                  <a:pt x="1196" y="2293"/>
                </a:lnTo>
                <a:lnTo>
                  <a:pt x="1195" y="2293"/>
                </a:lnTo>
                <a:lnTo>
                  <a:pt x="1194" y="2213"/>
                </a:lnTo>
                <a:lnTo>
                  <a:pt x="1190" y="2138"/>
                </a:lnTo>
                <a:lnTo>
                  <a:pt x="1183" y="2068"/>
                </a:lnTo>
                <a:lnTo>
                  <a:pt x="1175" y="2003"/>
                </a:lnTo>
                <a:lnTo>
                  <a:pt x="1165" y="1943"/>
                </a:lnTo>
                <a:lnTo>
                  <a:pt x="1154" y="1889"/>
                </a:lnTo>
                <a:lnTo>
                  <a:pt x="1141" y="1839"/>
                </a:lnTo>
                <a:lnTo>
                  <a:pt x="1128" y="1794"/>
                </a:lnTo>
                <a:lnTo>
                  <a:pt x="1114" y="1753"/>
                </a:lnTo>
                <a:lnTo>
                  <a:pt x="1101" y="1717"/>
                </a:lnTo>
                <a:lnTo>
                  <a:pt x="1088" y="1684"/>
                </a:lnTo>
                <a:lnTo>
                  <a:pt x="1076" y="1658"/>
                </a:lnTo>
                <a:lnTo>
                  <a:pt x="1064" y="1635"/>
                </a:lnTo>
                <a:lnTo>
                  <a:pt x="1055" y="1616"/>
                </a:lnTo>
                <a:lnTo>
                  <a:pt x="1046" y="1602"/>
                </a:lnTo>
                <a:lnTo>
                  <a:pt x="1040" y="1592"/>
                </a:lnTo>
                <a:lnTo>
                  <a:pt x="1035" y="1586"/>
                </a:lnTo>
                <a:lnTo>
                  <a:pt x="1034" y="1584"/>
                </a:lnTo>
                <a:lnTo>
                  <a:pt x="919" y="1520"/>
                </a:lnTo>
                <a:lnTo>
                  <a:pt x="876" y="1482"/>
                </a:lnTo>
                <a:lnTo>
                  <a:pt x="834" y="1442"/>
                </a:lnTo>
                <a:lnTo>
                  <a:pt x="797" y="1396"/>
                </a:lnTo>
                <a:lnTo>
                  <a:pt x="762" y="1346"/>
                </a:lnTo>
                <a:lnTo>
                  <a:pt x="730" y="1294"/>
                </a:lnTo>
                <a:lnTo>
                  <a:pt x="701" y="1237"/>
                </a:lnTo>
                <a:lnTo>
                  <a:pt x="674" y="1179"/>
                </a:lnTo>
                <a:lnTo>
                  <a:pt x="652" y="1115"/>
                </a:lnTo>
                <a:lnTo>
                  <a:pt x="632" y="1050"/>
                </a:lnTo>
                <a:lnTo>
                  <a:pt x="615" y="982"/>
                </a:lnTo>
                <a:lnTo>
                  <a:pt x="601" y="912"/>
                </a:lnTo>
                <a:lnTo>
                  <a:pt x="589" y="839"/>
                </a:lnTo>
                <a:lnTo>
                  <a:pt x="581" y="765"/>
                </a:lnTo>
                <a:lnTo>
                  <a:pt x="575" y="689"/>
                </a:lnTo>
                <a:close/>
                <a:moveTo>
                  <a:pt x="350" y="519"/>
                </a:moveTo>
                <a:lnTo>
                  <a:pt x="358" y="613"/>
                </a:lnTo>
                <a:lnTo>
                  <a:pt x="370" y="705"/>
                </a:lnTo>
                <a:lnTo>
                  <a:pt x="385" y="797"/>
                </a:lnTo>
                <a:lnTo>
                  <a:pt x="404" y="885"/>
                </a:lnTo>
                <a:lnTo>
                  <a:pt x="427" y="971"/>
                </a:lnTo>
                <a:lnTo>
                  <a:pt x="454" y="1055"/>
                </a:lnTo>
                <a:lnTo>
                  <a:pt x="485" y="1136"/>
                </a:lnTo>
                <a:lnTo>
                  <a:pt x="519" y="1214"/>
                </a:lnTo>
                <a:lnTo>
                  <a:pt x="556" y="1288"/>
                </a:lnTo>
                <a:lnTo>
                  <a:pt x="597" y="1357"/>
                </a:lnTo>
                <a:lnTo>
                  <a:pt x="640" y="1422"/>
                </a:lnTo>
                <a:lnTo>
                  <a:pt x="687" y="1483"/>
                </a:lnTo>
                <a:lnTo>
                  <a:pt x="736" y="1540"/>
                </a:lnTo>
                <a:lnTo>
                  <a:pt x="788" y="1591"/>
                </a:lnTo>
                <a:lnTo>
                  <a:pt x="843" y="1636"/>
                </a:lnTo>
                <a:lnTo>
                  <a:pt x="954" y="1722"/>
                </a:lnTo>
                <a:lnTo>
                  <a:pt x="843" y="1806"/>
                </a:lnTo>
                <a:lnTo>
                  <a:pt x="788" y="1852"/>
                </a:lnTo>
                <a:lnTo>
                  <a:pt x="736" y="1904"/>
                </a:lnTo>
                <a:lnTo>
                  <a:pt x="687" y="1959"/>
                </a:lnTo>
                <a:lnTo>
                  <a:pt x="640" y="2020"/>
                </a:lnTo>
                <a:lnTo>
                  <a:pt x="597" y="2086"/>
                </a:lnTo>
                <a:lnTo>
                  <a:pt x="556" y="2156"/>
                </a:lnTo>
                <a:lnTo>
                  <a:pt x="519" y="2230"/>
                </a:lnTo>
                <a:lnTo>
                  <a:pt x="485" y="2307"/>
                </a:lnTo>
                <a:lnTo>
                  <a:pt x="454" y="2388"/>
                </a:lnTo>
                <a:lnTo>
                  <a:pt x="427" y="2472"/>
                </a:lnTo>
                <a:lnTo>
                  <a:pt x="404" y="2558"/>
                </a:lnTo>
                <a:lnTo>
                  <a:pt x="385" y="2647"/>
                </a:lnTo>
                <a:lnTo>
                  <a:pt x="370" y="2738"/>
                </a:lnTo>
                <a:lnTo>
                  <a:pt x="358" y="2831"/>
                </a:lnTo>
                <a:lnTo>
                  <a:pt x="350" y="2925"/>
                </a:lnTo>
                <a:lnTo>
                  <a:pt x="2092" y="2925"/>
                </a:lnTo>
                <a:lnTo>
                  <a:pt x="2085" y="2831"/>
                </a:lnTo>
                <a:lnTo>
                  <a:pt x="2074" y="2738"/>
                </a:lnTo>
                <a:lnTo>
                  <a:pt x="2058" y="2647"/>
                </a:lnTo>
                <a:lnTo>
                  <a:pt x="2039" y="2558"/>
                </a:lnTo>
                <a:lnTo>
                  <a:pt x="2015" y="2472"/>
                </a:lnTo>
                <a:lnTo>
                  <a:pt x="1989" y="2388"/>
                </a:lnTo>
                <a:lnTo>
                  <a:pt x="1958" y="2307"/>
                </a:lnTo>
                <a:lnTo>
                  <a:pt x="1924" y="2230"/>
                </a:lnTo>
                <a:lnTo>
                  <a:pt x="1887" y="2156"/>
                </a:lnTo>
                <a:lnTo>
                  <a:pt x="1846" y="2086"/>
                </a:lnTo>
                <a:lnTo>
                  <a:pt x="1802" y="2020"/>
                </a:lnTo>
                <a:lnTo>
                  <a:pt x="1757" y="1959"/>
                </a:lnTo>
                <a:lnTo>
                  <a:pt x="1706" y="1904"/>
                </a:lnTo>
                <a:lnTo>
                  <a:pt x="1654" y="1852"/>
                </a:lnTo>
                <a:lnTo>
                  <a:pt x="1600" y="1806"/>
                </a:lnTo>
                <a:lnTo>
                  <a:pt x="1488" y="1722"/>
                </a:lnTo>
                <a:lnTo>
                  <a:pt x="1600" y="1636"/>
                </a:lnTo>
                <a:lnTo>
                  <a:pt x="1654" y="1591"/>
                </a:lnTo>
                <a:lnTo>
                  <a:pt x="1706" y="1540"/>
                </a:lnTo>
                <a:lnTo>
                  <a:pt x="1757" y="1483"/>
                </a:lnTo>
                <a:lnTo>
                  <a:pt x="1802" y="1422"/>
                </a:lnTo>
                <a:lnTo>
                  <a:pt x="1846" y="1357"/>
                </a:lnTo>
                <a:lnTo>
                  <a:pt x="1887" y="1288"/>
                </a:lnTo>
                <a:lnTo>
                  <a:pt x="1924" y="1214"/>
                </a:lnTo>
                <a:lnTo>
                  <a:pt x="1958" y="1136"/>
                </a:lnTo>
                <a:lnTo>
                  <a:pt x="1989" y="1055"/>
                </a:lnTo>
                <a:lnTo>
                  <a:pt x="2015" y="971"/>
                </a:lnTo>
                <a:lnTo>
                  <a:pt x="2039" y="885"/>
                </a:lnTo>
                <a:lnTo>
                  <a:pt x="2058" y="797"/>
                </a:lnTo>
                <a:lnTo>
                  <a:pt x="2074" y="705"/>
                </a:lnTo>
                <a:lnTo>
                  <a:pt x="2085" y="613"/>
                </a:lnTo>
                <a:lnTo>
                  <a:pt x="2092" y="519"/>
                </a:lnTo>
                <a:lnTo>
                  <a:pt x="350" y="519"/>
                </a:lnTo>
                <a:close/>
                <a:moveTo>
                  <a:pt x="0" y="0"/>
                </a:moveTo>
                <a:lnTo>
                  <a:pt x="2443" y="0"/>
                </a:lnTo>
                <a:lnTo>
                  <a:pt x="2443" y="326"/>
                </a:lnTo>
                <a:lnTo>
                  <a:pt x="2308" y="326"/>
                </a:lnTo>
                <a:lnTo>
                  <a:pt x="2308" y="412"/>
                </a:lnTo>
                <a:lnTo>
                  <a:pt x="2305" y="517"/>
                </a:lnTo>
                <a:lnTo>
                  <a:pt x="2299" y="621"/>
                </a:lnTo>
                <a:lnTo>
                  <a:pt x="2287" y="724"/>
                </a:lnTo>
                <a:lnTo>
                  <a:pt x="2270" y="824"/>
                </a:lnTo>
                <a:lnTo>
                  <a:pt x="2250" y="923"/>
                </a:lnTo>
                <a:lnTo>
                  <a:pt x="2225" y="1019"/>
                </a:lnTo>
                <a:lnTo>
                  <a:pt x="2195" y="1112"/>
                </a:lnTo>
                <a:lnTo>
                  <a:pt x="2162" y="1202"/>
                </a:lnTo>
                <a:lnTo>
                  <a:pt x="2126" y="1289"/>
                </a:lnTo>
                <a:lnTo>
                  <a:pt x="2085" y="1371"/>
                </a:lnTo>
                <a:lnTo>
                  <a:pt x="2041" y="1450"/>
                </a:lnTo>
                <a:lnTo>
                  <a:pt x="1992" y="1525"/>
                </a:lnTo>
                <a:lnTo>
                  <a:pt x="1941" y="1596"/>
                </a:lnTo>
                <a:lnTo>
                  <a:pt x="1885" y="1661"/>
                </a:lnTo>
                <a:lnTo>
                  <a:pt x="1828" y="1722"/>
                </a:lnTo>
                <a:lnTo>
                  <a:pt x="1885" y="1782"/>
                </a:lnTo>
                <a:lnTo>
                  <a:pt x="1941" y="1848"/>
                </a:lnTo>
                <a:lnTo>
                  <a:pt x="1992" y="1918"/>
                </a:lnTo>
                <a:lnTo>
                  <a:pt x="2041" y="1993"/>
                </a:lnTo>
                <a:lnTo>
                  <a:pt x="2085" y="2072"/>
                </a:lnTo>
                <a:lnTo>
                  <a:pt x="2126" y="2154"/>
                </a:lnTo>
                <a:lnTo>
                  <a:pt x="2162" y="2241"/>
                </a:lnTo>
                <a:lnTo>
                  <a:pt x="2195" y="2331"/>
                </a:lnTo>
                <a:lnTo>
                  <a:pt x="2225" y="2424"/>
                </a:lnTo>
                <a:lnTo>
                  <a:pt x="2250" y="2520"/>
                </a:lnTo>
                <a:lnTo>
                  <a:pt x="2270" y="2618"/>
                </a:lnTo>
                <a:lnTo>
                  <a:pt x="2287" y="2719"/>
                </a:lnTo>
                <a:lnTo>
                  <a:pt x="2299" y="2822"/>
                </a:lnTo>
                <a:lnTo>
                  <a:pt x="2305" y="2926"/>
                </a:lnTo>
                <a:lnTo>
                  <a:pt x="2308" y="3032"/>
                </a:lnTo>
                <a:lnTo>
                  <a:pt x="2308" y="3139"/>
                </a:lnTo>
                <a:lnTo>
                  <a:pt x="2443" y="3139"/>
                </a:lnTo>
                <a:lnTo>
                  <a:pt x="2443" y="3466"/>
                </a:lnTo>
                <a:lnTo>
                  <a:pt x="0" y="3466"/>
                </a:lnTo>
                <a:lnTo>
                  <a:pt x="0" y="3139"/>
                </a:lnTo>
                <a:lnTo>
                  <a:pt x="135" y="3139"/>
                </a:lnTo>
                <a:lnTo>
                  <a:pt x="135" y="3032"/>
                </a:lnTo>
                <a:lnTo>
                  <a:pt x="137" y="2926"/>
                </a:lnTo>
                <a:lnTo>
                  <a:pt x="145" y="2822"/>
                </a:lnTo>
                <a:lnTo>
                  <a:pt x="157" y="2719"/>
                </a:lnTo>
                <a:lnTo>
                  <a:pt x="173" y="2618"/>
                </a:lnTo>
                <a:lnTo>
                  <a:pt x="193" y="2520"/>
                </a:lnTo>
                <a:lnTo>
                  <a:pt x="218" y="2424"/>
                </a:lnTo>
                <a:lnTo>
                  <a:pt x="247" y="2331"/>
                </a:lnTo>
                <a:lnTo>
                  <a:pt x="280" y="2241"/>
                </a:lnTo>
                <a:lnTo>
                  <a:pt x="317" y="2154"/>
                </a:lnTo>
                <a:lnTo>
                  <a:pt x="358" y="2072"/>
                </a:lnTo>
                <a:lnTo>
                  <a:pt x="403" y="1993"/>
                </a:lnTo>
                <a:lnTo>
                  <a:pt x="451" y="1918"/>
                </a:lnTo>
                <a:lnTo>
                  <a:pt x="502" y="1848"/>
                </a:lnTo>
                <a:lnTo>
                  <a:pt x="557" y="1782"/>
                </a:lnTo>
                <a:lnTo>
                  <a:pt x="616" y="1722"/>
                </a:lnTo>
                <a:lnTo>
                  <a:pt x="557" y="1661"/>
                </a:lnTo>
                <a:lnTo>
                  <a:pt x="502" y="1596"/>
                </a:lnTo>
                <a:lnTo>
                  <a:pt x="451" y="1525"/>
                </a:lnTo>
                <a:lnTo>
                  <a:pt x="403" y="1450"/>
                </a:lnTo>
                <a:lnTo>
                  <a:pt x="358" y="1371"/>
                </a:lnTo>
                <a:lnTo>
                  <a:pt x="317" y="1289"/>
                </a:lnTo>
                <a:lnTo>
                  <a:pt x="280" y="1202"/>
                </a:lnTo>
                <a:lnTo>
                  <a:pt x="247" y="1112"/>
                </a:lnTo>
                <a:lnTo>
                  <a:pt x="218" y="1019"/>
                </a:lnTo>
                <a:lnTo>
                  <a:pt x="193" y="923"/>
                </a:lnTo>
                <a:lnTo>
                  <a:pt x="173" y="824"/>
                </a:lnTo>
                <a:lnTo>
                  <a:pt x="157" y="724"/>
                </a:lnTo>
                <a:lnTo>
                  <a:pt x="145" y="621"/>
                </a:lnTo>
                <a:lnTo>
                  <a:pt x="137" y="517"/>
                </a:lnTo>
                <a:lnTo>
                  <a:pt x="135" y="412"/>
                </a:lnTo>
                <a:lnTo>
                  <a:pt x="135" y="326"/>
                </a:lnTo>
                <a:lnTo>
                  <a:pt x="0" y="3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2" name="Freeform 85"/>
          <p:cNvSpPr>
            <a:spLocks noEditPoints="1"/>
          </p:cNvSpPr>
          <p:nvPr/>
        </p:nvSpPr>
        <p:spPr bwMode="auto">
          <a:xfrm>
            <a:off x="8644973" y="5618700"/>
            <a:ext cx="481551" cy="473004"/>
          </a:xfrm>
          <a:custGeom>
            <a:avLst/>
            <a:gdLst>
              <a:gd name="T0" fmla="*/ 2486 w 3038"/>
              <a:gd name="T1" fmla="*/ 2152 h 2992"/>
              <a:gd name="T2" fmla="*/ 2545 w 3038"/>
              <a:gd name="T3" fmla="*/ 2333 h 2992"/>
              <a:gd name="T4" fmla="*/ 2434 w 3038"/>
              <a:gd name="T5" fmla="*/ 2485 h 2992"/>
              <a:gd name="T6" fmla="*/ 2239 w 3038"/>
              <a:gd name="T7" fmla="*/ 2485 h 2992"/>
              <a:gd name="T8" fmla="*/ 2127 w 3038"/>
              <a:gd name="T9" fmla="*/ 2333 h 2992"/>
              <a:gd name="T10" fmla="*/ 2187 w 3038"/>
              <a:gd name="T11" fmla="*/ 2152 h 2992"/>
              <a:gd name="T12" fmla="*/ 1578 w 3038"/>
              <a:gd name="T13" fmla="*/ 1954 h 2992"/>
              <a:gd name="T14" fmla="*/ 1519 w 3038"/>
              <a:gd name="T15" fmla="*/ 2587 h 2992"/>
              <a:gd name="T16" fmla="*/ 1595 w 3038"/>
              <a:gd name="T17" fmla="*/ 2643 h 2992"/>
              <a:gd name="T18" fmla="*/ 1633 w 3038"/>
              <a:gd name="T19" fmla="*/ 1993 h 2992"/>
              <a:gd name="T20" fmla="*/ 1325 w 3038"/>
              <a:gd name="T21" fmla="*/ 1957 h 2992"/>
              <a:gd name="T22" fmla="*/ 1288 w 3038"/>
              <a:gd name="T23" fmla="*/ 2607 h 2992"/>
              <a:gd name="T24" fmla="*/ 1378 w 3038"/>
              <a:gd name="T25" fmla="*/ 2635 h 2992"/>
              <a:gd name="T26" fmla="*/ 1390 w 3038"/>
              <a:gd name="T27" fmla="*/ 1977 h 2992"/>
              <a:gd name="T28" fmla="*/ 1076 w 3038"/>
              <a:gd name="T29" fmla="*/ 1965 h 2992"/>
              <a:gd name="T30" fmla="*/ 1063 w 3038"/>
              <a:gd name="T31" fmla="*/ 2622 h 2992"/>
              <a:gd name="T32" fmla="*/ 1157 w 3038"/>
              <a:gd name="T33" fmla="*/ 2622 h 2992"/>
              <a:gd name="T34" fmla="*/ 1144 w 3038"/>
              <a:gd name="T35" fmla="*/ 1965 h 2992"/>
              <a:gd name="T36" fmla="*/ 828 w 3038"/>
              <a:gd name="T37" fmla="*/ 1977 h 2992"/>
              <a:gd name="T38" fmla="*/ 842 w 3038"/>
              <a:gd name="T39" fmla="*/ 2635 h 2992"/>
              <a:gd name="T40" fmla="*/ 932 w 3038"/>
              <a:gd name="T41" fmla="*/ 2607 h 2992"/>
              <a:gd name="T42" fmla="*/ 894 w 3038"/>
              <a:gd name="T43" fmla="*/ 1957 h 2992"/>
              <a:gd name="T44" fmla="*/ 587 w 3038"/>
              <a:gd name="T45" fmla="*/ 1993 h 2992"/>
              <a:gd name="T46" fmla="*/ 624 w 3038"/>
              <a:gd name="T47" fmla="*/ 2643 h 2992"/>
              <a:gd name="T48" fmla="*/ 701 w 3038"/>
              <a:gd name="T49" fmla="*/ 2587 h 2992"/>
              <a:gd name="T50" fmla="*/ 643 w 3038"/>
              <a:gd name="T51" fmla="*/ 1954 h 2992"/>
              <a:gd name="T52" fmla="*/ 350 w 3038"/>
              <a:gd name="T53" fmla="*/ 2011 h 2992"/>
              <a:gd name="T54" fmla="*/ 409 w 3038"/>
              <a:gd name="T55" fmla="*/ 2646 h 2992"/>
              <a:gd name="T56" fmla="*/ 467 w 3038"/>
              <a:gd name="T57" fmla="*/ 2011 h 2992"/>
              <a:gd name="T58" fmla="*/ 2337 w 3038"/>
              <a:gd name="T59" fmla="*/ 1935 h 2992"/>
              <a:gd name="T60" fmla="*/ 2091 w 3038"/>
              <a:gd name="T61" fmla="*/ 2027 h 2992"/>
              <a:gd name="T62" fmla="*/ 1969 w 3038"/>
              <a:gd name="T63" fmla="*/ 2254 h 2992"/>
              <a:gd name="T64" fmla="*/ 2033 w 3038"/>
              <a:gd name="T65" fmla="*/ 2508 h 2992"/>
              <a:gd name="T66" fmla="*/ 2246 w 3038"/>
              <a:gd name="T67" fmla="*/ 2654 h 2992"/>
              <a:gd name="T68" fmla="*/ 2511 w 3038"/>
              <a:gd name="T69" fmla="*/ 2622 h 2992"/>
              <a:gd name="T70" fmla="*/ 2682 w 3038"/>
              <a:gd name="T71" fmla="*/ 2431 h 2992"/>
              <a:gd name="T72" fmla="*/ 2682 w 3038"/>
              <a:gd name="T73" fmla="*/ 2168 h 2992"/>
              <a:gd name="T74" fmla="*/ 2511 w 3038"/>
              <a:gd name="T75" fmla="*/ 1977 h 2992"/>
              <a:gd name="T76" fmla="*/ 1986 w 3038"/>
              <a:gd name="T77" fmla="*/ 1608 h 2992"/>
              <a:gd name="T78" fmla="*/ 1869 w 3038"/>
              <a:gd name="T79" fmla="*/ 1608 h 2992"/>
              <a:gd name="T80" fmla="*/ 2805 w 3038"/>
              <a:gd name="T81" fmla="*/ 10 h 2992"/>
              <a:gd name="T82" fmla="*/ 2911 w 3038"/>
              <a:gd name="T83" fmla="*/ 136 h 2992"/>
              <a:gd name="T84" fmla="*/ 2854 w 3038"/>
              <a:gd name="T85" fmla="*/ 292 h 2992"/>
              <a:gd name="T86" fmla="*/ 2688 w 3038"/>
              <a:gd name="T87" fmla="*/ 321 h 2992"/>
              <a:gd name="T88" fmla="*/ 669 w 3038"/>
              <a:gd name="T89" fmla="*/ 855 h 2992"/>
              <a:gd name="T90" fmla="*/ 2824 w 3038"/>
              <a:gd name="T91" fmla="*/ 943 h 2992"/>
              <a:gd name="T92" fmla="*/ 3011 w 3038"/>
              <a:gd name="T93" fmla="*/ 1127 h 2992"/>
              <a:gd name="T94" fmla="*/ 3025 w 3038"/>
              <a:gd name="T95" fmla="*/ 2738 h 2992"/>
              <a:gd name="T96" fmla="*/ 2865 w 3038"/>
              <a:gd name="T97" fmla="*/ 2945 h 2992"/>
              <a:gd name="T98" fmla="*/ 302 w 3038"/>
              <a:gd name="T99" fmla="*/ 2989 h 2992"/>
              <a:gd name="T100" fmla="*/ 73 w 3038"/>
              <a:gd name="T101" fmla="*/ 2857 h 2992"/>
              <a:gd name="T102" fmla="*/ 0 w 3038"/>
              <a:gd name="T103" fmla="*/ 1262 h 2992"/>
              <a:gd name="T104" fmla="*/ 86 w 3038"/>
              <a:gd name="T105" fmla="*/ 1036 h 2992"/>
              <a:gd name="T106" fmla="*/ 256 w 3038"/>
              <a:gd name="T107" fmla="*/ 922 h 2992"/>
              <a:gd name="T108" fmla="*/ 317 w 3038"/>
              <a:gd name="T109" fmla="*/ 768 h 2992"/>
              <a:gd name="T110" fmla="*/ 495 w 3038"/>
              <a:gd name="T111" fmla="*/ 709 h 2992"/>
              <a:gd name="T112" fmla="*/ 2601 w 3038"/>
              <a:gd name="T113" fmla="*/ 82 h 2992"/>
              <a:gd name="T114" fmla="*/ 2746 w 3038"/>
              <a:gd name="T115" fmla="*/ 0 h 2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38" h="2992">
                <a:moveTo>
                  <a:pt x="2337" y="2091"/>
                </a:moveTo>
                <a:lnTo>
                  <a:pt x="2371" y="2093"/>
                </a:lnTo>
                <a:lnTo>
                  <a:pt x="2404" y="2101"/>
                </a:lnTo>
                <a:lnTo>
                  <a:pt x="2434" y="2114"/>
                </a:lnTo>
                <a:lnTo>
                  <a:pt x="2462" y="2131"/>
                </a:lnTo>
                <a:lnTo>
                  <a:pt x="2486" y="2152"/>
                </a:lnTo>
                <a:lnTo>
                  <a:pt x="2508" y="2176"/>
                </a:lnTo>
                <a:lnTo>
                  <a:pt x="2525" y="2203"/>
                </a:lnTo>
                <a:lnTo>
                  <a:pt x="2538" y="2233"/>
                </a:lnTo>
                <a:lnTo>
                  <a:pt x="2545" y="2265"/>
                </a:lnTo>
                <a:lnTo>
                  <a:pt x="2548" y="2299"/>
                </a:lnTo>
                <a:lnTo>
                  <a:pt x="2545" y="2333"/>
                </a:lnTo>
                <a:lnTo>
                  <a:pt x="2538" y="2365"/>
                </a:lnTo>
                <a:lnTo>
                  <a:pt x="2525" y="2395"/>
                </a:lnTo>
                <a:lnTo>
                  <a:pt x="2508" y="2423"/>
                </a:lnTo>
                <a:lnTo>
                  <a:pt x="2486" y="2447"/>
                </a:lnTo>
                <a:lnTo>
                  <a:pt x="2462" y="2468"/>
                </a:lnTo>
                <a:lnTo>
                  <a:pt x="2434" y="2485"/>
                </a:lnTo>
                <a:lnTo>
                  <a:pt x="2404" y="2498"/>
                </a:lnTo>
                <a:lnTo>
                  <a:pt x="2371" y="2506"/>
                </a:lnTo>
                <a:lnTo>
                  <a:pt x="2337" y="2509"/>
                </a:lnTo>
                <a:lnTo>
                  <a:pt x="2303" y="2506"/>
                </a:lnTo>
                <a:lnTo>
                  <a:pt x="2269" y="2498"/>
                </a:lnTo>
                <a:lnTo>
                  <a:pt x="2239" y="2485"/>
                </a:lnTo>
                <a:lnTo>
                  <a:pt x="2212" y="2468"/>
                </a:lnTo>
                <a:lnTo>
                  <a:pt x="2187" y="2447"/>
                </a:lnTo>
                <a:lnTo>
                  <a:pt x="2166" y="2423"/>
                </a:lnTo>
                <a:lnTo>
                  <a:pt x="2149" y="2395"/>
                </a:lnTo>
                <a:lnTo>
                  <a:pt x="2135" y="2365"/>
                </a:lnTo>
                <a:lnTo>
                  <a:pt x="2127" y="2333"/>
                </a:lnTo>
                <a:lnTo>
                  <a:pt x="2124" y="2299"/>
                </a:lnTo>
                <a:lnTo>
                  <a:pt x="2127" y="2265"/>
                </a:lnTo>
                <a:lnTo>
                  <a:pt x="2135" y="2233"/>
                </a:lnTo>
                <a:lnTo>
                  <a:pt x="2149" y="2203"/>
                </a:lnTo>
                <a:lnTo>
                  <a:pt x="2166" y="2176"/>
                </a:lnTo>
                <a:lnTo>
                  <a:pt x="2187" y="2152"/>
                </a:lnTo>
                <a:lnTo>
                  <a:pt x="2212" y="2131"/>
                </a:lnTo>
                <a:lnTo>
                  <a:pt x="2239" y="2114"/>
                </a:lnTo>
                <a:lnTo>
                  <a:pt x="2269" y="2101"/>
                </a:lnTo>
                <a:lnTo>
                  <a:pt x="2303" y="2093"/>
                </a:lnTo>
                <a:lnTo>
                  <a:pt x="2337" y="2091"/>
                </a:lnTo>
                <a:close/>
                <a:moveTo>
                  <a:pt x="1578" y="1954"/>
                </a:moveTo>
                <a:lnTo>
                  <a:pt x="1559" y="1957"/>
                </a:lnTo>
                <a:lnTo>
                  <a:pt x="1543" y="1965"/>
                </a:lnTo>
                <a:lnTo>
                  <a:pt x="1530" y="1977"/>
                </a:lnTo>
                <a:lnTo>
                  <a:pt x="1522" y="1993"/>
                </a:lnTo>
                <a:lnTo>
                  <a:pt x="1519" y="2011"/>
                </a:lnTo>
                <a:lnTo>
                  <a:pt x="1519" y="2587"/>
                </a:lnTo>
                <a:lnTo>
                  <a:pt x="1522" y="2607"/>
                </a:lnTo>
                <a:lnTo>
                  <a:pt x="1530" y="2622"/>
                </a:lnTo>
                <a:lnTo>
                  <a:pt x="1542" y="2635"/>
                </a:lnTo>
                <a:lnTo>
                  <a:pt x="1559" y="2643"/>
                </a:lnTo>
                <a:lnTo>
                  <a:pt x="1577" y="2646"/>
                </a:lnTo>
                <a:lnTo>
                  <a:pt x="1595" y="2643"/>
                </a:lnTo>
                <a:lnTo>
                  <a:pt x="1611" y="2635"/>
                </a:lnTo>
                <a:lnTo>
                  <a:pt x="1624" y="2622"/>
                </a:lnTo>
                <a:lnTo>
                  <a:pt x="1633" y="2607"/>
                </a:lnTo>
                <a:lnTo>
                  <a:pt x="1636" y="2587"/>
                </a:lnTo>
                <a:lnTo>
                  <a:pt x="1636" y="2011"/>
                </a:lnTo>
                <a:lnTo>
                  <a:pt x="1633" y="1993"/>
                </a:lnTo>
                <a:lnTo>
                  <a:pt x="1624" y="1977"/>
                </a:lnTo>
                <a:lnTo>
                  <a:pt x="1611" y="1965"/>
                </a:lnTo>
                <a:lnTo>
                  <a:pt x="1596" y="1957"/>
                </a:lnTo>
                <a:lnTo>
                  <a:pt x="1578" y="1954"/>
                </a:lnTo>
                <a:close/>
                <a:moveTo>
                  <a:pt x="1344" y="1954"/>
                </a:moveTo>
                <a:lnTo>
                  <a:pt x="1325" y="1957"/>
                </a:lnTo>
                <a:lnTo>
                  <a:pt x="1309" y="1965"/>
                </a:lnTo>
                <a:lnTo>
                  <a:pt x="1296" y="1977"/>
                </a:lnTo>
                <a:lnTo>
                  <a:pt x="1288" y="1993"/>
                </a:lnTo>
                <a:lnTo>
                  <a:pt x="1285" y="2011"/>
                </a:lnTo>
                <a:lnTo>
                  <a:pt x="1285" y="2587"/>
                </a:lnTo>
                <a:lnTo>
                  <a:pt x="1288" y="2607"/>
                </a:lnTo>
                <a:lnTo>
                  <a:pt x="1296" y="2622"/>
                </a:lnTo>
                <a:lnTo>
                  <a:pt x="1309" y="2635"/>
                </a:lnTo>
                <a:lnTo>
                  <a:pt x="1325" y="2643"/>
                </a:lnTo>
                <a:lnTo>
                  <a:pt x="1344" y="2646"/>
                </a:lnTo>
                <a:lnTo>
                  <a:pt x="1362" y="2643"/>
                </a:lnTo>
                <a:lnTo>
                  <a:pt x="1378" y="2635"/>
                </a:lnTo>
                <a:lnTo>
                  <a:pt x="1390" y="2622"/>
                </a:lnTo>
                <a:lnTo>
                  <a:pt x="1399" y="2607"/>
                </a:lnTo>
                <a:lnTo>
                  <a:pt x="1402" y="2587"/>
                </a:lnTo>
                <a:lnTo>
                  <a:pt x="1402" y="2011"/>
                </a:lnTo>
                <a:lnTo>
                  <a:pt x="1399" y="1993"/>
                </a:lnTo>
                <a:lnTo>
                  <a:pt x="1390" y="1977"/>
                </a:lnTo>
                <a:lnTo>
                  <a:pt x="1378" y="1965"/>
                </a:lnTo>
                <a:lnTo>
                  <a:pt x="1362" y="1957"/>
                </a:lnTo>
                <a:lnTo>
                  <a:pt x="1344" y="1954"/>
                </a:lnTo>
                <a:close/>
                <a:moveTo>
                  <a:pt x="1110" y="1954"/>
                </a:moveTo>
                <a:lnTo>
                  <a:pt x="1091" y="1957"/>
                </a:lnTo>
                <a:lnTo>
                  <a:pt x="1076" y="1965"/>
                </a:lnTo>
                <a:lnTo>
                  <a:pt x="1063" y="1977"/>
                </a:lnTo>
                <a:lnTo>
                  <a:pt x="1055" y="1993"/>
                </a:lnTo>
                <a:lnTo>
                  <a:pt x="1052" y="2011"/>
                </a:lnTo>
                <a:lnTo>
                  <a:pt x="1052" y="2587"/>
                </a:lnTo>
                <a:lnTo>
                  <a:pt x="1055" y="2607"/>
                </a:lnTo>
                <a:lnTo>
                  <a:pt x="1063" y="2622"/>
                </a:lnTo>
                <a:lnTo>
                  <a:pt x="1076" y="2635"/>
                </a:lnTo>
                <a:lnTo>
                  <a:pt x="1091" y="2643"/>
                </a:lnTo>
                <a:lnTo>
                  <a:pt x="1110" y="2646"/>
                </a:lnTo>
                <a:lnTo>
                  <a:pt x="1129" y="2643"/>
                </a:lnTo>
                <a:lnTo>
                  <a:pt x="1144" y="2635"/>
                </a:lnTo>
                <a:lnTo>
                  <a:pt x="1157" y="2622"/>
                </a:lnTo>
                <a:lnTo>
                  <a:pt x="1165" y="2607"/>
                </a:lnTo>
                <a:lnTo>
                  <a:pt x="1168" y="2587"/>
                </a:lnTo>
                <a:lnTo>
                  <a:pt x="1168" y="2011"/>
                </a:lnTo>
                <a:lnTo>
                  <a:pt x="1165" y="1993"/>
                </a:lnTo>
                <a:lnTo>
                  <a:pt x="1157" y="1977"/>
                </a:lnTo>
                <a:lnTo>
                  <a:pt x="1144" y="1965"/>
                </a:lnTo>
                <a:lnTo>
                  <a:pt x="1129" y="1957"/>
                </a:lnTo>
                <a:lnTo>
                  <a:pt x="1110" y="1954"/>
                </a:lnTo>
                <a:close/>
                <a:moveTo>
                  <a:pt x="876" y="1954"/>
                </a:moveTo>
                <a:lnTo>
                  <a:pt x="858" y="1957"/>
                </a:lnTo>
                <a:lnTo>
                  <a:pt x="842" y="1965"/>
                </a:lnTo>
                <a:lnTo>
                  <a:pt x="828" y="1977"/>
                </a:lnTo>
                <a:lnTo>
                  <a:pt x="820" y="1993"/>
                </a:lnTo>
                <a:lnTo>
                  <a:pt x="817" y="2011"/>
                </a:lnTo>
                <a:lnTo>
                  <a:pt x="817" y="2587"/>
                </a:lnTo>
                <a:lnTo>
                  <a:pt x="820" y="2607"/>
                </a:lnTo>
                <a:lnTo>
                  <a:pt x="828" y="2622"/>
                </a:lnTo>
                <a:lnTo>
                  <a:pt x="842" y="2635"/>
                </a:lnTo>
                <a:lnTo>
                  <a:pt x="858" y="2643"/>
                </a:lnTo>
                <a:lnTo>
                  <a:pt x="876" y="2646"/>
                </a:lnTo>
                <a:lnTo>
                  <a:pt x="894" y="2643"/>
                </a:lnTo>
                <a:lnTo>
                  <a:pt x="911" y="2635"/>
                </a:lnTo>
                <a:lnTo>
                  <a:pt x="923" y="2622"/>
                </a:lnTo>
                <a:lnTo>
                  <a:pt x="932" y="2607"/>
                </a:lnTo>
                <a:lnTo>
                  <a:pt x="935" y="2587"/>
                </a:lnTo>
                <a:lnTo>
                  <a:pt x="935" y="2011"/>
                </a:lnTo>
                <a:lnTo>
                  <a:pt x="932" y="1993"/>
                </a:lnTo>
                <a:lnTo>
                  <a:pt x="923" y="1977"/>
                </a:lnTo>
                <a:lnTo>
                  <a:pt x="911" y="1965"/>
                </a:lnTo>
                <a:lnTo>
                  <a:pt x="894" y="1957"/>
                </a:lnTo>
                <a:lnTo>
                  <a:pt x="876" y="1954"/>
                </a:lnTo>
                <a:close/>
                <a:moveTo>
                  <a:pt x="643" y="1954"/>
                </a:moveTo>
                <a:lnTo>
                  <a:pt x="624" y="1957"/>
                </a:lnTo>
                <a:lnTo>
                  <a:pt x="608" y="1965"/>
                </a:lnTo>
                <a:lnTo>
                  <a:pt x="595" y="1977"/>
                </a:lnTo>
                <a:lnTo>
                  <a:pt x="587" y="1993"/>
                </a:lnTo>
                <a:lnTo>
                  <a:pt x="584" y="2011"/>
                </a:lnTo>
                <a:lnTo>
                  <a:pt x="584" y="2587"/>
                </a:lnTo>
                <a:lnTo>
                  <a:pt x="587" y="2607"/>
                </a:lnTo>
                <a:lnTo>
                  <a:pt x="595" y="2622"/>
                </a:lnTo>
                <a:lnTo>
                  <a:pt x="608" y="2635"/>
                </a:lnTo>
                <a:lnTo>
                  <a:pt x="624" y="2643"/>
                </a:lnTo>
                <a:lnTo>
                  <a:pt x="643" y="2646"/>
                </a:lnTo>
                <a:lnTo>
                  <a:pt x="661" y="2643"/>
                </a:lnTo>
                <a:lnTo>
                  <a:pt x="676" y="2635"/>
                </a:lnTo>
                <a:lnTo>
                  <a:pt x="690" y="2622"/>
                </a:lnTo>
                <a:lnTo>
                  <a:pt x="698" y="2607"/>
                </a:lnTo>
                <a:lnTo>
                  <a:pt x="701" y="2587"/>
                </a:lnTo>
                <a:lnTo>
                  <a:pt x="701" y="2011"/>
                </a:lnTo>
                <a:lnTo>
                  <a:pt x="698" y="1993"/>
                </a:lnTo>
                <a:lnTo>
                  <a:pt x="690" y="1977"/>
                </a:lnTo>
                <a:lnTo>
                  <a:pt x="676" y="1965"/>
                </a:lnTo>
                <a:lnTo>
                  <a:pt x="661" y="1957"/>
                </a:lnTo>
                <a:lnTo>
                  <a:pt x="643" y="1954"/>
                </a:lnTo>
                <a:close/>
                <a:moveTo>
                  <a:pt x="409" y="1954"/>
                </a:moveTo>
                <a:lnTo>
                  <a:pt x="390" y="1957"/>
                </a:lnTo>
                <a:lnTo>
                  <a:pt x="374" y="1965"/>
                </a:lnTo>
                <a:lnTo>
                  <a:pt x="361" y="1977"/>
                </a:lnTo>
                <a:lnTo>
                  <a:pt x="353" y="1993"/>
                </a:lnTo>
                <a:lnTo>
                  <a:pt x="350" y="2011"/>
                </a:lnTo>
                <a:lnTo>
                  <a:pt x="350" y="2587"/>
                </a:lnTo>
                <a:lnTo>
                  <a:pt x="353" y="2607"/>
                </a:lnTo>
                <a:lnTo>
                  <a:pt x="361" y="2622"/>
                </a:lnTo>
                <a:lnTo>
                  <a:pt x="374" y="2635"/>
                </a:lnTo>
                <a:lnTo>
                  <a:pt x="390" y="2643"/>
                </a:lnTo>
                <a:lnTo>
                  <a:pt x="409" y="2646"/>
                </a:lnTo>
                <a:lnTo>
                  <a:pt x="427" y="2643"/>
                </a:lnTo>
                <a:lnTo>
                  <a:pt x="443" y="2635"/>
                </a:lnTo>
                <a:lnTo>
                  <a:pt x="456" y="2622"/>
                </a:lnTo>
                <a:lnTo>
                  <a:pt x="464" y="2607"/>
                </a:lnTo>
                <a:lnTo>
                  <a:pt x="467" y="2587"/>
                </a:lnTo>
                <a:lnTo>
                  <a:pt x="467" y="2011"/>
                </a:lnTo>
                <a:lnTo>
                  <a:pt x="464" y="1993"/>
                </a:lnTo>
                <a:lnTo>
                  <a:pt x="456" y="1977"/>
                </a:lnTo>
                <a:lnTo>
                  <a:pt x="443" y="1965"/>
                </a:lnTo>
                <a:lnTo>
                  <a:pt x="427" y="1957"/>
                </a:lnTo>
                <a:lnTo>
                  <a:pt x="409" y="1954"/>
                </a:lnTo>
                <a:close/>
                <a:moveTo>
                  <a:pt x="2337" y="1935"/>
                </a:moveTo>
                <a:lnTo>
                  <a:pt x="2291" y="1938"/>
                </a:lnTo>
                <a:lnTo>
                  <a:pt x="2246" y="1946"/>
                </a:lnTo>
                <a:lnTo>
                  <a:pt x="2203" y="1959"/>
                </a:lnTo>
                <a:lnTo>
                  <a:pt x="2163" y="1977"/>
                </a:lnTo>
                <a:lnTo>
                  <a:pt x="2125" y="2000"/>
                </a:lnTo>
                <a:lnTo>
                  <a:pt x="2091" y="2027"/>
                </a:lnTo>
                <a:lnTo>
                  <a:pt x="2060" y="2057"/>
                </a:lnTo>
                <a:lnTo>
                  <a:pt x="2033" y="2091"/>
                </a:lnTo>
                <a:lnTo>
                  <a:pt x="2010" y="2128"/>
                </a:lnTo>
                <a:lnTo>
                  <a:pt x="1992" y="2168"/>
                </a:lnTo>
                <a:lnTo>
                  <a:pt x="1978" y="2210"/>
                </a:lnTo>
                <a:lnTo>
                  <a:pt x="1969" y="2254"/>
                </a:lnTo>
                <a:lnTo>
                  <a:pt x="1966" y="2299"/>
                </a:lnTo>
                <a:lnTo>
                  <a:pt x="1969" y="2345"/>
                </a:lnTo>
                <a:lnTo>
                  <a:pt x="1978" y="2389"/>
                </a:lnTo>
                <a:lnTo>
                  <a:pt x="1992" y="2431"/>
                </a:lnTo>
                <a:lnTo>
                  <a:pt x="2010" y="2471"/>
                </a:lnTo>
                <a:lnTo>
                  <a:pt x="2033" y="2508"/>
                </a:lnTo>
                <a:lnTo>
                  <a:pt x="2060" y="2542"/>
                </a:lnTo>
                <a:lnTo>
                  <a:pt x="2091" y="2572"/>
                </a:lnTo>
                <a:lnTo>
                  <a:pt x="2125" y="2600"/>
                </a:lnTo>
                <a:lnTo>
                  <a:pt x="2163" y="2622"/>
                </a:lnTo>
                <a:lnTo>
                  <a:pt x="2203" y="2640"/>
                </a:lnTo>
                <a:lnTo>
                  <a:pt x="2246" y="2654"/>
                </a:lnTo>
                <a:lnTo>
                  <a:pt x="2291" y="2662"/>
                </a:lnTo>
                <a:lnTo>
                  <a:pt x="2337" y="2665"/>
                </a:lnTo>
                <a:lnTo>
                  <a:pt x="2383" y="2662"/>
                </a:lnTo>
                <a:lnTo>
                  <a:pt x="2428" y="2654"/>
                </a:lnTo>
                <a:lnTo>
                  <a:pt x="2470" y="2640"/>
                </a:lnTo>
                <a:lnTo>
                  <a:pt x="2511" y="2622"/>
                </a:lnTo>
                <a:lnTo>
                  <a:pt x="2548" y="2600"/>
                </a:lnTo>
                <a:lnTo>
                  <a:pt x="2583" y="2572"/>
                </a:lnTo>
                <a:lnTo>
                  <a:pt x="2613" y="2542"/>
                </a:lnTo>
                <a:lnTo>
                  <a:pt x="2640" y="2508"/>
                </a:lnTo>
                <a:lnTo>
                  <a:pt x="2663" y="2471"/>
                </a:lnTo>
                <a:lnTo>
                  <a:pt x="2682" y="2431"/>
                </a:lnTo>
                <a:lnTo>
                  <a:pt x="2695" y="2389"/>
                </a:lnTo>
                <a:lnTo>
                  <a:pt x="2703" y="2345"/>
                </a:lnTo>
                <a:lnTo>
                  <a:pt x="2706" y="2299"/>
                </a:lnTo>
                <a:lnTo>
                  <a:pt x="2703" y="2254"/>
                </a:lnTo>
                <a:lnTo>
                  <a:pt x="2695" y="2210"/>
                </a:lnTo>
                <a:lnTo>
                  <a:pt x="2682" y="2168"/>
                </a:lnTo>
                <a:lnTo>
                  <a:pt x="2663" y="2128"/>
                </a:lnTo>
                <a:lnTo>
                  <a:pt x="2640" y="2091"/>
                </a:lnTo>
                <a:lnTo>
                  <a:pt x="2613" y="2057"/>
                </a:lnTo>
                <a:lnTo>
                  <a:pt x="2583" y="2027"/>
                </a:lnTo>
                <a:lnTo>
                  <a:pt x="2548" y="2000"/>
                </a:lnTo>
                <a:lnTo>
                  <a:pt x="2511" y="1977"/>
                </a:lnTo>
                <a:lnTo>
                  <a:pt x="2470" y="1959"/>
                </a:lnTo>
                <a:lnTo>
                  <a:pt x="2428" y="1946"/>
                </a:lnTo>
                <a:lnTo>
                  <a:pt x="2383" y="1938"/>
                </a:lnTo>
                <a:lnTo>
                  <a:pt x="2337" y="1935"/>
                </a:lnTo>
                <a:close/>
                <a:moveTo>
                  <a:pt x="1986" y="1146"/>
                </a:moveTo>
                <a:lnTo>
                  <a:pt x="1986" y="1608"/>
                </a:lnTo>
                <a:lnTo>
                  <a:pt x="2687" y="1608"/>
                </a:lnTo>
                <a:lnTo>
                  <a:pt x="2687" y="1146"/>
                </a:lnTo>
                <a:lnTo>
                  <a:pt x="1986" y="1146"/>
                </a:lnTo>
                <a:close/>
                <a:moveTo>
                  <a:pt x="350" y="1146"/>
                </a:moveTo>
                <a:lnTo>
                  <a:pt x="350" y="1608"/>
                </a:lnTo>
                <a:lnTo>
                  <a:pt x="1869" y="1608"/>
                </a:lnTo>
                <a:lnTo>
                  <a:pt x="1869" y="1146"/>
                </a:lnTo>
                <a:lnTo>
                  <a:pt x="350" y="1146"/>
                </a:lnTo>
                <a:close/>
                <a:moveTo>
                  <a:pt x="2746" y="0"/>
                </a:moveTo>
                <a:lnTo>
                  <a:pt x="2746" y="0"/>
                </a:lnTo>
                <a:lnTo>
                  <a:pt x="2776" y="2"/>
                </a:lnTo>
                <a:lnTo>
                  <a:pt x="2805" y="10"/>
                </a:lnTo>
                <a:lnTo>
                  <a:pt x="2830" y="22"/>
                </a:lnTo>
                <a:lnTo>
                  <a:pt x="2854" y="39"/>
                </a:lnTo>
                <a:lnTo>
                  <a:pt x="2875" y="59"/>
                </a:lnTo>
                <a:lnTo>
                  <a:pt x="2891" y="82"/>
                </a:lnTo>
                <a:lnTo>
                  <a:pt x="2903" y="108"/>
                </a:lnTo>
                <a:lnTo>
                  <a:pt x="2911" y="136"/>
                </a:lnTo>
                <a:lnTo>
                  <a:pt x="2914" y="165"/>
                </a:lnTo>
                <a:lnTo>
                  <a:pt x="2911" y="195"/>
                </a:lnTo>
                <a:lnTo>
                  <a:pt x="2903" y="223"/>
                </a:lnTo>
                <a:lnTo>
                  <a:pt x="2891" y="249"/>
                </a:lnTo>
                <a:lnTo>
                  <a:pt x="2875" y="272"/>
                </a:lnTo>
                <a:lnTo>
                  <a:pt x="2854" y="292"/>
                </a:lnTo>
                <a:lnTo>
                  <a:pt x="2830" y="309"/>
                </a:lnTo>
                <a:lnTo>
                  <a:pt x="2805" y="321"/>
                </a:lnTo>
                <a:lnTo>
                  <a:pt x="2776" y="329"/>
                </a:lnTo>
                <a:lnTo>
                  <a:pt x="2746" y="331"/>
                </a:lnTo>
                <a:lnTo>
                  <a:pt x="2717" y="329"/>
                </a:lnTo>
                <a:lnTo>
                  <a:pt x="2688" y="321"/>
                </a:lnTo>
                <a:lnTo>
                  <a:pt x="2663" y="308"/>
                </a:lnTo>
                <a:lnTo>
                  <a:pt x="2640" y="292"/>
                </a:lnTo>
                <a:lnTo>
                  <a:pt x="2621" y="272"/>
                </a:lnTo>
                <a:lnTo>
                  <a:pt x="2605" y="250"/>
                </a:lnTo>
                <a:lnTo>
                  <a:pt x="659" y="828"/>
                </a:lnTo>
                <a:lnTo>
                  <a:pt x="669" y="855"/>
                </a:lnTo>
                <a:lnTo>
                  <a:pt x="676" y="885"/>
                </a:lnTo>
                <a:lnTo>
                  <a:pt x="678" y="915"/>
                </a:lnTo>
                <a:lnTo>
                  <a:pt x="2687" y="915"/>
                </a:lnTo>
                <a:lnTo>
                  <a:pt x="2735" y="919"/>
                </a:lnTo>
                <a:lnTo>
                  <a:pt x="2780" y="928"/>
                </a:lnTo>
                <a:lnTo>
                  <a:pt x="2824" y="943"/>
                </a:lnTo>
                <a:lnTo>
                  <a:pt x="2865" y="963"/>
                </a:lnTo>
                <a:lnTo>
                  <a:pt x="2901" y="988"/>
                </a:lnTo>
                <a:lnTo>
                  <a:pt x="2935" y="1017"/>
                </a:lnTo>
                <a:lnTo>
                  <a:pt x="2965" y="1050"/>
                </a:lnTo>
                <a:lnTo>
                  <a:pt x="2989" y="1087"/>
                </a:lnTo>
                <a:lnTo>
                  <a:pt x="3011" y="1127"/>
                </a:lnTo>
                <a:lnTo>
                  <a:pt x="3025" y="1170"/>
                </a:lnTo>
                <a:lnTo>
                  <a:pt x="3035" y="1215"/>
                </a:lnTo>
                <a:lnTo>
                  <a:pt x="3038" y="1262"/>
                </a:lnTo>
                <a:lnTo>
                  <a:pt x="3038" y="2646"/>
                </a:lnTo>
                <a:lnTo>
                  <a:pt x="3035" y="2693"/>
                </a:lnTo>
                <a:lnTo>
                  <a:pt x="3025" y="2738"/>
                </a:lnTo>
                <a:lnTo>
                  <a:pt x="3011" y="2781"/>
                </a:lnTo>
                <a:lnTo>
                  <a:pt x="2989" y="2821"/>
                </a:lnTo>
                <a:lnTo>
                  <a:pt x="2965" y="2857"/>
                </a:lnTo>
                <a:lnTo>
                  <a:pt x="2935" y="2891"/>
                </a:lnTo>
                <a:lnTo>
                  <a:pt x="2901" y="2920"/>
                </a:lnTo>
                <a:lnTo>
                  <a:pt x="2865" y="2945"/>
                </a:lnTo>
                <a:lnTo>
                  <a:pt x="2824" y="2965"/>
                </a:lnTo>
                <a:lnTo>
                  <a:pt x="2780" y="2980"/>
                </a:lnTo>
                <a:lnTo>
                  <a:pt x="2735" y="2989"/>
                </a:lnTo>
                <a:lnTo>
                  <a:pt x="2687" y="2992"/>
                </a:lnTo>
                <a:lnTo>
                  <a:pt x="350" y="2992"/>
                </a:lnTo>
                <a:lnTo>
                  <a:pt x="302" y="2989"/>
                </a:lnTo>
                <a:lnTo>
                  <a:pt x="257" y="2980"/>
                </a:lnTo>
                <a:lnTo>
                  <a:pt x="214" y="2965"/>
                </a:lnTo>
                <a:lnTo>
                  <a:pt x="173" y="2945"/>
                </a:lnTo>
                <a:lnTo>
                  <a:pt x="136" y="2920"/>
                </a:lnTo>
                <a:lnTo>
                  <a:pt x="102" y="2891"/>
                </a:lnTo>
                <a:lnTo>
                  <a:pt x="73" y="2857"/>
                </a:lnTo>
                <a:lnTo>
                  <a:pt x="48" y="2821"/>
                </a:lnTo>
                <a:lnTo>
                  <a:pt x="27" y="2781"/>
                </a:lnTo>
                <a:lnTo>
                  <a:pt x="12" y="2738"/>
                </a:lnTo>
                <a:lnTo>
                  <a:pt x="3" y="2693"/>
                </a:lnTo>
                <a:lnTo>
                  <a:pt x="0" y="2646"/>
                </a:lnTo>
                <a:lnTo>
                  <a:pt x="0" y="1262"/>
                </a:lnTo>
                <a:lnTo>
                  <a:pt x="2" y="1219"/>
                </a:lnTo>
                <a:lnTo>
                  <a:pt x="10" y="1178"/>
                </a:lnTo>
                <a:lnTo>
                  <a:pt x="22" y="1139"/>
                </a:lnTo>
                <a:lnTo>
                  <a:pt x="40" y="1102"/>
                </a:lnTo>
                <a:lnTo>
                  <a:pt x="61" y="1067"/>
                </a:lnTo>
                <a:lnTo>
                  <a:pt x="86" y="1036"/>
                </a:lnTo>
                <a:lnTo>
                  <a:pt x="115" y="1007"/>
                </a:lnTo>
                <a:lnTo>
                  <a:pt x="146" y="982"/>
                </a:lnTo>
                <a:lnTo>
                  <a:pt x="180" y="960"/>
                </a:lnTo>
                <a:lnTo>
                  <a:pt x="217" y="943"/>
                </a:lnTo>
                <a:lnTo>
                  <a:pt x="257" y="930"/>
                </a:lnTo>
                <a:lnTo>
                  <a:pt x="256" y="922"/>
                </a:lnTo>
                <a:lnTo>
                  <a:pt x="256" y="915"/>
                </a:lnTo>
                <a:lnTo>
                  <a:pt x="259" y="882"/>
                </a:lnTo>
                <a:lnTo>
                  <a:pt x="266" y="849"/>
                </a:lnTo>
                <a:lnTo>
                  <a:pt x="279" y="819"/>
                </a:lnTo>
                <a:lnTo>
                  <a:pt x="296" y="792"/>
                </a:lnTo>
                <a:lnTo>
                  <a:pt x="317" y="768"/>
                </a:lnTo>
                <a:lnTo>
                  <a:pt x="342" y="747"/>
                </a:lnTo>
                <a:lnTo>
                  <a:pt x="370" y="730"/>
                </a:lnTo>
                <a:lnTo>
                  <a:pt x="401" y="717"/>
                </a:lnTo>
                <a:lnTo>
                  <a:pt x="433" y="709"/>
                </a:lnTo>
                <a:lnTo>
                  <a:pt x="467" y="707"/>
                </a:lnTo>
                <a:lnTo>
                  <a:pt x="495" y="709"/>
                </a:lnTo>
                <a:lnTo>
                  <a:pt x="520" y="714"/>
                </a:lnTo>
                <a:lnTo>
                  <a:pt x="546" y="722"/>
                </a:lnTo>
                <a:lnTo>
                  <a:pt x="2578" y="165"/>
                </a:lnTo>
                <a:lnTo>
                  <a:pt x="2581" y="136"/>
                </a:lnTo>
                <a:lnTo>
                  <a:pt x="2589" y="108"/>
                </a:lnTo>
                <a:lnTo>
                  <a:pt x="2601" y="82"/>
                </a:lnTo>
                <a:lnTo>
                  <a:pt x="2617" y="59"/>
                </a:lnTo>
                <a:lnTo>
                  <a:pt x="2637" y="39"/>
                </a:lnTo>
                <a:lnTo>
                  <a:pt x="2661" y="22"/>
                </a:lnTo>
                <a:lnTo>
                  <a:pt x="2687" y="10"/>
                </a:lnTo>
                <a:lnTo>
                  <a:pt x="2716" y="2"/>
                </a:lnTo>
                <a:lnTo>
                  <a:pt x="274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3" name="Freeform 90"/>
          <p:cNvSpPr>
            <a:spLocks noEditPoints="1"/>
          </p:cNvSpPr>
          <p:nvPr/>
        </p:nvSpPr>
        <p:spPr bwMode="auto">
          <a:xfrm>
            <a:off x="9556038" y="1651776"/>
            <a:ext cx="464455" cy="464454"/>
          </a:xfrm>
          <a:custGeom>
            <a:avLst/>
            <a:gdLst>
              <a:gd name="T0" fmla="*/ 2614 w 3263"/>
              <a:gd name="T1" fmla="*/ 353 h 3258"/>
              <a:gd name="T2" fmla="*/ 2844 w 3263"/>
              <a:gd name="T3" fmla="*/ 559 h 3258"/>
              <a:gd name="T4" fmla="*/ 3057 w 3263"/>
              <a:gd name="T5" fmla="*/ 854 h 3258"/>
              <a:gd name="T6" fmla="*/ 3198 w 3263"/>
              <a:gd name="T7" fmla="*/ 1187 h 3258"/>
              <a:gd name="T8" fmla="*/ 3260 w 3263"/>
              <a:gd name="T9" fmla="*/ 1548 h 3258"/>
              <a:gd name="T10" fmla="*/ 3234 w 3263"/>
              <a:gd name="T11" fmla="*/ 1942 h 3258"/>
              <a:gd name="T12" fmla="*/ 3114 w 3263"/>
              <a:gd name="T13" fmla="*/ 2314 h 3258"/>
              <a:gd name="T14" fmla="*/ 2912 w 3263"/>
              <a:gd name="T15" fmla="*/ 2641 h 3258"/>
              <a:gd name="T16" fmla="*/ 2640 w 3263"/>
              <a:gd name="T17" fmla="*/ 2911 h 3258"/>
              <a:gd name="T18" fmla="*/ 2311 w 3263"/>
              <a:gd name="T19" fmla="*/ 3111 h 3258"/>
              <a:gd name="T20" fmla="*/ 1935 w 3263"/>
              <a:gd name="T21" fmla="*/ 3230 h 3258"/>
              <a:gd name="T22" fmla="*/ 1529 w 3263"/>
              <a:gd name="T23" fmla="*/ 3255 h 3258"/>
              <a:gd name="T24" fmla="*/ 1135 w 3263"/>
              <a:gd name="T25" fmla="*/ 3182 h 3258"/>
              <a:gd name="T26" fmla="*/ 780 w 3263"/>
              <a:gd name="T27" fmla="*/ 3021 h 3258"/>
              <a:gd name="T28" fmla="*/ 478 w 3263"/>
              <a:gd name="T29" fmla="*/ 2784 h 3258"/>
              <a:gd name="T30" fmla="*/ 239 w 3263"/>
              <a:gd name="T31" fmla="*/ 2484 h 3258"/>
              <a:gd name="T32" fmla="*/ 76 w 3263"/>
              <a:gd name="T33" fmla="*/ 2133 h 3258"/>
              <a:gd name="T34" fmla="*/ 3 w 3263"/>
              <a:gd name="T35" fmla="*/ 1743 h 3258"/>
              <a:gd name="T36" fmla="*/ 23 w 3263"/>
              <a:gd name="T37" fmla="*/ 1365 h 3258"/>
              <a:gd name="T38" fmla="*/ 125 w 3263"/>
              <a:gd name="T39" fmla="*/ 1017 h 3258"/>
              <a:gd name="T40" fmla="*/ 302 w 3263"/>
              <a:gd name="T41" fmla="*/ 702 h 3258"/>
              <a:gd name="T42" fmla="*/ 549 w 3263"/>
              <a:gd name="T43" fmla="*/ 430 h 3258"/>
              <a:gd name="T44" fmla="*/ 704 w 3263"/>
              <a:gd name="T45" fmla="*/ 333 h 3258"/>
              <a:gd name="T46" fmla="*/ 819 w 3263"/>
              <a:gd name="T47" fmla="*/ 346 h 3258"/>
              <a:gd name="T48" fmla="*/ 907 w 3263"/>
              <a:gd name="T49" fmla="*/ 428 h 3258"/>
              <a:gd name="T50" fmla="*/ 929 w 3263"/>
              <a:gd name="T51" fmla="*/ 541 h 3258"/>
              <a:gd name="T52" fmla="*/ 881 w 3263"/>
              <a:gd name="T53" fmla="*/ 646 h 3258"/>
              <a:gd name="T54" fmla="*/ 681 w 3263"/>
              <a:gd name="T55" fmla="*/ 835 h 3258"/>
              <a:gd name="T56" fmla="*/ 507 w 3263"/>
              <a:gd name="T57" fmla="*/ 1100 h 3258"/>
              <a:gd name="T58" fmla="*/ 406 w 3263"/>
              <a:gd name="T59" fmla="*/ 1400 h 3258"/>
              <a:gd name="T60" fmla="*/ 385 w 3263"/>
              <a:gd name="T61" fmla="*/ 1733 h 3258"/>
              <a:gd name="T62" fmla="*/ 464 w 3263"/>
              <a:gd name="T63" fmla="*/ 2082 h 3258"/>
              <a:gd name="T64" fmla="*/ 634 w 3263"/>
              <a:gd name="T65" fmla="*/ 2386 h 3258"/>
              <a:gd name="T66" fmla="*/ 880 w 3263"/>
              <a:gd name="T67" fmla="*/ 2630 h 3258"/>
              <a:gd name="T68" fmla="*/ 1187 w 3263"/>
              <a:gd name="T69" fmla="*/ 2799 h 3258"/>
              <a:gd name="T70" fmla="*/ 1538 w 3263"/>
              <a:gd name="T71" fmla="*/ 2877 h 3258"/>
              <a:gd name="T72" fmla="*/ 1905 w 3263"/>
              <a:gd name="T73" fmla="*/ 2850 h 3258"/>
              <a:gd name="T74" fmla="*/ 2235 w 3263"/>
              <a:gd name="T75" fmla="*/ 2725 h 3258"/>
              <a:gd name="T76" fmla="*/ 2514 w 3263"/>
              <a:gd name="T77" fmla="*/ 2516 h 3258"/>
              <a:gd name="T78" fmla="*/ 2724 w 3263"/>
              <a:gd name="T79" fmla="*/ 2241 h 3258"/>
              <a:gd name="T80" fmla="*/ 2851 w 3263"/>
              <a:gd name="T81" fmla="*/ 1912 h 3258"/>
              <a:gd name="T82" fmla="*/ 2878 w 3263"/>
              <a:gd name="T83" fmla="*/ 1559 h 3258"/>
              <a:gd name="T84" fmla="*/ 2816 w 3263"/>
              <a:gd name="T85" fmla="*/ 1246 h 3258"/>
              <a:gd name="T86" fmla="*/ 2678 w 3263"/>
              <a:gd name="T87" fmla="*/ 962 h 3258"/>
              <a:gd name="T88" fmla="*/ 2467 w 3263"/>
              <a:gd name="T89" fmla="*/ 720 h 3258"/>
              <a:gd name="T90" fmla="*/ 2348 w 3263"/>
              <a:gd name="T91" fmla="*/ 597 h 3258"/>
              <a:gd name="T92" fmla="*/ 2334 w 3263"/>
              <a:gd name="T93" fmla="*/ 482 h 3258"/>
              <a:gd name="T94" fmla="*/ 2394 w 3263"/>
              <a:gd name="T95" fmla="*/ 378 h 3258"/>
              <a:gd name="T96" fmla="*/ 2500 w 3263"/>
              <a:gd name="T97" fmla="*/ 330 h 3258"/>
              <a:gd name="T98" fmla="*/ 1673 w 3263"/>
              <a:gd name="T99" fmla="*/ 3 h 3258"/>
              <a:gd name="T100" fmla="*/ 1810 w 3263"/>
              <a:gd name="T101" fmla="*/ 73 h 3258"/>
              <a:gd name="T102" fmla="*/ 1883 w 3263"/>
              <a:gd name="T103" fmla="*/ 211 h 3258"/>
              <a:gd name="T104" fmla="*/ 1873 w 3263"/>
              <a:gd name="T105" fmla="*/ 1594 h 3258"/>
              <a:gd name="T106" fmla="*/ 1781 w 3263"/>
              <a:gd name="T107" fmla="*/ 1718 h 3258"/>
              <a:gd name="T108" fmla="*/ 1631 w 3263"/>
              <a:gd name="T109" fmla="*/ 1766 h 3258"/>
              <a:gd name="T110" fmla="*/ 1480 w 3263"/>
              <a:gd name="T111" fmla="*/ 1718 h 3258"/>
              <a:gd name="T112" fmla="*/ 1390 w 3263"/>
              <a:gd name="T113" fmla="*/ 1594 h 3258"/>
              <a:gd name="T114" fmla="*/ 1380 w 3263"/>
              <a:gd name="T115" fmla="*/ 211 h 3258"/>
              <a:gd name="T116" fmla="*/ 1451 w 3263"/>
              <a:gd name="T117" fmla="*/ 73 h 3258"/>
              <a:gd name="T118" fmla="*/ 1590 w 3263"/>
              <a:gd name="T119" fmla="*/ 3 h 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63" h="3258">
                <a:moveTo>
                  <a:pt x="2529" y="329"/>
                </a:moveTo>
                <a:lnTo>
                  <a:pt x="2558" y="333"/>
                </a:lnTo>
                <a:lnTo>
                  <a:pt x="2587" y="340"/>
                </a:lnTo>
                <a:lnTo>
                  <a:pt x="2614" y="353"/>
                </a:lnTo>
                <a:lnTo>
                  <a:pt x="2640" y="369"/>
                </a:lnTo>
                <a:lnTo>
                  <a:pt x="2712" y="430"/>
                </a:lnTo>
                <a:lnTo>
                  <a:pt x="2781" y="493"/>
                </a:lnTo>
                <a:lnTo>
                  <a:pt x="2844" y="559"/>
                </a:lnTo>
                <a:lnTo>
                  <a:pt x="2905" y="628"/>
                </a:lnTo>
                <a:lnTo>
                  <a:pt x="2959" y="701"/>
                </a:lnTo>
                <a:lnTo>
                  <a:pt x="3011" y="776"/>
                </a:lnTo>
                <a:lnTo>
                  <a:pt x="3057" y="854"/>
                </a:lnTo>
                <a:lnTo>
                  <a:pt x="3099" y="934"/>
                </a:lnTo>
                <a:lnTo>
                  <a:pt x="3137" y="1016"/>
                </a:lnTo>
                <a:lnTo>
                  <a:pt x="3170" y="1101"/>
                </a:lnTo>
                <a:lnTo>
                  <a:pt x="3198" y="1187"/>
                </a:lnTo>
                <a:lnTo>
                  <a:pt x="3221" y="1276"/>
                </a:lnTo>
                <a:lnTo>
                  <a:pt x="3239" y="1365"/>
                </a:lnTo>
                <a:lnTo>
                  <a:pt x="3252" y="1456"/>
                </a:lnTo>
                <a:lnTo>
                  <a:pt x="3260" y="1548"/>
                </a:lnTo>
                <a:lnTo>
                  <a:pt x="3263" y="1641"/>
                </a:lnTo>
                <a:lnTo>
                  <a:pt x="3260" y="1743"/>
                </a:lnTo>
                <a:lnTo>
                  <a:pt x="3250" y="1844"/>
                </a:lnTo>
                <a:lnTo>
                  <a:pt x="3234" y="1942"/>
                </a:lnTo>
                <a:lnTo>
                  <a:pt x="3212" y="2038"/>
                </a:lnTo>
                <a:lnTo>
                  <a:pt x="3185" y="2133"/>
                </a:lnTo>
                <a:lnTo>
                  <a:pt x="3152" y="2225"/>
                </a:lnTo>
                <a:lnTo>
                  <a:pt x="3114" y="2314"/>
                </a:lnTo>
                <a:lnTo>
                  <a:pt x="3071" y="2401"/>
                </a:lnTo>
                <a:lnTo>
                  <a:pt x="3023" y="2484"/>
                </a:lnTo>
                <a:lnTo>
                  <a:pt x="2970" y="2564"/>
                </a:lnTo>
                <a:lnTo>
                  <a:pt x="2912" y="2641"/>
                </a:lnTo>
                <a:lnTo>
                  <a:pt x="2850" y="2714"/>
                </a:lnTo>
                <a:lnTo>
                  <a:pt x="2784" y="2784"/>
                </a:lnTo>
                <a:lnTo>
                  <a:pt x="2714" y="2850"/>
                </a:lnTo>
                <a:lnTo>
                  <a:pt x="2640" y="2911"/>
                </a:lnTo>
                <a:lnTo>
                  <a:pt x="2562" y="2968"/>
                </a:lnTo>
                <a:lnTo>
                  <a:pt x="2482" y="3021"/>
                </a:lnTo>
                <a:lnTo>
                  <a:pt x="2398" y="3069"/>
                </a:lnTo>
                <a:lnTo>
                  <a:pt x="2311" y="3111"/>
                </a:lnTo>
                <a:lnTo>
                  <a:pt x="2220" y="3149"/>
                </a:lnTo>
                <a:lnTo>
                  <a:pt x="2128" y="3182"/>
                </a:lnTo>
                <a:lnTo>
                  <a:pt x="2032" y="3208"/>
                </a:lnTo>
                <a:lnTo>
                  <a:pt x="1935" y="3230"/>
                </a:lnTo>
                <a:lnTo>
                  <a:pt x="1835" y="3246"/>
                </a:lnTo>
                <a:lnTo>
                  <a:pt x="1734" y="3255"/>
                </a:lnTo>
                <a:lnTo>
                  <a:pt x="1631" y="3258"/>
                </a:lnTo>
                <a:lnTo>
                  <a:pt x="1529" y="3255"/>
                </a:lnTo>
                <a:lnTo>
                  <a:pt x="1426" y="3246"/>
                </a:lnTo>
                <a:lnTo>
                  <a:pt x="1327" y="3230"/>
                </a:lnTo>
                <a:lnTo>
                  <a:pt x="1230" y="3208"/>
                </a:lnTo>
                <a:lnTo>
                  <a:pt x="1135" y="3182"/>
                </a:lnTo>
                <a:lnTo>
                  <a:pt x="1042" y="3149"/>
                </a:lnTo>
                <a:lnTo>
                  <a:pt x="952" y="3111"/>
                </a:lnTo>
                <a:lnTo>
                  <a:pt x="865" y="3069"/>
                </a:lnTo>
                <a:lnTo>
                  <a:pt x="780" y="3021"/>
                </a:lnTo>
                <a:lnTo>
                  <a:pt x="699" y="2968"/>
                </a:lnTo>
                <a:lnTo>
                  <a:pt x="622" y="2911"/>
                </a:lnTo>
                <a:lnTo>
                  <a:pt x="548" y="2850"/>
                </a:lnTo>
                <a:lnTo>
                  <a:pt x="478" y="2784"/>
                </a:lnTo>
                <a:lnTo>
                  <a:pt x="412" y="2714"/>
                </a:lnTo>
                <a:lnTo>
                  <a:pt x="350" y="2641"/>
                </a:lnTo>
                <a:lnTo>
                  <a:pt x="293" y="2564"/>
                </a:lnTo>
                <a:lnTo>
                  <a:pt x="239" y="2484"/>
                </a:lnTo>
                <a:lnTo>
                  <a:pt x="190" y="2401"/>
                </a:lnTo>
                <a:lnTo>
                  <a:pt x="147" y="2314"/>
                </a:lnTo>
                <a:lnTo>
                  <a:pt x="110" y="2225"/>
                </a:lnTo>
                <a:lnTo>
                  <a:pt x="76" y="2133"/>
                </a:lnTo>
                <a:lnTo>
                  <a:pt x="49" y="2038"/>
                </a:lnTo>
                <a:lnTo>
                  <a:pt x="28" y="1942"/>
                </a:lnTo>
                <a:lnTo>
                  <a:pt x="12" y="1844"/>
                </a:lnTo>
                <a:lnTo>
                  <a:pt x="3" y="1743"/>
                </a:lnTo>
                <a:lnTo>
                  <a:pt x="0" y="1641"/>
                </a:lnTo>
                <a:lnTo>
                  <a:pt x="2" y="1548"/>
                </a:lnTo>
                <a:lnTo>
                  <a:pt x="10" y="1456"/>
                </a:lnTo>
                <a:lnTo>
                  <a:pt x="23" y="1365"/>
                </a:lnTo>
                <a:lnTo>
                  <a:pt x="41" y="1276"/>
                </a:lnTo>
                <a:lnTo>
                  <a:pt x="65" y="1188"/>
                </a:lnTo>
                <a:lnTo>
                  <a:pt x="93" y="1102"/>
                </a:lnTo>
                <a:lnTo>
                  <a:pt x="125" y="1017"/>
                </a:lnTo>
                <a:lnTo>
                  <a:pt x="162" y="934"/>
                </a:lnTo>
                <a:lnTo>
                  <a:pt x="204" y="854"/>
                </a:lnTo>
                <a:lnTo>
                  <a:pt x="251" y="776"/>
                </a:lnTo>
                <a:lnTo>
                  <a:pt x="302" y="702"/>
                </a:lnTo>
                <a:lnTo>
                  <a:pt x="357" y="629"/>
                </a:lnTo>
                <a:lnTo>
                  <a:pt x="417" y="560"/>
                </a:lnTo>
                <a:lnTo>
                  <a:pt x="481" y="493"/>
                </a:lnTo>
                <a:lnTo>
                  <a:pt x="549" y="430"/>
                </a:lnTo>
                <a:lnTo>
                  <a:pt x="621" y="370"/>
                </a:lnTo>
                <a:lnTo>
                  <a:pt x="647" y="353"/>
                </a:lnTo>
                <a:lnTo>
                  <a:pt x="674" y="340"/>
                </a:lnTo>
                <a:lnTo>
                  <a:pt x="704" y="333"/>
                </a:lnTo>
                <a:lnTo>
                  <a:pt x="733" y="329"/>
                </a:lnTo>
                <a:lnTo>
                  <a:pt x="762" y="330"/>
                </a:lnTo>
                <a:lnTo>
                  <a:pt x="791" y="337"/>
                </a:lnTo>
                <a:lnTo>
                  <a:pt x="819" y="346"/>
                </a:lnTo>
                <a:lnTo>
                  <a:pt x="844" y="360"/>
                </a:lnTo>
                <a:lnTo>
                  <a:pt x="868" y="378"/>
                </a:lnTo>
                <a:lnTo>
                  <a:pt x="890" y="402"/>
                </a:lnTo>
                <a:lnTo>
                  <a:pt x="907" y="428"/>
                </a:lnTo>
                <a:lnTo>
                  <a:pt x="920" y="454"/>
                </a:lnTo>
                <a:lnTo>
                  <a:pt x="927" y="483"/>
                </a:lnTo>
                <a:lnTo>
                  <a:pt x="931" y="512"/>
                </a:lnTo>
                <a:lnTo>
                  <a:pt x="929" y="541"/>
                </a:lnTo>
                <a:lnTo>
                  <a:pt x="924" y="569"/>
                </a:lnTo>
                <a:lnTo>
                  <a:pt x="913" y="597"/>
                </a:lnTo>
                <a:lnTo>
                  <a:pt x="899" y="623"/>
                </a:lnTo>
                <a:lnTo>
                  <a:pt x="881" y="646"/>
                </a:lnTo>
                <a:lnTo>
                  <a:pt x="858" y="668"/>
                </a:lnTo>
                <a:lnTo>
                  <a:pt x="795" y="720"/>
                </a:lnTo>
                <a:lnTo>
                  <a:pt x="736" y="775"/>
                </a:lnTo>
                <a:lnTo>
                  <a:pt x="681" y="835"/>
                </a:lnTo>
                <a:lnTo>
                  <a:pt x="631" y="897"/>
                </a:lnTo>
                <a:lnTo>
                  <a:pt x="585" y="962"/>
                </a:lnTo>
                <a:lnTo>
                  <a:pt x="543" y="1030"/>
                </a:lnTo>
                <a:lnTo>
                  <a:pt x="507" y="1100"/>
                </a:lnTo>
                <a:lnTo>
                  <a:pt x="473" y="1172"/>
                </a:lnTo>
                <a:lnTo>
                  <a:pt x="446" y="1247"/>
                </a:lnTo>
                <a:lnTo>
                  <a:pt x="423" y="1322"/>
                </a:lnTo>
                <a:lnTo>
                  <a:pt x="406" y="1400"/>
                </a:lnTo>
                <a:lnTo>
                  <a:pt x="393" y="1479"/>
                </a:lnTo>
                <a:lnTo>
                  <a:pt x="384" y="1559"/>
                </a:lnTo>
                <a:lnTo>
                  <a:pt x="382" y="1641"/>
                </a:lnTo>
                <a:lnTo>
                  <a:pt x="385" y="1733"/>
                </a:lnTo>
                <a:lnTo>
                  <a:pt x="396" y="1824"/>
                </a:lnTo>
                <a:lnTo>
                  <a:pt x="412" y="1912"/>
                </a:lnTo>
                <a:lnTo>
                  <a:pt x="435" y="1999"/>
                </a:lnTo>
                <a:lnTo>
                  <a:pt x="464" y="2082"/>
                </a:lnTo>
                <a:lnTo>
                  <a:pt x="498" y="2163"/>
                </a:lnTo>
                <a:lnTo>
                  <a:pt x="538" y="2241"/>
                </a:lnTo>
                <a:lnTo>
                  <a:pt x="583" y="2314"/>
                </a:lnTo>
                <a:lnTo>
                  <a:pt x="634" y="2386"/>
                </a:lnTo>
                <a:lnTo>
                  <a:pt x="688" y="2453"/>
                </a:lnTo>
                <a:lnTo>
                  <a:pt x="748" y="2516"/>
                </a:lnTo>
                <a:lnTo>
                  <a:pt x="812" y="2576"/>
                </a:lnTo>
                <a:lnTo>
                  <a:pt x="880" y="2630"/>
                </a:lnTo>
                <a:lnTo>
                  <a:pt x="951" y="2679"/>
                </a:lnTo>
                <a:lnTo>
                  <a:pt x="1026" y="2725"/>
                </a:lnTo>
                <a:lnTo>
                  <a:pt x="1105" y="2765"/>
                </a:lnTo>
                <a:lnTo>
                  <a:pt x="1187" y="2799"/>
                </a:lnTo>
                <a:lnTo>
                  <a:pt x="1270" y="2828"/>
                </a:lnTo>
                <a:lnTo>
                  <a:pt x="1358" y="2850"/>
                </a:lnTo>
                <a:lnTo>
                  <a:pt x="1447" y="2866"/>
                </a:lnTo>
                <a:lnTo>
                  <a:pt x="1538" y="2877"/>
                </a:lnTo>
                <a:lnTo>
                  <a:pt x="1631" y="2880"/>
                </a:lnTo>
                <a:lnTo>
                  <a:pt x="1724" y="2877"/>
                </a:lnTo>
                <a:lnTo>
                  <a:pt x="1816" y="2866"/>
                </a:lnTo>
                <a:lnTo>
                  <a:pt x="1905" y="2850"/>
                </a:lnTo>
                <a:lnTo>
                  <a:pt x="1991" y="2828"/>
                </a:lnTo>
                <a:lnTo>
                  <a:pt x="2076" y="2799"/>
                </a:lnTo>
                <a:lnTo>
                  <a:pt x="2157" y="2765"/>
                </a:lnTo>
                <a:lnTo>
                  <a:pt x="2235" y="2725"/>
                </a:lnTo>
                <a:lnTo>
                  <a:pt x="2311" y="2679"/>
                </a:lnTo>
                <a:lnTo>
                  <a:pt x="2383" y="2630"/>
                </a:lnTo>
                <a:lnTo>
                  <a:pt x="2451" y="2576"/>
                </a:lnTo>
                <a:lnTo>
                  <a:pt x="2514" y="2516"/>
                </a:lnTo>
                <a:lnTo>
                  <a:pt x="2574" y="2453"/>
                </a:lnTo>
                <a:lnTo>
                  <a:pt x="2629" y="2386"/>
                </a:lnTo>
                <a:lnTo>
                  <a:pt x="2679" y="2314"/>
                </a:lnTo>
                <a:lnTo>
                  <a:pt x="2724" y="2241"/>
                </a:lnTo>
                <a:lnTo>
                  <a:pt x="2765" y="2163"/>
                </a:lnTo>
                <a:lnTo>
                  <a:pt x="2799" y="2082"/>
                </a:lnTo>
                <a:lnTo>
                  <a:pt x="2827" y="1999"/>
                </a:lnTo>
                <a:lnTo>
                  <a:pt x="2851" y="1912"/>
                </a:lnTo>
                <a:lnTo>
                  <a:pt x="2867" y="1824"/>
                </a:lnTo>
                <a:lnTo>
                  <a:pt x="2878" y="1733"/>
                </a:lnTo>
                <a:lnTo>
                  <a:pt x="2881" y="1641"/>
                </a:lnTo>
                <a:lnTo>
                  <a:pt x="2878" y="1559"/>
                </a:lnTo>
                <a:lnTo>
                  <a:pt x="2870" y="1479"/>
                </a:lnTo>
                <a:lnTo>
                  <a:pt x="2857" y="1400"/>
                </a:lnTo>
                <a:lnTo>
                  <a:pt x="2839" y="1322"/>
                </a:lnTo>
                <a:lnTo>
                  <a:pt x="2816" y="1246"/>
                </a:lnTo>
                <a:lnTo>
                  <a:pt x="2788" y="1172"/>
                </a:lnTo>
                <a:lnTo>
                  <a:pt x="2756" y="1100"/>
                </a:lnTo>
                <a:lnTo>
                  <a:pt x="2718" y="1029"/>
                </a:lnTo>
                <a:lnTo>
                  <a:pt x="2678" y="962"/>
                </a:lnTo>
                <a:lnTo>
                  <a:pt x="2631" y="897"/>
                </a:lnTo>
                <a:lnTo>
                  <a:pt x="2581" y="835"/>
                </a:lnTo>
                <a:lnTo>
                  <a:pt x="2526" y="775"/>
                </a:lnTo>
                <a:lnTo>
                  <a:pt x="2467" y="720"/>
                </a:lnTo>
                <a:lnTo>
                  <a:pt x="2404" y="668"/>
                </a:lnTo>
                <a:lnTo>
                  <a:pt x="2381" y="646"/>
                </a:lnTo>
                <a:lnTo>
                  <a:pt x="2362" y="623"/>
                </a:lnTo>
                <a:lnTo>
                  <a:pt x="2348" y="597"/>
                </a:lnTo>
                <a:lnTo>
                  <a:pt x="2339" y="569"/>
                </a:lnTo>
                <a:lnTo>
                  <a:pt x="2332" y="541"/>
                </a:lnTo>
                <a:lnTo>
                  <a:pt x="2331" y="512"/>
                </a:lnTo>
                <a:lnTo>
                  <a:pt x="2334" y="482"/>
                </a:lnTo>
                <a:lnTo>
                  <a:pt x="2342" y="454"/>
                </a:lnTo>
                <a:lnTo>
                  <a:pt x="2355" y="426"/>
                </a:lnTo>
                <a:lnTo>
                  <a:pt x="2372" y="401"/>
                </a:lnTo>
                <a:lnTo>
                  <a:pt x="2394" y="378"/>
                </a:lnTo>
                <a:lnTo>
                  <a:pt x="2417" y="360"/>
                </a:lnTo>
                <a:lnTo>
                  <a:pt x="2443" y="345"/>
                </a:lnTo>
                <a:lnTo>
                  <a:pt x="2471" y="336"/>
                </a:lnTo>
                <a:lnTo>
                  <a:pt x="2500" y="330"/>
                </a:lnTo>
                <a:lnTo>
                  <a:pt x="2529" y="329"/>
                </a:lnTo>
                <a:close/>
                <a:moveTo>
                  <a:pt x="1631" y="0"/>
                </a:moveTo>
                <a:lnTo>
                  <a:pt x="1631" y="0"/>
                </a:lnTo>
                <a:lnTo>
                  <a:pt x="1673" y="3"/>
                </a:lnTo>
                <a:lnTo>
                  <a:pt x="1712" y="13"/>
                </a:lnTo>
                <a:lnTo>
                  <a:pt x="1748" y="28"/>
                </a:lnTo>
                <a:lnTo>
                  <a:pt x="1781" y="48"/>
                </a:lnTo>
                <a:lnTo>
                  <a:pt x="1810" y="73"/>
                </a:lnTo>
                <a:lnTo>
                  <a:pt x="1836" y="103"/>
                </a:lnTo>
                <a:lnTo>
                  <a:pt x="1857" y="136"/>
                </a:lnTo>
                <a:lnTo>
                  <a:pt x="1873" y="173"/>
                </a:lnTo>
                <a:lnTo>
                  <a:pt x="1883" y="211"/>
                </a:lnTo>
                <a:lnTo>
                  <a:pt x="1886" y="253"/>
                </a:lnTo>
                <a:lnTo>
                  <a:pt x="1886" y="1514"/>
                </a:lnTo>
                <a:lnTo>
                  <a:pt x="1883" y="1555"/>
                </a:lnTo>
                <a:lnTo>
                  <a:pt x="1873" y="1594"/>
                </a:lnTo>
                <a:lnTo>
                  <a:pt x="1857" y="1631"/>
                </a:lnTo>
                <a:lnTo>
                  <a:pt x="1836" y="1664"/>
                </a:lnTo>
                <a:lnTo>
                  <a:pt x="1810" y="1693"/>
                </a:lnTo>
                <a:lnTo>
                  <a:pt x="1781" y="1718"/>
                </a:lnTo>
                <a:lnTo>
                  <a:pt x="1748" y="1738"/>
                </a:lnTo>
                <a:lnTo>
                  <a:pt x="1712" y="1753"/>
                </a:lnTo>
                <a:lnTo>
                  <a:pt x="1673" y="1763"/>
                </a:lnTo>
                <a:lnTo>
                  <a:pt x="1631" y="1766"/>
                </a:lnTo>
                <a:lnTo>
                  <a:pt x="1590" y="1763"/>
                </a:lnTo>
                <a:lnTo>
                  <a:pt x="1550" y="1753"/>
                </a:lnTo>
                <a:lnTo>
                  <a:pt x="1515" y="1738"/>
                </a:lnTo>
                <a:lnTo>
                  <a:pt x="1480" y="1718"/>
                </a:lnTo>
                <a:lnTo>
                  <a:pt x="1451" y="1693"/>
                </a:lnTo>
                <a:lnTo>
                  <a:pt x="1425" y="1664"/>
                </a:lnTo>
                <a:lnTo>
                  <a:pt x="1405" y="1631"/>
                </a:lnTo>
                <a:lnTo>
                  <a:pt x="1390" y="1594"/>
                </a:lnTo>
                <a:lnTo>
                  <a:pt x="1380" y="1555"/>
                </a:lnTo>
                <a:lnTo>
                  <a:pt x="1377" y="1514"/>
                </a:lnTo>
                <a:lnTo>
                  <a:pt x="1377" y="253"/>
                </a:lnTo>
                <a:lnTo>
                  <a:pt x="1380" y="211"/>
                </a:lnTo>
                <a:lnTo>
                  <a:pt x="1390" y="173"/>
                </a:lnTo>
                <a:lnTo>
                  <a:pt x="1405" y="136"/>
                </a:lnTo>
                <a:lnTo>
                  <a:pt x="1425" y="103"/>
                </a:lnTo>
                <a:lnTo>
                  <a:pt x="1451" y="73"/>
                </a:lnTo>
                <a:lnTo>
                  <a:pt x="1480" y="48"/>
                </a:lnTo>
                <a:lnTo>
                  <a:pt x="1515" y="28"/>
                </a:lnTo>
                <a:lnTo>
                  <a:pt x="1550" y="13"/>
                </a:lnTo>
                <a:lnTo>
                  <a:pt x="1590" y="3"/>
                </a:lnTo>
                <a:lnTo>
                  <a:pt x="163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14" name="Group 113"/>
          <p:cNvGrpSpPr/>
          <p:nvPr/>
        </p:nvGrpSpPr>
        <p:grpSpPr>
          <a:xfrm>
            <a:off x="10597610" y="1687394"/>
            <a:ext cx="510046" cy="393220"/>
            <a:chOff x="4859338" y="3862388"/>
            <a:chExt cx="568325" cy="438151"/>
          </a:xfrm>
          <a:solidFill>
            <a:schemeClr val="accent3"/>
          </a:solidFill>
        </p:grpSpPr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4859338" y="3862388"/>
              <a:ext cx="568325" cy="249238"/>
            </a:xfrm>
            <a:custGeom>
              <a:avLst/>
              <a:gdLst>
                <a:gd name="T0" fmla="*/ 1791 w 3582"/>
                <a:gd name="T1" fmla="*/ 179 h 1414"/>
                <a:gd name="T2" fmla="*/ 350 w 3582"/>
                <a:gd name="T3" fmla="*/ 675 h 1414"/>
                <a:gd name="T4" fmla="*/ 1791 w 3582"/>
                <a:gd name="T5" fmla="*/ 1233 h 1414"/>
                <a:gd name="T6" fmla="*/ 3232 w 3582"/>
                <a:gd name="T7" fmla="*/ 675 h 1414"/>
                <a:gd name="T8" fmla="*/ 1791 w 3582"/>
                <a:gd name="T9" fmla="*/ 179 h 1414"/>
                <a:gd name="T10" fmla="*/ 1780 w 3582"/>
                <a:gd name="T11" fmla="*/ 0 h 1414"/>
                <a:gd name="T12" fmla="*/ 1802 w 3582"/>
                <a:gd name="T13" fmla="*/ 0 h 1414"/>
                <a:gd name="T14" fmla="*/ 1826 w 3582"/>
                <a:gd name="T15" fmla="*/ 5 h 1414"/>
                <a:gd name="T16" fmla="*/ 3520 w 3582"/>
                <a:gd name="T17" fmla="*/ 589 h 1414"/>
                <a:gd name="T18" fmla="*/ 3541 w 3582"/>
                <a:gd name="T19" fmla="*/ 599 h 1414"/>
                <a:gd name="T20" fmla="*/ 3558 w 3582"/>
                <a:gd name="T21" fmla="*/ 612 h 1414"/>
                <a:gd name="T22" fmla="*/ 3571 w 3582"/>
                <a:gd name="T23" fmla="*/ 629 h 1414"/>
                <a:gd name="T24" fmla="*/ 3579 w 3582"/>
                <a:gd name="T25" fmla="*/ 648 h 1414"/>
                <a:gd name="T26" fmla="*/ 3582 w 3582"/>
                <a:gd name="T27" fmla="*/ 669 h 1414"/>
                <a:gd name="T28" fmla="*/ 3580 w 3582"/>
                <a:gd name="T29" fmla="*/ 689 h 1414"/>
                <a:gd name="T30" fmla="*/ 3572 w 3582"/>
                <a:gd name="T31" fmla="*/ 708 h 1414"/>
                <a:gd name="T32" fmla="*/ 3560 w 3582"/>
                <a:gd name="T33" fmla="*/ 725 h 1414"/>
                <a:gd name="T34" fmla="*/ 3545 w 3582"/>
                <a:gd name="T35" fmla="*/ 739 h 1414"/>
                <a:gd name="T36" fmla="*/ 3525 w 3582"/>
                <a:gd name="T37" fmla="*/ 750 h 1414"/>
                <a:gd name="T38" fmla="*/ 1829 w 3582"/>
                <a:gd name="T39" fmla="*/ 1407 h 1414"/>
                <a:gd name="T40" fmla="*/ 1810 w 3582"/>
                <a:gd name="T41" fmla="*/ 1412 h 1414"/>
                <a:gd name="T42" fmla="*/ 1791 w 3582"/>
                <a:gd name="T43" fmla="*/ 1414 h 1414"/>
                <a:gd name="T44" fmla="*/ 1772 w 3582"/>
                <a:gd name="T45" fmla="*/ 1412 h 1414"/>
                <a:gd name="T46" fmla="*/ 1753 w 3582"/>
                <a:gd name="T47" fmla="*/ 1407 h 1414"/>
                <a:gd name="T48" fmla="*/ 58 w 3582"/>
                <a:gd name="T49" fmla="*/ 750 h 1414"/>
                <a:gd name="T50" fmla="*/ 38 w 3582"/>
                <a:gd name="T51" fmla="*/ 739 h 1414"/>
                <a:gd name="T52" fmla="*/ 22 w 3582"/>
                <a:gd name="T53" fmla="*/ 725 h 1414"/>
                <a:gd name="T54" fmla="*/ 10 w 3582"/>
                <a:gd name="T55" fmla="*/ 708 h 1414"/>
                <a:gd name="T56" fmla="*/ 2 w 3582"/>
                <a:gd name="T57" fmla="*/ 689 h 1414"/>
                <a:gd name="T58" fmla="*/ 0 w 3582"/>
                <a:gd name="T59" fmla="*/ 669 h 1414"/>
                <a:gd name="T60" fmla="*/ 0 w 3582"/>
                <a:gd name="T61" fmla="*/ 669 h 1414"/>
                <a:gd name="T62" fmla="*/ 3 w 3582"/>
                <a:gd name="T63" fmla="*/ 648 h 1414"/>
                <a:gd name="T64" fmla="*/ 11 w 3582"/>
                <a:gd name="T65" fmla="*/ 629 h 1414"/>
                <a:gd name="T66" fmla="*/ 24 w 3582"/>
                <a:gd name="T67" fmla="*/ 612 h 1414"/>
                <a:gd name="T68" fmla="*/ 41 w 3582"/>
                <a:gd name="T69" fmla="*/ 599 h 1414"/>
                <a:gd name="T70" fmla="*/ 61 w 3582"/>
                <a:gd name="T71" fmla="*/ 589 h 1414"/>
                <a:gd name="T72" fmla="*/ 1757 w 3582"/>
                <a:gd name="T73" fmla="*/ 5 h 1414"/>
                <a:gd name="T74" fmla="*/ 1780 w 3582"/>
                <a:gd name="T75" fmla="*/ 0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82" h="1414">
                  <a:moveTo>
                    <a:pt x="1791" y="179"/>
                  </a:moveTo>
                  <a:lnTo>
                    <a:pt x="350" y="675"/>
                  </a:lnTo>
                  <a:lnTo>
                    <a:pt x="1791" y="1233"/>
                  </a:lnTo>
                  <a:lnTo>
                    <a:pt x="3232" y="675"/>
                  </a:lnTo>
                  <a:lnTo>
                    <a:pt x="1791" y="179"/>
                  </a:lnTo>
                  <a:close/>
                  <a:moveTo>
                    <a:pt x="1780" y="0"/>
                  </a:moveTo>
                  <a:lnTo>
                    <a:pt x="1802" y="0"/>
                  </a:lnTo>
                  <a:lnTo>
                    <a:pt x="1826" y="5"/>
                  </a:lnTo>
                  <a:lnTo>
                    <a:pt x="3520" y="589"/>
                  </a:lnTo>
                  <a:lnTo>
                    <a:pt x="3541" y="599"/>
                  </a:lnTo>
                  <a:lnTo>
                    <a:pt x="3558" y="612"/>
                  </a:lnTo>
                  <a:lnTo>
                    <a:pt x="3571" y="629"/>
                  </a:lnTo>
                  <a:lnTo>
                    <a:pt x="3579" y="648"/>
                  </a:lnTo>
                  <a:lnTo>
                    <a:pt x="3582" y="669"/>
                  </a:lnTo>
                  <a:lnTo>
                    <a:pt x="3580" y="689"/>
                  </a:lnTo>
                  <a:lnTo>
                    <a:pt x="3572" y="708"/>
                  </a:lnTo>
                  <a:lnTo>
                    <a:pt x="3560" y="725"/>
                  </a:lnTo>
                  <a:lnTo>
                    <a:pt x="3545" y="739"/>
                  </a:lnTo>
                  <a:lnTo>
                    <a:pt x="3525" y="750"/>
                  </a:lnTo>
                  <a:lnTo>
                    <a:pt x="1829" y="1407"/>
                  </a:lnTo>
                  <a:lnTo>
                    <a:pt x="1810" y="1412"/>
                  </a:lnTo>
                  <a:lnTo>
                    <a:pt x="1791" y="1414"/>
                  </a:lnTo>
                  <a:lnTo>
                    <a:pt x="1772" y="1412"/>
                  </a:lnTo>
                  <a:lnTo>
                    <a:pt x="1753" y="1407"/>
                  </a:lnTo>
                  <a:lnTo>
                    <a:pt x="58" y="750"/>
                  </a:lnTo>
                  <a:lnTo>
                    <a:pt x="38" y="739"/>
                  </a:lnTo>
                  <a:lnTo>
                    <a:pt x="22" y="725"/>
                  </a:lnTo>
                  <a:lnTo>
                    <a:pt x="10" y="708"/>
                  </a:lnTo>
                  <a:lnTo>
                    <a:pt x="2" y="689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3" y="648"/>
                  </a:lnTo>
                  <a:lnTo>
                    <a:pt x="11" y="629"/>
                  </a:lnTo>
                  <a:lnTo>
                    <a:pt x="24" y="612"/>
                  </a:lnTo>
                  <a:lnTo>
                    <a:pt x="41" y="599"/>
                  </a:lnTo>
                  <a:lnTo>
                    <a:pt x="61" y="589"/>
                  </a:lnTo>
                  <a:lnTo>
                    <a:pt x="1757" y="5"/>
                  </a:lnTo>
                  <a:lnTo>
                    <a:pt x="1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859338" y="4030663"/>
              <a:ext cx="568325" cy="147638"/>
            </a:xfrm>
            <a:custGeom>
              <a:avLst/>
              <a:gdLst>
                <a:gd name="T0" fmla="*/ 91 w 3582"/>
                <a:gd name="T1" fmla="*/ 0 h 837"/>
                <a:gd name="T2" fmla="*/ 112 w 3582"/>
                <a:gd name="T3" fmla="*/ 1 h 837"/>
                <a:gd name="T4" fmla="*/ 133 w 3582"/>
                <a:gd name="T5" fmla="*/ 7 h 837"/>
                <a:gd name="T6" fmla="*/ 1791 w 3582"/>
                <a:gd name="T7" fmla="*/ 648 h 837"/>
                <a:gd name="T8" fmla="*/ 3449 w 3582"/>
                <a:gd name="T9" fmla="*/ 7 h 837"/>
                <a:gd name="T10" fmla="*/ 3470 w 3582"/>
                <a:gd name="T11" fmla="*/ 1 h 837"/>
                <a:gd name="T12" fmla="*/ 3491 w 3582"/>
                <a:gd name="T13" fmla="*/ 0 h 837"/>
                <a:gd name="T14" fmla="*/ 3512 w 3582"/>
                <a:gd name="T15" fmla="*/ 3 h 837"/>
                <a:gd name="T16" fmla="*/ 3532 w 3582"/>
                <a:gd name="T17" fmla="*/ 10 h 837"/>
                <a:gd name="T18" fmla="*/ 3549 w 3582"/>
                <a:gd name="T19" fmla="*/ 21 h 837"/>
                <a:gd name="T20" fmla="*/ 3564 w 3582"/>
                <a:gd name="T21" fmla="*/ 35 h 837"/>
                <a:gd name="T22" fmla="*/ 3575 w 3582"/>
                <a:gd name="T23" fmla="*/ 52 h 837"/>
                <a:gd name="T24" fmla="*/ 3581 w 3582"/>
                <a:gd name="T25" fmla="*/ 71 h 837"/>
                <a:gd name="T26" fmla="*/ 3582 w 3582"/>
                <a:gd name="T27" fmla="*/ 90 h 837"/>
                <a:gd name="T28" fmla="*/ 3579 w 3582"/>
                <a:gd name="T29" fmla="*/ 109 h 837"/>
                <a:gd name="T30" fmla="*/ 3571 w 3582"/>
                <a:gd name="T31" fmla="*/ 126 h 837"/>
                <a:gd name="T32" fmla="*/ 3559 w 3582"/>
                <a:gd name="T33" fmla="*/ 142 h 837"/>
                <a:gd name="T34" fmla="*/ 3544 w 3582"/>
                <a:gd name="T35" fmla="*/ 155 h 837"/>
                <a:gd name="T36" fmla="*/ 3525 w 3582"/>
                <a:gd name="T37" fmla="*/ 165 h 837"/>
                <a:gd name="T38" fmla="*/ 1791 w 3582"/>
                <a:gd name="T39" fmla="*/ 837 h 837"/>
                <a:gd name="T40" fmla="*/ 58 w 3582"/>
                <a:gd name="T41" fmla="*/ 165 h 837"/>
                <a:gd name="T42" fmla="*/ 39 w 3582"/>
                <a:gd name="T43" fmla="*/ 155 h 837"/>
                <a:gd name="T44" fmla="*/ 23 w 3582"/>
                <a:gd name="T45" fmla="*/ 142 h 837"/>
                <a:gd name="T46" fmla="*/ 11 w 3582"/>
                <a:gd name="T47" fmla="*/ 126 h 837"/>
                <a:gd name="T48" fmla="*/ 3 w 3582"/>
                <a:gd name="T49" fmla="*/ 109 h 837"/>
                <a:gd name="T50" fmla="*/ 0 w 3582"/>
                <a:gd name="T51" fmla="*/ 90 h 837"/>
                <a:gd name="T52" fmla="*/ 1 w 3582"/>
                <a:gd name="T53" fmla="*/ 71 h 837"/>
                <a:gd name="T54" fmla="*/ 8 w 3582"/>
                <a:gd name="T55" fmla="*/ 52 h 837"/>
                <a:gd name="T56" fmla="*/ 19 w 3582"/>
                <a:gd name="T57" fmla="*/ 35 h 837"/>
                <a:gd name="T58" fmla="*/ 33 w 3582"/>
                <a:gd name="T59" fmla="*/ 21 h 837"/>
                <a:gd name="T60" fmla="*/ 51 w 3582"/>
                <a:gd name="T61" fmla="*/ 10 h 837"/>
                <a:gd name="T62" fmla="*/ 70 w 3582"/>
                <a:gd name="T63" fmla="*/ 3 h 837"/>
                <a:gd name="T64" fmla="*/ 91 w 3582"/>
                <a:gd name="T65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2" h="837">
                  <a:moveTo>
                    <a:pt x="91" y="0"/>
                  </a:moveTo>
                  <a:lnTo>
                    <a:pt x="112" y="1"/>
                  </a:lnTo>
                  <a:lnTo>
                    <a:pt x="133" y="7"/>
                  </a:lnTo>
                  <a:lnTo>
                    <a:pt x="1791" y="648"/>
                  </a:lnTo>
                  <a:lnTo>
                    <a:pt x="3449" y="7"/>
                  </a:lnTo>
                  <a:lnTo>
                    <a:pt x="3470" y="1"/>
                  </a:lnTo>
                  <a:lnTo>
                    <a:pt x="3491" y="0"/>
                  </a:lnTo>
                  <a:lnTo>
                    <a:pt x="3512" y="3"/>
                  </a:lnTo>
                  <a:lnTo>
                    <a:pt x="3532" y="10"/>
                  </a:lnTo>
                  <a:lnTo>
                    <a:pt x="3549" y="21"/>
                  </a:lnTo>
                  <a:lnTo>
                    <a:pt x="3564" y="35"/>
                  </a:lnTo>
                  <a:lnTo>
                    <a:pt x="3575" y="52"/>
                  </a:lnTo>
                  <a:lnTo>
                    <a:pt x="3581" y="71"/>
                  </a:lnTo>
                  <a:lnTo>
                    <a:pt x="3582" y="90"/>
                  </a:lnTo>
                  <a:lnTo>
                    <a:pt x="3579" y="109"/>
                  </a:lnTo>
                  <a:lnTo>
                    <a:pt x="3571" y="126"/>
                  </a:lnTo>
                  <a:lnTo>
                    <a:pt x="3559" y="142"/>
                  </a:lnTo>
                  <a:lnTo>
                    <a:pt x="3544" y="155"/>
                  </a:lnTo>
                  <a:lnTo>
                    <a:pt x="3525" y="165"/>
                  </a:lnTo>
                  <a:lnTo>
                    <a:pt x="1791" y="837"/>
                  </a:lnTo>
                  <a:lnTo>
                    <a:pt x="58" y="165"/>
                  </a:lnTo>
                  <a:lnTo>
                    <a:pt x="39" y="155"/>
                  </a:lnTo>
                  <a:lnTo>
                    <a:pt x="23" y="142"/>
                  </a:lnTo>
                  <a:lnTo>
                    <a:pt x="11" y="126"/>
                  </a:lnTo>
                  <a:lnTo>
                    <a:pt x="3" y="109"/>
                  </a:lnTo>
                  <a:lnTo>
                    <a:pt x="0" y="90"/>
                  </a:lnTo>
                  <a:lnTo>
                    <a:pt x="1" y="71"/>
                  </a:lnTo>
                  <a:lnTo>
                    <a:pt x="8" y="52"/>
                  </a:lnTo>
                  <a:lnTo>
                    <a:pt x="19" y="35"/>
                  </a:lnTo>
                  <a:lnTo>
                    <a:pt x="33" y="21"/>
                  </a:lnTo>
                  <a:lnTo>
                    <a:pt x="51" y="10"/>
                  </a:lnTo>
                  <a:lnTo>
                    <a:pt x="70" y="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859338" y="4092576"/>
              <a:ext cx="568325" cy="147638"/>
            </a:xfrm>
            <a:custGeom>
              <a:avLst/>
              <a:gdLst>
                <a:gd name="T0" fmla="*/ 3491 w 3582"/>
                <a:gd name="T1" fmla="*/ 0 h 837"/>
                <a:gd name="T2" fmla="*/ 3512 w 3582"/>
                <a:gd name="T3" fmla="*/ 3 h 837"/>
                <a:gd name="T4" fmla="*/ 3532 w 3582"/>
                <a:gd name="T5" fmla="*/ 10 h 837"/>
                <a:gd name="T6" fmla="*/ 3549 w 3582"/>
                <a:gd name="T7" fmla="*/ 21 h 837"/>
                <a:gd name="T8" fmla="*/ 3564 w 3582"/>
                <a:gd name="T9" fmla="*/ 35 h 837"/>
                <a:gd name="T10" fmla="*/ 3575 w 3582"/>
                <a:gd name="T11" fmla="*/ 52 h 837"/>
                <a:gd name="T12" fmla="*/ 3581 w 3582"/>
                <a:gd name="T13" fmla="*/ 71 h 837"/>
                <a:gd name="T14" fmla="*/ 3582 w 3582"/>
                <a:gd name="T15" fmla="*/ 92 h 837"/>
                <a:gd name="T16" fmla="*/ 3579 w 3582"/>
                <a:gd name="T17" fmla="*/ 110 h 837"/>
                <a:gd name="T18" fmla="*/ 3571 w 3582"/>
                <a:gd name="T19" fmla="*/ 128 h 837"/>
                <a:gd name="T20" fmla="*/ 3559 w 3582"/>
                <a:gd name="T21" fmla="*/ 143 h 837"/>
                <a:gd name="T22" fmla="*/ 3544 w 3582"/>
                <a:gd name="T23" fmla="*/ 156 h 837"/>
                <a:gd name="T24" fmla="*/ 3525 w 3582"/>
                <a:gd name="T25" fmla="*/ 166 h 837"/>
                <a:gd name="T26" fmla="*/ 1791 w 3582"/>
                <a:gd name="T27" fmla="*/ 837 h 837"/>
                <a:gd name="T28" fmla="*/ 58 w 3582"/>
                <a:gd name="T29" fmla="*/ 166 h 837"/>
                <a:gd name="T30" fmla="*/ 39 w 3582"/>
                <a:gd name="T31" fmla="*/ 156 h 837"/>
                <a:gd name="T32" fmla="*/ 23 w 3582"/>
                <a:gd name="T33" fmla="*/ 143 h 837"/>
                <a:gd name="T34" fmla="*/ 11 w 3582"/>
                <a:gd name="T35" fmla="*/ 128 h 837"/>
                <a:gd name="T36" fmla="*/ 3 w 3582"/>
                <a:gd name="T37" fmla="*/ 110 h 837"/>
                <a:gd name="T38" fmla="*/ 0 w 3582"/>
                <a:gd name="T39" fmla="*/ 92 h 837"/>
                <a:gd name="T40" fmla="*/ 1 w 3582"/>
                <a:gd name="T41" fmla="*/ 71 h 837"/>
                <a:gd name="T42" fmla="*/ 8 w 3582"/>
                <a:gd name="T43" fmla="*/ 52 h 837"/>
                <a:gd name="T44" fmla="*/ 19 w 3582"/>
                <a:gd name="T45" fmla="*/ 35 h 837"/>
                <a:gd name="T46" fmla="*/ 33 w 3582"/>
                <a:gd name="T47" fmla="*/ 21 h 837"/>
                <a:gd name="T48" fmla="*/ 51 w 3582"/>
                <a:gd name="T49" fmla="*/ 10 h 837"/>
                <a:gd name="T50" fmla="*/ 70 w 3582"/>
                <a:gd name="T51" fmla="*/ 3 h 837"/>
                <a:gd name="T52" fmla="*/ 91 w 3582"/>
                <a:gd name="T53" fmla="*/ 0 h 837"/>
                <a:gd name="T54" fmla="*/ 112 w 3582"/>
                <a:gd name="T55" fmla="*/ 1 h 837"/>
                <a:gd name="T56" fmla="*/ 133 w 3582"/>
                <a:gd name="T57" fmla="*/ 7 h 837"/>
                <a:gd name="T58" fmla="*/ 1791 w 3582"/>
                <a:gd name="T59" fmla="*/ 650 h 837"/>
                <a:gd name="T60" fmla="*/ 3449 w 3582"/>
                <a:gd name="T61" fmla="*/ 7 h 837"/>
                <a:gd name="T62" fmla="*/ 3470 w 3582"/>
                <a:gd name="T63" fmla="*/ 1 h 837"/>
                <a:gd name="T64" fmla="*/ 3491 w 3582"/>
                <a:gd name="T65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2" h="837">
                  <a:moveTo>
                    <a:pt x="3491" y="0"/>
                  </a:moveTo>
                  <a:lnTo>
                    <a:pt x="3512" y="3"/>
                  </a:lnTo>
                  <a:lnTo>
                    <a:pt x="3532" y="10"/>
                  </a:lnTo>
                  <a:lnTo>
                    <a:pt x="3549" y="21"/>
                  </a:lnTo>
                  <a:lnTo>
                    <a:pt x="3564" y="35"/>
                  </a:lnTo>
                  <a:lnTo>
                    <a:pt x="3575" y="52"/>
                  </a:lnTo>
                  <a:lnTo>
                    <a:pt x="3581" y="71"/>
                  </a:lnTo>
                  <a:lnTo>
                    <a:pt x="3582" y="92"/>
                  </a:lnTo>
                  <a:lnTo>
                    <a:pt x="3579" y="110"/>
                  </a:lnTo>
                  <a:lnTo>
                    <a:pt x="3571" y="128"/>
                  </a:lnTo>
                  <a:lnTo>
                    <a:pt x="3559" y="143"/>
                  </a:lnTo>
                  <a:lnTo>
                    <a:pt x="3544" y="156"/>
                  </a:lnTo>
                  <a:lnTo>
                    <a:pt x="3525" y="166"/>
                  </a:lnTo>
                  <a:lnTo>
                    <a:pt x="1791" y="837"/>
                  </a:lnTo>
                  <a:lnTo>
                    <a:pt x="58" y="166"/>
                  </a:lnTo>
                  <a:lnTo>
                    <a:pt x="39" y="156"/>
                  </a:lnTo>
                  <a:lnTo>
                    <a:pt x="23" y="143"/>
                  </a:lnTo>
                  <a:lnTo>
                    <a:pt x="11" y="128"/>
                  </a:lnTo>
                  <a:lnTo>
                    <a:pt x="3" y="110"/>
                  </a:lnTo>
                  <a:lnTo>
                    <a:pt x="0" y="92"/>
                  </a:lnTo>
                  <a:lnTo>
                    <a:pt x="1" y="71"/>
                  </a:lnTo>
                  <a:lnTo>
                    <a:pt x="8" y="52"/>
                  </a:lnTo>
                  <a:lnTo>
                    <a:pt x="19" y="35"/>
                  </a:lnTo>
                  <a:lnTo>
                    <a:pt x="33" y="21"/>
                  </a:lnTo>
                  <a:lnTo>
                    <a:pt x="51" y="10"/>
                  </a:lnTo>
                  <a:lnTo>
                    <a:pt x="70" y="3"/>
                  </a:lnTo>
                  <a:lnTo>
                    <a:pt x="91" y="0"/>
                  </a:lnTo>
                  <a:lnTo>
                    <a:pt x="112" y="1"/>
                  </a:lnTo>
                  <a:lnTo>
                    <a:pt x="133" y="7"/>
                  </a:lnTo>
                  <a:lnTo>
                    <a:pt x="1791" y="650"/>
                  </a:lnTo>
                  <a:lnTo>
                    <a:pt x="3449" y="7"/>
                  </a:lnTo>
                  <a:lnTo>
                    <a:pt x="3470" y="1"/>
                  </a:lnTo>
                  <a:lnTo>
                    <a:pt x="3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4859338" y="4152901"/>
              <a:ext cx="568325" cy="147638"/>
            </a:xfrm>
            <a:custGeom>
              <a:avLst/>
              <a:gdLst>
                <a:gd name="T0" fmla="*/ 91 w 3582"/>
                <a:gd name="T1" fmla="*/ 0 h 838"/>
                <a:gd name="T2" fmla="*/ 112 w 3582"/>
                <a:gd name="T3" fmla="*/ 2 h 838"/>
                <a:gd name="T4" fmla="*/ 133 w 3582"/>
                <a:gd name="T5" fmla="*/ 8 h 838"/>
                <a:gd name="T6" fmla="*/ 1791 w 3582"/>
                <a:gd name="T7" fmla="*/ 650 h 838"/>
                <a:gd name="T8" fmla="*/ 3449 w 3582"/>
                <a:gd name="T9" fmla="*/ 8 h 838"/>
                <a:gd name="T10" fmla="*/ 3470 w 3582"/>
                <a:gd name="T11" fmla="*/ 2 h 838"/>
                <a:gd name="T12" fmla="*/ 3491 w 3582"/>
                <a:gd name="T13" fmla="*/ 1 h 838"/>
                <a:gd name="T14" fmla="*/ 3512 w 3582"/>
                <a:gd name="T15" fmla="*/ 5 h 838"/>
                <a:gd name="T16" fmla="*/ 3532 w 3582"/>
                <a:gd name="T17" fmla="*/ 12 h 838"/>
                <a:gd name="T18" fmla="*/ 3549 w 3582"/>
                <a:gd name="T19" fmla="*/ 22 h 838"/>
                <a:gd name="T20" fmla="*/ 3564 w 3582"/>
                <a:gd name="T21" fmla="*/ 36 h 838"/>
                <a:gd name="T22" fmla="*/ 3575 w 3582"/>
                <a:gd name="T23" fmla="*/ 54 h 838"/>
                <a:gd name="T24" fmla="*/ 3581 w 3582"/>
                <a:gd name="T25" fmla="*/ 73 h 838"/>
                <a:gd name="T26" fmla="*/ 3582 w 3582"/>
                <a:gd name="T27" fmla="*/ 92 h 838"/>
                <a:gd name="T28" fmla="*/ 3579 w 3582"/>
                <a:gd name="T29" fmla="*/ 111 h 838"/>
                <a:gd name="T30" fmla="*/ 3571 w 3582"/>
                <a:gd name="T31" fmla="*/ 128 h 838"/>
                <a:gd name="T32" fmla="*/ 3559 w 3582"/>
                <a:gd name="T33" fmla="*/ 144 h 838"/>
                <a:gd name="T34" fmla="*/ 3544 w 3582"/>
                <a:gd name="T35" fmla="*/ 157 h 838"/>
                <a:gd name="T36" fmla="*/ 3525 w 3582"/>
                <a:gd name="T37" fmla="*/ 167 h 838"/>
                <a:gd name="T38" fmla="*/ 1791 w 3582"/>
                <a:gd name="T39" fmla="*/ 838 h 838"/>
                <a:gd name="T40" fmla="*/ 58 w 3582"/>
                <a:gd name="T41" fmla="*/ 167 h 838"/>
                <a:gd name="T42" fmla="*/ 39 w 3582"/>
                <a:gd name="T43" fmla="*/ 157 h 838"/>
                <a:gd name="T44" fmla="*/ 23 w 3582"/>
                <a:gd name="T45" fmla="*/ 144 h 838"/>
                <a:gd name="T46" fmla="*/ 11 w 3582"/>
                <a:gd name="T47" fmla="*/ 128 h 838"/>
                <a:gd name="T48" fmla="*/ 3 w 3582"/>
                <a:gd name="T49" fmla="*/ 111 h 838"/>
                <a:gd name="T50" fmla="*/ 0 w 3582"/>
                <a:gd name="T51" fmla="*/ 92 h 838"/>
                <a:gd name="T52" fmla="*/ 1 w 3582"/>
                <a:gd name="T53" fmla="*/ 73 h 838"/>
                <a:gd name="T54" fmla="*/ 8 w 3582"/>
                <a:gd name="T55" fmla="*/ 54 h 838"/>
                <a:gd name="T56" fmla="*/ 19 w 3582"/>
                <a:gd name="T57" fmla="*/ 36 h 838"/>
                <a:gd name="T58" fmla="*/ 33 w 3582"/>
                <a:gd name="T59" fmla="*/ 22 h 838"/>
                <a:gd name="T60" fmla="*/ 51 w 3582"/>
                <a:gd name="T61" fmla="*/ 12 h 838"/>
                <a:gd name="T62" fmla="*/ 70 w 3582"/>
                <a:gd name="T63" fmla="*/ 4 h 838"/>
                <a:gd name="T64" fmla="*/ 91 w 3582"/>
                <a:gd name="T65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2" h="838">
                  <a:moveTo>
                    <a:pt x="91" y="0"/>
                  </a:moveTo>
                  <a:lnTo>
                    <a:pt x="112" y="2"/>
                  </a:lnTo>
                  <a:lnTo>
                    <a:pt x="133" y="8"/>
                  </a:lnTo>
                  <a:lnTo>
                    <a:pt x="1791" y="650"/>
                  </a:lnTo>
                  <a:lnTo>
                    <a:pt x="3449" y="8"/>
                  </a:lnTo>
                  <a:lnTo>
                    <a:pt x="3470" y="2"/>
                  </a:lnTo>
                  <a:lnTo>
                    <a:pt x="3491" y="1"/>
                  </a:lnTo>
                  <a:lnTo>
                    <a:pt x="3512" y="5"/>
                  </a:lnTo>
                  <a:lnTo>
                    <a:pt x="3532" y="12"/>
                  </a:lnTo>
                  <a:lnTo>
                    <a:pt x="3549" y="22"/>
                  </a:lnTo>
                  <a:lnTo>
                    <a:pt x="3564" y="36"/>
                  </a:lnTo>
                  <a:lnTo>
                    <a:pt x="3575" y="54"/>
                  </a:lnTo>
                  <a:lnTo>
                    <a:pt x="3581" y="73"/>
                  </a:lnTo>
                  <a:lnTo>
                    <a:pt x="3582" y="92"/>
                  </a:lnTo>
                  <a:lnTo>
                    <a:pt x="3579" y="111"/>
                  </a:lnTo>
                  <a:lnTo>
                    <a:pt x="3571" y="128"/>
                  </a:lnTo>
                  <a:lnTo>
                    <a:pt x="3559" y="144"/>
                  </a:lnTo>
                  <a:lnTo>
                    <a:pt x="3544" y="157"/>
                  </a:lnTo>
                  <a:lnTo>
                    <a:pt x="3525" y="167"/>
                  </a:lnTo>
                  <a:lnTo>
                    <a:pt x="1791" y="838"/>
                  </a:lnTo>
                  <a:lnTo>
                    <a:pt x="58" y="167"/>
                  </a:lnTo>
                  <a:lnTo>
                    <a:pt x="39" y="157"/>
                  </a:lnTo>
                  <a:lnTo>
                    <a:pt x="23" y="144"/>
                  </a:lnTo>
                  <a:lnTo>
                    <a:pt x="11" y="128"/>
                  </a:lnTo>
                  <a:lnTo>
                    <a:pt x="3" y="111"/>
                  </a:lnTo>
                  <a:lnTo>
                    <a:pt x="0" y="92"/>
                  </a:lnTo>
                  <a:lnTo>
                    <a:pt x="1" y="73"/>
                  </a:lnTo>
                  <a:lnTo>
                    <a:pt x="8" y="54"/>
                  </a:lnTo>
                  <a:lnTo>
                    <a:pt x="19" y="36"/>
                  </a:lnTo>
                  <a:lnTo>
                    <a:pt x="33" y="22"/>
                  </a:lnTo>
                  <a:lnTo>
                    <a:pt x="51" y="12"/>
                  </a:lnTo>
                  <a:lnTo>
                    <a:pt x="70" y="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9713253" y="2562605"/>
            <a:ext cx="380398" cy="550238"/>
            <a:chOff x="9842500" y="1071563"/>
            <a:chExt cx="519113" cy="750887"/>
          </a:xfrm>
          <a:solidFill>
            <a:schemeClr val="accent3"/>
          </a:solidFill>
        </p:grpSpPr>
        <p:sp>
          <p:nvSpPr>
            <p:cNvPr id="120" name="Freeform 67"/>
            <p:cNvSpPr>
              <a:spLocks noEditPoints="1"/>
            </p:cNvSpPr>
            <p:nvPr/>
          </p:nvSpPr>
          <p:spPr bwMode="auto">
            <a:xfrm>
              <a:off x="9842500" y="1071563"/>
              <a:ext cx="519113" cy="750887"/>
            </a:xfrm>
            <a:custGeom>
              <a:avLst/>
              <a:gdLst>
                <a:gd name="T0" fmla="*/ 1570 w 2289"/>
                <a:gd name="T1" fmla="*/ 786 h 3313"/>
                <a:gd name="T2" fmla="*/ 364 w 2289"/>
                <a:gd name="T3" fmla="*/ 439 h 3313"/>
                <a:gd name="T4" fmla="*/ 276 w 2289"/>
                <a:gd name="T5" fmla="*/ 466 h 3313"/>
                <a:gd name="T6" fmla="*/ 220 w 2289"/>
                <a:gd name="T7" fmla="*/ 535 h 3313"/>
                <a:gd name="T8" fmla="*/ 208 w 2289"/>
                <a:gd name="T9" fmla="*/ 2950 h 3313"/>
                <a:gd name="T10" fmla="*/ 235 w 2289"/>
                <a:gd name="T11" fmla="*/ 3037 h 3313"/>
                <a:gd name="T12" fmla="*/ 303 w 2289"/>
                <a:gd name="T13" fmla="*/ 3093 h 3313"/>
                <a:gd name="T14" fmla="*/ 1925 w 2289"/>
                <a:gd name="T15" fmla="*/ 3105 h 3313"/>
                <a:gd name="T16" fmla="*/ 2013 w 2289"/>
                <a:gd name="T17" fmla="*/ 3078 h 3313"/>
                <a:gd name="T18" fmla="*/ 2069 w 2289"/>
                <a:gd name="T19" fmla="*/ 3011 h 3313"/>
                <a:gd name="T20" fmla="*/ 2081 w 2289"/>
                <a:gd name="T21" fmla="*/ 595 h 3313"/>
                <a:gd name="T22" fmla="*/ 2054 w 2289"/>
                <a:gd name="T23" fmla="*/ 508 h 3313"/>
                <a:gd name="T24" fmla="*/ 1985 w 2289"/>
                <a:gd name="T25" fmla="*/ 452 h 3313"/>
                <a:gd name="T26" fmla="*/ 1776 w 2289"/>
                <a:gd name="T27" fmla="*/ 439 h 3313"/>
                <a:gd name="T28" fmla="*/ 1764 w 2289"/>
                <a:gd name="T29" fmla="*/ 873 h 3313"/>
                <a:gd name="T30" fmla="*/ 1711 w 2289"/>
                <a:gd name="T31" fmla="*/ 948 h 3313"/>
                <a:gd name="T32" fmla="*/ 1627 w 2289"/>
                <a:gd name="T33" fmla="*/ 987 h 3313"/>
                <a:gd name="T34" fmla="*/ 662 w 2289"/>
                <a:gd name="T35" fmla="*/ 987 h 3313"/>
                <a:gd name="T36" fmla="*/ 578 w 2289"/>
                <a:gd name="T37" fmla="*/ 948 h 3313"/>
                <a:gd name="T38" fmla="*/ 525 w 2289"/>
                <a:gd name="T39" fmla="*/ 873 h 3313"/>
                <a:gd name="T40" fmla="*/ 513 w 2289"/>
                <a:gd name="T41" fmla="*/ 439 h 3313"/>
                <a:gd name="T42" fmla="*/ 1123 w 2289"/>
                <a:gd name="T43" fmla="*/ 74 h 3313"/>
                <a:gd name="T44" fmla="*/ 1076 w 2289"/>
                <a:gd name="T45" fmla="*/ 110 h 3313"/>
                <a:gd name="T46" fmla="*/ 1069 w 2289"/>
                <a:gd name="T47" fmla="*/ 171 h 3313"/>
                <a:gd name="T48" fmla="*/ 1104 w 2289"/>
                <a:gd name="T49" fmla="*/ 217 h 3313"/>
                <a:gd name="T50" fmla="*/ 1166 w 2289"/>
                <a:gd name="T51" fmla="*/ 226 h 3313"/>
                <a:gd name="T52" fmla="*/ 1213 w 2289"/>
                <a:gd name="T53" fmla="*/ 189 h 3313"/>
                <a:gd name="T54" fmla="*/ 1220 w 2289"/>
                <a:gd name="T55" fmla="*/ 129 h 3313"/>
                <a:gd name="T56" fmla="*/ 1185 w 2289"/>
                <a:gd name="T57" fmla="*/ 82 h 3313"/>
                <a:gd name="T58" fmla="*/ 965 w 2289"/>
                <a:gd name="T59" fmla="*/ 0 h 3313"/>
                <a:gd name="T60" fmla="*/ 1386 w 2289"/>
                <a:gd name="T61" fmla="*/ 13 h 3313"/>
                <a:gd name="T62" fmla="*/ 1456 w 2289"/>
                <a:gd name="T63" fmla="*/ 70 h 3313"/>
                <a:gd name="T64" fmla="*/ 1482 w 2289"/>
                <a:gd name="T65" fmla="*/ 158 h 3313"/>
                <a:gd name="T66" fmla="*/ 1971 w 2289"/>
                <a:gd name="T67" fmla="*/ 236 h 3313"/>
                <a:gd name="T68" fmla="*/ 2096 w 2289"/>
                <a:gd name="T69" fmla="*/ 275 h 3313"/>
                <a:gd name="T70" fmla="*/ 2197 w 2289"/>
                <a:gd name="T71" fmla="*/ 354 h 3313"/>
                <a:gd name="T72" fmla="*/ 2265 w 2289"/>
                <a:gd name="T73" fmla="*/ 464 h 3313"/>
                <a:gd name="T74" fmla="*/ 2289 w 2289"/>
                <a:gd name="T75" fmla="*/ 595 h 3313"/>
                <a:gd name="T76" fmla="*/ 2277 w 2289"/>
                <a:gd name="T77" fmla="*/ 3039 h 3313"/>
                <a:gd name="T78" fmla="*/ 2224 w 2289"/>
                <a:gd name="T79" fmla="*/ 3157 h 3313"/>
                <a:gd name="T80" fmla="*/ 2132 w 2289"/>
                <a:gd name="T81" fmla="*/ 3247 h 3313"/>
                <a:gd name="T82" fmla="*/ 2015 w 2289"/>
                <a:gd name="T83" fmla="*/ 3301 h 3313"/>
                <a:gd name="T84" fmla="*/ 364 w 2289"/>
                <a:gd name="T85" fmla="*/ 3313 h 3313"/>
                <a:gd name="T86" fmla="*/ 233 w 2289"/>
                <a:gd name="T87" fmla="*/ 3288 h 3313"/>
                <a:gd name="T88" fmla="*/ 122 w 2289"/>
                <a:gd name="T89" fmla="*/ 3220 h 3313"/>
                <a:gd name="T90" fmla="*/ 43 w 2289"/>
                <a:gd name="T91" fmla="*/ 3120 h 3313"/>
                <a:gd name="T92" fmla="*/ 3 w 2289"/>
                <a:gd name="T93" fmla="*/ 2995 h 3313"/>
                <a:gd name="T94" fmla="*/ 3 w 2289"/>
                <a:gd name="T95" fmla="*/ 549 h 3313"/>
                <a:gd name="T96" fmla="*/ 43 w 2289"/>
                <a:gd name="T97" fmla="*/ 425 h 3313"/>
                <a:gd name="T98" fmla="*/ 122 w 2289"/>
                <a:gd name="T99" fmla="*/ 324 h 3313"/>
                <a:gd name="T100" fmla="*/ 233 w 2289"/>
                <a:gd name="T101" fmla="*/ 257 h 3313"/>
                <a:gd name="T102" fmla="*/ 364 w 2289"/>
                <a:gd name="T103" fmla="*/ 233 h 3313"/>
                <a:gd name="T104" fmla="*/ 810 w 2289"/>
                <a:gd name="T105" fmla="*/ 126 h 3313"/>
                <a:gd name="T106" fmla="*/ 853 w 2289"/>
                <a:gd name="T107" fmla="*/ 47 h 3313"/>
                <a:gd name="T108" fmla="*/ 932 w 2289"/>
                <a:gd name="T109" fmla="*/ 4 h 3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89" h="3313">
                  <a:moveTo>
                    <a:pt x="718" y="455"/>
                  </a:moveTo>
                  <a:lnTo>
                    <a:pt x="718" y="786"/>
                  </a:lnTo>
                  <a:lnTo>
                    <a:pt x="1570" y="786"/>
                  </a:lnTo>
                  <a:lnTo>
                    <a:pt x="1570" y="455"/>
                  </a:lnTo>
                  <a:lnTo>
                    <a:pt x="718" y="455"/>
                  </a:lnTo>
                  <a:close/>
                  <a:moveTo>
                    <a:pt x="364" y="439"/>
                  </a:moveTo>
                  <a:lnTo>
                    <a:pt x="333" y="442"/>
                  </a:lnTo>
                  <a:lnTo>
                    <a:pt x="303" y="452"/>
                  </a:lnTo>
                  <a:lnTo>
                    <a:pt x="276" y="466"/>
                  </a:lnTo>
                  <a:lnTo>
                    <a:pt x="253" y="485"/>
                  </a:lnTo>
                  <a:lnTo>
                    <a:pt x="235" y="508"/>
                  </a:lnTo>
                  <a:lnTo>
                    <a:pt x="220" y="535"/>
                  </a:lnTo>
                  <a:lnTo>
                    <a:pt x="212" y="564"/>
                  </a:lnTo>
                  <a:lnTo>
                    <a:pt x="208" y="595"/>
                  </a:lnTo>
                  <a:lnTo>
                    <a:pt x="208" y="2950"/>
                  </a:lnTo>
                  <a:lnTo>
                    <a:pt x="212" y="2982"/>
                  </a:lnTo>
                  <a:lnTo>
                    <a:pt x="220" y="3011"/>
                  </a:lnTo>
                  <a:lnTo>
                    <a:pt x="235" y="3037"/>
                  </a:lnTo>
                  <a:lnTo>
                    <a:pt x="253" y="3059"/>
                  </a:lnTo>
                  <a:lnTo>
                    <a:pt x="276" y="3078"/>
                  </a:lnTo>
                  <a:lnTo>
                    <a:pt x="303" y="3093"/>
                  </a:lnTo>
                  <a:lnTo>
                    <a:pt x="333" y="3102"/>
                  </a:lnTo>
                  <a:lnTo>
                    <a:pt x="364" y="3105"/>
                  </a:lnTo>
                  <a:lnTo>
                    <a:pt x="1925" y="3105"/>
                  </a:lnTo>
                  <a:lnTo>
                    <a:pt x="1956" y="3102"/>
                  </a:lnTo>
                  <a:lnTo>
                    <a:pt x="1985" y="3093"/>
                  </a:lnTo>
                  <a:lnTo>
                    <a:pt x="2013" y="3078"/>
                  </a:lnTo>
                  <a:lnTo>
                    <a:pt x="2035" y="3059"/>
                  </a:lnTo>
                  <a:lnTo>
                    <a:pt x="2054" y="3037"/>
                  </a:lnTo>
                  <a:lnTo>
                    <a:pt x="2069" y="3011"/>
                  </a:lnTo>
                  <a:lnTo>
                    <a:pt x="2078" y="2982"/>
                  </a:lnTo>
                  <a:lnTo>
                    <a:pt x="2081" y="2950"/>
                  </a:lnTo>
                  <a:lnTo>
                    <a:pt x="2081" y="595"/>
                  </a:lnTo>
                  <a:lnTo>
                    <a:pt x="2078" y="564"/>
                  </a:lnTo>
                  <a:lnTo>
                    <a:pt x="2069" y="535"/>
                  </a:lnTo>
                  <a:lnTo>
                    <a:pt x="2054" y="508"/>
                  </a:lnTo>
                  <a:lnTo>
                    <a:pt x="2035" y="485"/>
                  </a:lnTo>
                  <a:lnTo>
                    <a:pt x="2013" y="466"/>
                  </a:lnTo>
                  <a:lnTo>
                    <a:pt x="1985" y="452"/>
                  </a:lnTo>
                  <a:lnTo>
                    <a:pt x="1956" y="442"/>
                  </a:lnTo>
                  <a:lnTo>
                    <a:pt x="1925" y="439"/>
                  </a:lnTo>
                  <a:lnTo>
                    <a:pt x="1776" y="439"/>
                  </a:lnTo>
                  <a:lnTo>
                    <a:pt x="1776" y="810"/>
                  </a:lnTo>
                  <a:lnTo>
                    <a:pt x="1773" y="842"/>
                  </a:lnTo>
                  <a:lnTo>
                    <a:pt x="1764" y="873"/>
                  </a:lnTo>
                  <a:lnTo>
                    <a:pt x="1751" y="901"/>
                  </a:lnTo>
                  <a:lnTo>
                    <a:pt x="1733" y="926"/>
                  </a:lnTo>
                  <a:lnTo>
                    <a:pt x="1711" y="948"/>
                  </a:lnTo>
                  <a:lnTo>
                    <a:pt x="1686" y="965"/>
                  </a:lnTo>
                  <a:lnTo>
                    <a:pt x="1658" y="979"/>
                  </a:lnTo>
                  <a:lnTo>
                    <a:pt x="1627" y="987"/>
                  </a:lnTo>
                  <a:lnTo>
                    <a:pt x="1594" y="990"/>
                  </a:lnTo>
                  <a:lnTo>
                    <a:pt x="694" y="990"/>
                  </a:lnTo>
                  <a:lnTo>
                    <a:pt x="662" y="987"/>
                  </a:lnTo>
                  <a:lnTo>
                    <a:pt x="631" y="979"/>
                  </a:lnTo>
                  <a:lnTo>
                    <a:pt x="603" y="965"/>
                  </a:lnTo>
                  <a:lnTo>
                    <a:pt x="578" y="948"/>
                  </a:lnTo>
                  <a:lnTo>
                    <a:pt x="556" y="926"/>
                  </a:lnTo>
                  <a:lnTo>
                    <a:pt x="538" y="901"/>
                  </a:lnTo>
                  <a:lnTo>
                    <a:pt x="525" y="873"/>
                  </a:lnTo>
                  <a:lnTo>
                    <a:pt x="516" y="842"/>
                  </a:lnTo>
                  <a:lnTo>
                    <a:pt x="513" y="810"/>
                  </a:lnTo>
                  <a:lnTo>
                    <a:pt x="513" y="439"/>
                  </a:lnTo>
                  <a:lnTo>
                    <a:pt x="364" y="439"/>
                  </a:lnTo>
                  <a:close/>
                  <a:moveTo>
                    <a:pt x="1145" y="72"/>
                  </a:moveTo>
                  <a:lnTo>
                    <a:pt x="1123" y="74"/>
                  </a:lnTo>
                  <a:lnTo>
                    <a:pt x="1104" y="82"/>
                  </a:lnTo>
                  <a:lnTo>
                    <a:pt x="1089" y="95"/>
                  </a:lnTo>
                  <a:lnTo>
                    <a:pt x="1076" y="110"/>
                  </a:lnTo>
                  <a:lnTo>
                    <a:pt x="1069" y="129"/>
                  </a:lnTo>
                  <a:lnTo>
                    <a:pt x="1066" y="150"/>
                  </a:lnTo>
                  <a:lnTo>
                    <a:pt x="1069" y="171"/>
                  </a:lnTo>
                  <a:lnTo>
                    <a:pt x="1076" y="189"/>
                  </a:lnTo>
                  <a:lnTo>
                    <a:pt x="1089" y="205"/>
                  </a:lnTo>
                  <a:lnTo>
                    <a:pt x="1104" y="217"/>
                  </a:lnTo>
                  <a:lnTo>
                    <a:pt x="1123" y="226"/>
                  </a:lnTo>
                  <a:lnTo>
                    <a:pt x="1145" y="229"/>
                  </a:lnTo>
                  <a:lnTo>
                    <a:pt x="1166" y="226"/>
                  </a:lnTo>
                  <a:lnTo>
                    <a:pt x="1185" y="217"/>
                  </a:lnTo>
                  <a:lnTo>
                    <a:pt x="1200" y="205"/>
                  </a:lnTo>
                  <a:lnTo>
                    <a:pt x="1213" y="189"/>
                  </a:lnTo>
                  <a:lnTo>
                    <a:pt x="1220" y="171"/>
                  </a:lnTo>
                  <a:lnTo>
                    <a:pt x="1223" y="150"/>
                  </a:lnTo>
                  <a:lnTo>
                    <a:pt x="1220" y="129"/>
                  </a:lnTo>
                  <a:lnTo>
                    <a:pt x="1213" y="110"/>
                  </a:lnTo>
                  <a:lnTo>
                    <a:pt x="1200" y="95"/>
                  </a:lnTo>
                  <a:lnTo>
                    <a:pt x="1185" y="82"/>
                  </a:lnTo>
                  <a:lnTo>
                    <a:pt x="1166" y="74"/>
                  </a:lnTo>
                  <a:lnTo>
                    <a:pt x="1145" y="72"/>
                  </a:lnTo>
                  <a:close/>
                  <a:moveTo>
                    <a:pt x="965" y="0"/>
                  </a:moveTo>
                  <a:lnTo>
                    <a:pt x="1324" y="0"/>
                  </a:lnTo>
                  <a:lnTo>
                    <a:pt x="1356" y="4"/>
                  </a:lnTo>
                  <a:lnTo>
                    <a:pt x="1386" y="13"/>
                  </a:lnTo>
                  <a:lnTo>
                    <a:pt x="1413" y="27"/>
                  </a:lnTo>
                  <a:lnTo>
                    <a:pt x="1436" y="47"/>
                  </a:lnTo>
                  <a:lnTo>
                    <a:pt x="1456" y="70"/>
                  </a:lnTo>
                  <a:lnTo>
                    <a:pt x="1469" y="97"/>
                  </a:lnTo>
                  <a:lnTo>
                    <a:pt x="1479" y="126"/>
                  </a:lnTo>
                  <a:lnTo>
                    <a:pt x="1482" y="158"/>
                  </a:lnTo>
                  <a:lnTo>
                    <a:pt x="1482" y="233"/>
                  </a:lnTo>
                  <a:lnTo>
                    <a:pt x="1925" y="233"/>
                  </a:lnTo>
                  <a:lnTo>
                    <a:pt x="1971" y="236"/>
                  </a:lnTo>
                  <a:lnTo>
                    <a:pt x="2015" y="244"/>
                  </a:lnTo>
                  <a:lnTo>
                    <a:pt x="2056" y="257"/>
                  </a:lnTo>
                  <a:lnTo>
                    <a:pt x="2096" y="275"/>
                  </a:lnTo>
                  <a:lnTo>
                    <a:pt x="2132" y="297"/>
                  </a:lnTo>
                  <a:lnTo>
                    <a:pt x="2167" y="324"/>
                  </a:lnTo>
                  <a:lnTo>
                    <a:pt x="2197" y="354"/>
                  </a:lnTo>
                  <a:lnTo>
                    <a:pt x="2224" y="388"/>
                  </a:lnTo>
                  <a:lnTo>
                    <a:pt x="2246" y="425"/>
                  </a:lnTo>
                  <a:lnTo>
                    <a:pt x="2265" y="464"/>
                  </a:lnTo>
                  <a:lnTo>
                    <a:pt x="2278" y="506"/>
                  </a:lnTo>
                  <a:lnTo>
                    <a:pt x="2286" y="549"/>
                  </a:lnTo>
                  <a:lnTo>
                    <a:pt x="2289" y="595"/>
                  </a:lnTo>
                  <a:lnTo>
                    <a:pt x="2289" y="2950"/>
                  </a:lnTo>
                  <a:lnTo>
                    <a:pt x="2286" y="2995"/>
                  </a:lnTo>
                  <a:lnTo>
                    <a:pt x="2277" y="3039"/>
                  </a:lnTo>
                  <a:lnTo>
                    <a:pt x="2265" y="3081"/>
                  </a:lnTo>
                  <a:lnTo>
                    <a:pt x="2246" y="3120"/>
                  </a:lnTo>
                  <a:lnTo>
                    <a:pt x="2224" y="3157"/>
                  </a:lnTo>
                  <a:lnTo>
                    <a:pt x="2197" y="3190"/>
                  </a:lnTo>
                  <a:lnTo>
                    <a:pt x="2167" y="3220"/>
                  </a:lnTo>
                  <a:lnTo>
                    <a:pt x="2132" y="3247"/>
                  </a:lnTo>
                  <a:lnTo>
                    <a:pt x="2096" y="3270"/>
                  </a:lnTo>
                  <a:lnTo>
                    <a:pt x="2056" y="3288"/>
                  </a:lnTo>
                  <a:lnTo>
                    <a:pt x="2015" y="3301"/>
                  </a:lnTo>
                  <a:lnTo>
                    <a:pt x="1971" y="3309"/>
                  </a:lnTo>
                  <a:lnTo>
                    <a:pt x="1925" y="3313"/>
                  </a:lnTo>
                  <a:lnTo>
                    <a:pt x="364" y="3313"/>
                  </a:lnTo>
                  <a:lnTo>
                    <a:pt x="318" y="3309"/>
                  </a:lnTo>
                  <a:lnTo>
                    <a:pt x="274" y="3301"/>
                  </a:lnTo>
                  <a:lnTo>
                    <a:pt x="233" y="3288"/>
                  </a:lnTo>
                  <a:lnTo>
                    <a:pt x="193" y="3270"/>
                  </a:lnTo>
                  <a:lnTo>
                    <a:pt x="156" y="3247"/>
                  </a:lnTo>
                  <a:lnTo>
                    <a:pt x="122" y="3220"/>
                  </a:lnTo>
                  <a:lnTo>
                    <a:pt x="92" y="3190"/>
                  </a:lnTo>
                  <a:lnTo>
                    <a:pt x="65" y="3157"/>
                  </a:lnTo>
                  <a:lnTo>
                    <a:pt x="43" y="3120"/>
                  </a:lnTo>
                  <a:lnTo>
                    <a:pt x="24" y="3081"/>
                  </a:lnTo>
                  <a:lnTo>
                    <a:pt x="10" y="3039"/>
                  </a:lnTo>
                  <a:lnTo>
                    <a:pt x="3" y="2995"/>
                  </a:lnTo>
                  <a:lnTo>
                    <a:pt x="0" y="2950"/>
                  </a:lnTo>
                  <a:lnTo>
                    <a:pt x="0" y="595"/>
                  </a:lnTo>
                  <a:lnTo>
                    <a:pt x="3" y="549"/>
                  </a:lnTo>
                  <a:lnTo>
                    <a:pt x="10" y="506"/>
                  </a:lnTo>
                  <a:lnTo>
                    <a:pt x="24" y="464"/>
                  </a:lnTo>
                  <a:lnTo>
                    <a:pt x="43" y="425"/>
                  </a:lnTo>
                  <a:lnTo>
                    <a:pt x="65" y="388"/>
                  </a:lnTo>
                  <a:lnTo>
                    <a:pt x="92" y="354"/>
                  </a:lnTo>
                  <a:lnTo>
                    <a:pt x="122" y="324"/>
                  </a:lnTo>
                  <a:lnTo>
                    <a:pt x="156" y="297"/>
                  </a:lnTo>
                  <a:lnTo>
                    <a:pt x="193" y="275"/>
                  </a:lnTo>
                  <a:lnTo>
                    <a:pt x="233" y="257"/>
                  </a:lnTo>
                  <a:lnTo>
                    <a:pt x="274" y="244"/>
                  </a:lnTo>
                  <a:lnTo>
                    <a:pt x="318" y="236"/>
                  </a:lnTo>
                  <a:lnTo>
                    <a:pt x="364" y="233"/>
                  </a:lnTo>
                  <a:lnTo>
                    <a:pt x="807" y="233"/>
                  </a:lnTo>
                  <a:lnTo>
                    <a:pt x="807" y="158"/>
                  </a:lnTo>
                  <a:lnTo>
                    <a:pt x="810" y="126"/>
                  </a:lnTo>
                  <a:lnTo>
                    <a:pt x="820" y="97"/>
                  </a:lnTo>
                  <a:lnTo>
                    <a:pt x="834" y="70"/>
                  </a:lnTo>
                  <a:lnTo>
                    <a:pt x="853" y="47"/>
                  </a:lnTo>
                  <a:lnTo>
                    <a:pt x="876" y="27"/>
                  </a:lnTo>
                  <a:lnTo>
                    <a:pt x="903" y="13"/>
                  </a:lnTo>
                  <a:lnTo>
                    <a:pt x="932" y="4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68"/>
            <p:cNvSpPr>
              <a:spLocks noEditPoints="1"/>
            </p:cNvSpPr>
            <p:nvPr/>
          </p:nvSpPr>
          <p:spPr bwMode="auto">
            <a:xfrm>
              <a:off x="9920288" y="1370013"/>
              <a:ext cx="120650" cy="100012"/>
            </a:xfrm>
            <a:custGeom>
              <a:avLst/>
              <a:gdLst>
                <a:gd name="T0" fmla="*/ 73 w 533"/>
                <a:gd name="T1" fmla="*/ 66 h 441"/>
                <a:gd name="T2" fmla="*/ 59 w 533"/>
                <a:gd name="T3" fmla="*/ 81 h 441"/>
                <a:gd name="T4" fmla="*/ 56 w 533"/>
                <a:gd name="T5" fmla="*/ 358 h 441"/>
                <a:gd name="T6" fmla="*/ 65 w 533"/>
                <a:gd name="T7" fmla="*/ 377 h 441"/>
                <a:gd name="T8" fmla="*/ 85 w 533"/>
                <a:gd name="T9" fmla="*/ 385 h 441"/>
                <a:gd name="T10" fmla="*/ 337 w 533"/>
                <a:gd name="T11" fmla="*/ 383 h 441"/>
                <a:gd name="T12" fmla="*/ 353 w 533"/>
                <a:gd name="T13" fmla="*/ 368 h 441"/>
                <a:gd name="T14" fmla="*/ 355 w 533"/>
                <a:gd name="T15" fmla="*/ 282 h 441"/>
                <a:gd name="T16" fmla="*/ 285 w 533"/>
                <a:gd name="T17" fmla="*/ 362 h 441"/>
                <a:gd name="T18" fmla="*/ 259 w 533"/>
                <a:gd name="T19" fmla="*/ 370 h 441"/>
                <a:gd name="T20" fmla="*/ 243 w 533"/>
                <a:gd name="T21" fmla="*/ 369 h 441"/>
                <a:gd name="T22" fmla="*/ 220 w 533"/>
                <a:gd name="T23" fmla="*/ 357 h 441"/>
                <a:gd name="T24" fmla="*/ 89 w 533"/>
                <a:gd name="T25" fmla="*/ 231 h 441"/>
                <a:gd name="T26" fmla="*/ 82 w 533"/>
                <a:gd name="T27" fmla="*/ 200 h 441"/>
                <a:gd name="T28" fmla="*/ 96 w 533"/>
                <a:gd name="T29" fmla="*/ 171 h 441"/>
                <a:gd name="T30" fmla="*/ 124 w 533"/>
                <a:gd name="T31" fmla="*/ 155 h 441"/>
                <a:gd name="T32" fmla="*/ 155 w 533"/>
                <a:gd name="T33" fmla="*/ 160 h 441"/>
                <a:gd name="T34" fmla="*/ 213 w 533"/>
                <a:gd name="T35" fmla="*/ 208 h 441"/>
                <a:gd name="T36" fmla="*/ 242 w 533"/>
                <a:gd name="T37" fmla="*/ 222 h 441"/>
                <a:gd name="T38" fmla="*/ 272 w 533"/>
                <a:gd name="T39" fmla="*/ 215 h 441"/>
                <a:gd name="T40" fmla="*/ 355 w 533"/>
                <a:gd name="T41" fmla="*/ 121 h 441"/>
                <a:gd name="T42" fmla="*/ 353 w 533"/>
                <a:gd name="T43" fmla="*/ 81 h 441"/>
                <a:gd name="T44" fmla="*/ 337 w 533"/>
                <a:gd name="T45" fmla="*/ 66 h 441"/>
                <a:gd name="T46" fmla="*/ 85 w 533"/>
                <a:gd name="T47" fmla="*/ 64 h 441"/>
                <a:gd name="T48" fmla="*/ 501 w 533"/>
                <a:gd name="T49" fmla="*/ 3 h 441"/>
                <a:gd name="T50" fmla="*/ 526 w 533"/>
                <a:gd name="T51" fmla="*/ 24 h 441"/>
                <a:gd name="T52" fmla="*/ 533 w 533"/>
                <a:gd name="T53" fmla="*/ 55 h 441"/>
                <a:gd name="T54" fmla="*/ 520 w 533"/>
                <a:gd name="T55" fmla="*/ 84 h 441"/>
                <a:gd name="T56" fmla="*/ 411 w 533"/>
                <a:gd name="T57" fmla="*/ 358 h 441"/>
                <a:gd name="T58" fmla="*/ 399 w 533"/>
                <a:gd name="T59" fmla="*/ 399 h 441"/>
                <a:gd name="T60" fmla="*/ 369 w 533"/>
                <a:gd name="T61" fmla="*/ 429 h 441"/>
                <a:gd name="T62" fmla="*/ 326 w 533"/>
                <a:gd name="T63" fmla="*/ 441 h 441"/>
                <a:gd name="T64" fmla="*/ 62 w 533"/>
                <a:gd name="T65" fmla="*/ 438 h 441"/>
                <a:gd name="T66" fmla="*/ 25 w 533"/>
                <a:gd name="T67" fmla="*/ 417 h 441"/>
                <a:gd name="T68" fmla="*/ 3 w 533"/>
                <a:gd name="T69" fmla="*/ 380 h 441"/>
                <a:gd name="T70" fmla="*/ 0 w 533"/>
                <a:gd name="T71" fmla="*/ 92 h 441"/>
                <a:gd name="T72" fmla="*/ 12 w 533"/>
                <a:gd name="T73" fmla="*/ 50 h 441"/>
                <a:gd name="T74" fmla="*/ 42 w 533"/>
                <a:gd name="T75" fmla="*/ 20 h 441"/>
                <a:gd name="T76" fmla="*/ 85 w 533"/>
                <a:gd name="T77" fmla="*/ 8 h 441"/>
                <a:gd name="T78" fmla="*/ 347 w 533"/>
                <a:gd name="T79" fmla="*/ 10 h 441"/>
                <a:gd name="T80" fmla="*/ 382 w 533"/>
                <a:gd name="T81" fmla="*/ 29 h 441"/>
                <a:gd name="T82" fmla="*/ 405 w 533"/>
                <a:gd name="T83" fmla="*/ 61 h 441"/>
                <a:gd name="T84" fmla="*/ 454 w 533"/>
                <a:gd name="T85" fmla="*/ 7 h 441"/>
                <a:gd name="T86" fmla="*/ 485 w 533"/>
                <a:gd name="T8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3" h="441">
                  <a:moveTo>
                    <a:pt x="85" y="64"/>
                  </a:moveTo>
                  <a:lnTo>
                    <a:pt x="73" y="66"/>
                  </a:lnTo>
                  <a:lnTo>
                    <a:pt x="65" y="73"/>
                  </a:lnTo>
                  <a:lnTo>
                    <a:pt x="59" y="81"/>
                  </a:lnTo>
                  <a:lnTo>
                    <a:pt x="56" y="92"/>
                  </a:lnTo>
                  <a:lnTo>
                    <a:pt x="56" y="358"/>
                  </a:lnTo>
                  <a:lnTo>
                    <a:pt x="59" y="368"/>
                  </a:lnTo>
                  <a:lnTo>
                    <a:pt x="65" y="377"/>
                  </a:lnTo>
                  <a:lnTo>
                    <a:pt x="73" y="383"/>
                  </a:lnTo>
                  <a:lnTo>
                    <a:pt x="85" y="385"/>
                  </a:lnTo>
                  <a:lnTo>
                    <a:pt x="326" y="385"/>
                  </a:lnTo>
                  <a:lnTo>
                    <a:pt x="337" y="383"/>
                  </a:lnTo>
                  <a:lnTo>
                    <a:pt x="346" y="377"/>
                  </a:lnTo>
                  <a:lnTo>
                    <a:pt x="353" y="368"/>
                  </a:lnTo>
                  <a:lnTo>
                    <a:pt x="355" y="358"/>
                  </a:lnTo>
                  <a:lnTo>
                    <a:pt x="355" y="282"/>
                  </a:lnTo>
                  <a:lnTo>
                    <a:pt x="295" y="353"/>
                  </a:lnTo>
                  <a:lnTo>
                    <a:pt x="285" y="362"/>
                  </a:lnTo>
                  <a:lnTo>
                    <a:pt x="272" y="368"/>
                  </a:lnTo>
                  <a:lnTo>
                    <a:pt x="259" y="370"/>
                  </a:lnTo>
                  <a:lnTo>
                    <a:pt x="256" y="370"/>
                  </a:lnTo>
                  <a:lnTo>
                    <a:pt x="243" y="369"/>
                  </a:lnTo>
                  <a:lnTo>
                    <a:pt x="231" y="364"/>
                  </a:lnTo>
                  <a:lnTo>
                    <a:pt x="220" y="357"/>
                  </a:lnTo>
                  <a:lnTo>
                    <a:pt x="99" y="245"/>
                  </a:lnTo>
                  <a:lnTo>
                    <a:pt x="89" y="231"/>
                  </a:lnTo>
                  <a:lnTo>
                    <a:pt x="84" y="217"/>
                  </a:lnTo>
                  <a:lnTo>
                    <a:pt x="82" y="200"/>
                  </a:lnTo>
                  <a:lnTo>
                    <a:pt x="87" y="186"/>
                  </a:lnTo>
                  <a:lnTo>
                    <a:pt x="96" y="171"/>
                  </a:lnTo>
                  <a:lnTo>
                    <a:pt x="110" y="162"/>
                  </a:lnTo>
                  <a:lnTo>
                    <a:pt x="124" y="155"/>
                  </a:lnTo>
                  <a:lnTo>
                    <a:pt x="140" y="155"/>
                  </a:lnTo>
                  <a:lnTo>
                    <a:pt x="155" y="160"/>
                  </a:lnTo>
                  <a:lnTo>
                    <a:pt x="169" y="169"/>
                  </a:lnTo>
                  <a:lnTo>
                    <a:pt x="213" y="208"/>
                  </a:lnTo>
                  <a:lnTo>
                    <a:pt x="226" y="218"/>
                  </a:lnTo>
                  <a:lnTo>
                    <a:pt x="242" y="222"/>
                  </a:lnTo>
                  <a:lnTo>
                    <a:pt x="258" y="221"/>
                  </a:lnTo>
                  <a:lnTo>
                    <a:pt x="272" y="215"/>
                  </a:lnTo>
                  <a:lnTo>
                    <a:pt x="285" y="204"/>
                  </a:lnTo>
                  <a:lnTo>
                    <a:pt x="355" y="121"/>
                  </a:lnTo>
                  <a:lnTo>
                    <a:pt x="355" y="92"/>
                  </a:lnTo>
                  <a:lnTo>
                    <a:pt x="353" y="81"/>
                  </a:lnTo>
                  <a:lnTo>
                    <a:pt x="346" y="73"/>
                  </a:lnTo>
                  <a:lnTo>
                    <a:pt x="337" y="66"/>
                  </a:lnTo>
                  <a:lnTo>
                    <a:pt x="326" y="64"/>
                  </a:lnTo>
                  <a:lnTo>
                    <a:pt x="85" y="64"/>
                  </a:lnTo>
                  <a:close/>
                  <a:moveTo>
                    <a:pt x="485" y="0"/>
                  </a:moveTo>
                  <a:lnTo>
                    <a:pt x="501" y="3"/>
                  </a:lnTo>
                  <a:lnTo>
                    <a:pt x="514" y="11"/>
                  </a:lnTo>
                  <a:lnTo>
                    <a:pt x="526" y="24"/>
                  </a:lnTo>
                  <a:lnTo>
                    <a:pt x="532" y="39"/>
                  </a:lnTo>
                  <a:lnTo>
                    <a:pt x="533" y="55"/>
                  </a:lnTo>
                  <a:lnTo>
                    <a:pt x="530" y="70"/>
                  </a:lnTo>
                  <a:lnTo>
                    <a:pt x="520" y="84"/>
                  </a:lnTo>
                  <a:lnTo>
                    <a:pt x="411" y="215"/>
                  </a:lnTo>
                  <a:lnTo>
                    <a:pt x="411" y="358"/>
                  </a:lnTo>
                  <a:lnTo>
                    <a:pt x="408" y="380"/>
                  </a:lnTo>
                  <a:lnTo>
                    <a:pt x="399" y="399"/>
                  </a:lnTo>
                  <a:lnTo>
                    <a:pt x="386" y="417"/>
                  </a:lnTo>
                  <a:lnTo>
                    <a:pt x="369" y="429"/>
                  </a:lnTo>
                  <a:lnTo>
                    <a:pt x="348" y="438"/>
                  </a:lnTo>
                  <a:lnTo>
                    <a:pt x="326" y="441"/>
                  </a:lnTo>
                  <a:lnTo>
                    <a:pt x="85" y="441"/>
                  </a:lnTo>
                  <a:lnTo>
                    <a:pt x="62" y="438"/>
                  </a:lnTo>
                  <a:lnTo>
                    <a:pt x="42" y="429"/>
                  </a:lnTo>
                  <a:lnTo>
                    <a:pt x="25" y="417"/>
                  </a:lnTo>
                  <a:lnTo>
                    <a:pt x="12" y="399"/>
                  </a:lnTo>
                  <a:lnTo>
                    <a:pt x="3" y="380"/>
                  </a:lnTo>
                  <a:lnTo>
                    <a:pt x="0" y="358"/>
                  </a:lnTo>
                  <a:lnTo>
                    <a:pt x="0" y="92"/>
                  </a:lnTo>
                  <a:lnTo>
                    <a:pt x="3" y="69"/>
                  </a:lnTo>
                  <a:lnTo>
                    <a:pt x="12" y="50"/>
                  </a:lnTo>
                  <a:lnTo>
                    <a:pt x="25" y="32"/>
                  </a:lnTo>
                  <a:lnTo>
                    <a:pt x="42" y="20"/>
                  </a:lnTo>
                  <a:lnTo>
                    <a:pt x="62" y="11"/>
                  </a:lnTo>
                  <a:lnTo>
                    <a:pt x="85" y="8"/>
                  </a:lnTo>
                  <a:lnTo>
                    <a:pt x="326" y="8"/>
                  </a:lnTo>
                  <a:lnTo>
                    <a:pt x="347" y="10"/>
                  </a:lnTo>
                  <a:lnTo>
                    <a:pt x="366" y="18"/>
                  </a:lnTo>
                  <a:lnTo>
                    <a:pt x="382" y="29"/>
                  </a:lnTo>
                  <a:lnTo>
                    <a:pt x="395" y="43"/>
                  </a:lnTo>
                  <a:lnTo>
                    <a:pt x="405" y="61"/>
                  </a:lnTo>
                  <a:lnTo>
                    <a:pt x="441" y="19"/>
                  </a:lnTo>
                  <a:lnTo>
                    <a:pt x="454" y="7"/>
                  </a:lnTo>
                  <a:lnTo>
                    <a:pt x="468" y="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69"/>
            <p:cNvSpPr>
              <a:spLocks noEditPoints="1"/>
            </p:cNvSpPr>
            <p:nvPr/>
          </p:nvSpPr>
          <p:spPr bwMode="auto">
            <a:xfrm>
              <a:off x="9920288" y="1498600"/>
              <a:ext cx="120650" cy="103187"/>
            </a:xfrm>
            <a:custGeom>
              <a:avLst/>
              <a:gdLst>
                <a:gd name="T0" fmla="*/ 73 w 533"/>
                <a:gd name="T1" fmla="*/ 78 h 453"/>
                <a:gd name="T2" fmla="*/ 59 w 533"/>
                <a:gd name="T3" fmla="*/ 93 h 453"/>
                <a:gd name="T4" fmla="*/ 56 w 533"/>
                <a:gd name="T5" fmla="*/ 369 h 453"/>
                <a:gd name="T6" fmla="*/ 65 w 533"/>
                <a:gd name="T7" fmla="*/ 389 h 453"/>
                <a:gd name="T8" fmla="*/ 85 w 533"/>
                <a:gd name="T9" fmla="*/ 397 h 453"/>
                <a:gd name="T10" fmla="*/ 337 w 533"/>
                <a:gd name="T11" fmla="*/ 395 h 453"/>
                <a:gd name="T12" fmla="*/ 353 w 533"/>
                <a:gd name="T13" fmla="*/ 381 h 453"/>
                <a:gd name="T14" fmla="*/ 355 w 533"/>
                <a:gd name="T15" fmla="*/ 282 h 453"/>
                <a:gd name="T16" fmla="*/ 285 w 533"/>
                <a:gd name="T17" fmla="*/ 361 h 453"/>
                <a:gd name="T18" fmla="*/ 259 w 533"/>
                <a:gd name="T19" fmla="*/ 370 h 453"/>
                <a:gd name="T20" fmla="*/ 243 w 533"/>
                <a:gd name="T21" fmla="*/ 368 h 453"/>
                <a:gd name="T22" fmla="*/ 220 w 533"/>
                <a:gd name="T23" fmla="*/ 357 h 453"/>
                <a:gd name="T24" fmla="*/ 89 w 533"/>
                <a:gd name="T25" fmla="*/ 231 h 453"/>
                <a:gd name="T26" fmla="*/ 82 w 533"/>
                <a:gd name="T27" fmla="*/ 200 h 453"/>
                <a:gd name="T28" fmla="*/ 96 w 533"/>
                <a:gd name="T29" fmla="*/ 171 h 453"/>
                <a:gd name="T30" fmla="*/ 124 w 533"/>
                <a:gd name="T31" fmla="*/ 156 h 453"/>
                <a:gd name="T32" fmla="*/ 155 w 533"/>
                <a:gd name="T33" fmla="*/ 160 h 453"/>
                <a:gd name="T34" fmla="*/ 213 w 533"/>
                <a:gd name="T35" fmla="*/ 209 h 453"/>
                <a:gd name="T36" fmla="*/ 242 w 533"/>
                <a:gd name="T37" fmla="*/ 222 h 453"/>
                <a:gd name="T38" fmla="*/ 272 w 533"/>
                <a:gd name="T39" fmla="*/ 215 h 453"/>
                <a:gd name="T40" fmla="*/ 355 w 533"/>
                <a:gd name="T41" fmla="*/ 120 h 453"/>
                <a:gd name="T42" fmla="*/ 353 w 533"/>
                <a:gd name="T43" fmla="*/ 93 h 453"/>
                <a:gd name="T44" fmla="*/ 337 w 533"/>
                <a:gd name="T45" fmla="*/ 78 h 453"/>
                <a:gd name="T46" fmla="*/ 85 w 533"/>
                <a:gd name="T47" fmla="*/ 76 h 453"/>
                <a:gd name="T48" fmla="*/ 501 w 533"/>
                <a:gd name="T49" fmla="*/ 3 h 453"/>
                <a:gd name="T50" fmla="*/ 526 w 533"/>
                <a:gd name="T51" fmla="*/ 24 h 453"/>
                <a:gd name="T52" fmla="*/ 533 w 533"/>
                <a:gd name="T53" fmla="*/ 54 h 453"/>
                <a:gd name="T54" fmla="*/ 520 w 533"/>
                <a:gd name="T55" fmla="*/ 84 h 453"/>
                <a:gd name="T56" fmla="*/ 411 w 533"/>
                <a:gd name="T57" fmla="*/ 369 h 453"/>
                <a:gd name="T58" fmla="*/ 399 w 533"/>
                <a:gd name="T59" fmla="*/ 412 h 453"/>
                <a:gd name="T60" fmla="*/ 369 w 533"/>
                <a:gd name="T61" fmla="*/ 442 h 453"/>
                <a:gd name="T62" fmla="*/ 326 w 533"/>
                <a:gd name="T63" fmla="*/ 453 h 453"/>
                <a:gd name="T64" fmla="*/ 62 w 533"/>
                <a:gd name="T65" fmla="*/ 450 h 453"/>
                <a:gd name="T66" fmla="*/ 25 w 533"/>
                <a:gd name="T67" fmla="*/ 429 h 453"/>
                <a:gd name="T68" fmla="*/ 3 w 533"/>
                <a:gd name="T69" fmla="*/ 392 h 453"/>
                <a:gd name="T70" fmla="*/ 0 w 533"/>
                <a:gd name="T71" fmla="*/ 104 h 453"/>
                <a:gd name="T72" fmla="*/ 12 w 533"/>
                <a:gd name="T73" fmla="*/ 61 h 453"/>
                <a:gd name="T74" fmla="*/ 42 w 533"/>
                <a:gd name="T75" fmla="*/ 31 h 453"/>
                <a:gd name="T76" fmla="*/ 85 w 533"/>
                <a:gd name="T77" fmla="*/ 20 h 453"/>
                <a:gd name="T78" fmla="*/ 345 w 533"/>
                <a:gd name="T79" fmla="*/ 22 h 453"/>
                <a:gd name="T80" fmla="*/ 378 w 533"/>
                <a:gd name="T81" fmla="*/ 39 h 453"/>
                <a:gd name="T82" fmla="*/ 401 w 533"/>
                <a:gd name="T83" fmla="*/ 65 h 453"/>
                <a:gd name="T84" fmla="*/ 454 w 533"/>
                <a:gd name="T85" fmla="*/ 7 h 453"/>
                <a:gd name="T86" fmla="*/ 485 w 533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3" h="453">
                  <a:moveTo>
                    <a:pt x="85" y="76"/>
                  </a:moveTo>
                  <a:lnTo>
                    <a:pt x="73" y="78"/>
                  </a:lnTo>
                  <a:lnTo>
                    <a:pt x="65" y="84"/>
                  </a:lnTo>
                  <a:lnTo>
                    <a:pt x="59" y="93"/>
                  </a:lnTo>
                  <a:lnTo>
                    <a:pt x="56" y="104"/>
                  </a:lnTo>
                  <a:lnTo>
                    <a:pt x="56" y="369"/>
                  </a:lnTo>
                  <a:lnTo>
                    <a:pt x="59" y="381"/>
                  </a:lnTo>
                  <a:lnTo>
                    <a:pt x="65" y="389"/>
                  </a:lnTo>
                  <a:lnTo>
                    <a:pt x="73" y="395"/>
                  </a:lnTo>
                  <a:lnTo>
                    <a:pt x="85" y="397"/>
                  </a:lnTo>
                  <a:lnTo>
                    <a:pt x="326" y="397"/>
                  </a:lnTo>
                  <a:lnTo>
                    <a:pt x="337" y="395"/>
                  </a:lnTo>
                  <a:lnTo>
                    <a:pt x="346" y="389"/>
                  </a:lnTo>
                  <a:lnTo>
                    <a:pt x="353" y="381"/>
                  </a:lnTo>
                  <a:lnTo>
                    <a:pt x="355" y="369"/>
                  </a:lnTo>
                  <a:lnTo>
                    <a:pt x="355" y="282"/>
                  </a:lnTo>
                  <a:lnTo>
                    <a:pt x="295" y="352"/>
                  </a:lnTo>
                  <a:lnTo>
                    <a:pt x="285" y="361"/>
                  </a:lnTo>
                  <a:lnTo>
                    <a:pt x="272" y="367"/>
                  </a:lnTo>
                  <a:lnTo>
                    <a:pt x="259" y="370"/>
                  </a:lnTo>
                  <a:lnTo>
                    <a:pt x="256" y="370"/>
                  </a:lnTo>
                  <a:lnTo>
                    <a:pt x="243" y="368"/>
                  </a:lnTo>
                  <a:lnTo>
                    <a:pt x="231" y="364"/>
                  </a:lnTo>
                  <a:lnTo>
                    <a:pt x="220" y="357"/>
                  </a:lnTo>
                  <a:lnTo>
                    <a:pt x="99" y="245"/>
                  </a:lnTo>
                  <a:lnTo>
                    <a:pt x="89" y="231"/>
                  </a:lnTo>
                  <a:lnTo>
                    <a:pt x="84" y="216"/>
                  </a:lnTo>
                  <a:lnTo>
                    <a:pt x="82" y="200"/>
                  </a:lnTo>
                  <a:lnTo>
                    <a:pt x="87" y="185"/>
                  </a:lnTo>
                  <a:lnTo>
                    <a:pt x="96" y="171"/>
                  </a:lnTo>
                  <a:lnTo>
                    <a:pt x="110" y="161"/>
                  </a:lnTo>
                  <a:lnTo>
                    <a:pt x="124" y="156"/>
                  </a:lnTo>
                  <a:lnTo>
                    <a:pt x="140" y="155"/>
                  </a:lnTo>
                  <a:lnTo>
                    <a:pt x="155" y="160"/>
                  </a:lnTo>
                  <a:lnTo>
                    <a:pt x="169" y="169"/>
                  </a:lnTo>
                  <a:lnTo>
                    <a:pt x="213" y="209"/>
                  </a:lnTo>
                  <a:lnTo>
                    <a:pt x="226" y="218"/>
                  </a:lnTo>
                  <a:lnTo>
                    <a:pt x="242" y="222"/>
                  </a:lnTo>
                  <a:lnTo>
                    <a:pt x="258" y="221"/>
                  </a:lnTo>
                  <a:lnTo>
                    <a:pt x="272" y="215"/>
                  </a:lnTo>
                  <a:lnTo>
                    <a:pt x="285" y="204"/>
                  </a:lnTo>
                  <a:lnTo>
                    <a:pt x="355" y="120"/>
                  </a:lnTo>
                  <a:lnTo>
                    <a:pt x="355" y="104"/>
                  </a:lnTo>
                  <a:lnTo>
                    <a:pt x="353" y="93"/>
                  </a:lnTo>
                  <a:lnTo>
                    <a:pt x="346" y="84"/>
                  </a:lnTo>
                  <a:lnTo>
                    <a:pt x="337" y="78"/>
                  </a:lnTo>
                  <a:lnTo>
                    <a:pt x="326" y="76"/>
                  </a:lnTo>
                  <a:lnTo>
                    <a:pt x="85" y="76"/>
                  </a:lnTo>
                  <a:close/>
                  <a:moveTo>
                    <a:pt x="485" y="0"/>
                  </a:moveTo>
                  <a:lnTo>
                    <a:pt x="501" y="3"/>
                  </a:lnTo>
                  <a:lnTo>
                    <a:pt x="514" y="12"/>
                  </a:lnTo>
                  <a:lnTo>
                    <a:pt x="526" y="24"/>
                  </a:lnTo>
                  <a:lnTo>
                    <a:pt x="532" y="39"/>
                  </a:lnTo>
                  <a:lnTo>
                    <a:pt x="533" y="54"/>
                  </a:lnTo>
                  <a:lnTo>
                    <a:pt x="530" y="71"/>
                  </a:lnTo>
                  <a:lnTo>
                    <a:pt x="520" y="84"/>
                  </a:lnTo>
                  <a:lnTo>
                    <a:pt x="411" y="216"/>
                  </a:lnTo>
                  <a:lnTo>
                    <a:pt x="411" y="369"/>
                  </a:lnTo>
                  <a:lnTo>
                    <a:pt x="408" y="392"/>
                  </a:lnTo>
                  <a:lnTo>
                    <a:pt x="399" y="412"/>
                  </a:lnTo>
                  <a:lnTo>
                    <a:pt x="386" y="429"/>
                  </a:lnTo>
                  <a:lnTo>
                    <a:pt x="369" y="442"/>
                  </a:lnTo>
                  <a:lnTo>
                    <a:pt x="348" y="450"/>
                  </a:lnTo>
                  <a:lnTo>
                    <a:pt x="326" y="453"/>
                  </a:lnTo>
                  <a:lnTo>
                    <a:pt x="85" y="453"/>
                  </a:lnTo>
                  <a:lnTo>
                    <a:pt x="62" y="450"/>
                  </a:lnTo>
                  <a:lnTo>
                    <a:pt x="42" y="442"/>
                  </a:lnTo>
                  <a:lnTo>
                    <a:pt x="25" y="429"/>
                  </a:lnTo>
                  <a:lnTo>
                    <a:pt x="12" y="412"/>
                  </a:lnTo>
                  <a:lnTo>
                    <a:pt x="3" y="392"/>
                  </a:lnTo>
                  <a:lnTo>
                    <a:pt x="0" y="369"/>
                  </a:lnTo>
                  <a:lnTo>
                    <a:pt x="0" y="104"/>
                  </a:lnTo>
                  <a:lnTo>
                    <a:pt x="3" y="82"/>
                  </a:lnTo>
                  <a:lnTo>
                    <a:pt x="12" y="61"/>
                  </a:lnTo>
                  <a:lnTo>
                    <a:pt x="25" y="45"/>
                  </a:lnTo>
                  <a:lnTo>
                    <a:pt x="42" y="31"/>
                  </a:lnTo>
                  <a:lnTo>
                    <a:pt x="62" y="23"/>
                  </a:lnTo>
                  <a:lnTo>
                    <a:pt x="85" y="20"/>
                  </a:lnTo>
                  <a:lnTo>
                    <a:pt x="326" y="20"/>
                  </a:lnTo>
                  <a:lnTo>
                    <a:pt x="345" y="22"/>
                  </a:lnTo>
                  <a:lnTo>
                    <a:pt x="363" y="28"/>
                  </a:lnTo>
                  <a:lnTo>
                    <a:pt x="378" y="39"/>
                  </a:lnTo>
                  <a:lnTo>
                    <a:pt x="391" y="51"/>
                  </a:lnTo>
                  <a:lnTo>
                    <a:pt x="401" y="65"/>
                  </a:lnTo>
                  <a:lnTo>
                    <a:pt x="441" y="18"/>
                  </a:lnTo>
                  <a:lnTo>
                    <a:pt x="454" y="7"/>
                  </a:lnTo>
                  <a:lnTo>
                    <a:pt x="468" y="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70"/>
            <p:cNvSpPr>
              <a:spLocks noEditPoints="1"/>
            </p:cNvSpPr>
            <p:nvPr/>
          </p:nvSpPr>
          <p:spPr bwMode="auto">
            <a:xfrm>
              <a:off x="9920288" y="1627188"/>
              <a:ext cx="120650" cy="103187"/>
            </a:xfrm>
            <a:custGeom>
              <a:avLst/>
              <a:gdLst>
                <a:gd name="T0" fmla="*/ 73 w 533"/>
                <a:gd name="T1" fmla="*/ 83 h 459"/>
                <a:gd name="T2" fmla="*/ 59 w 533"/>
                <a:gd name="T3" fmla="*/ 99 h 459"/>
                <a:gd name="T4" fmla="*/ 56 w 533"/>
                <a:gd name="T5" fmla="*/ 375 h 459"/>
                <a:gd name="T6" fmla="*/ 65 w 533"/>
                <a:gd name="T7" fmla="*/ 395 h 459"/>
                <a:gd name="T8" fmla="*/ 85 w 533"/>
                <a:gd name="T9" fmla="*/ 403 h 459"/>
                <a:gd name="T10" fmla="*/ 337 w 533"/>
                <a:gd name="T11" fmla="*/ 401 h 459"/>
                <a:gd name="T12" fmla="*/ 353 w 533"/>
                <a:gd name="T13" fmla="*/ 386 h 459"/>
                <a:gd name="T14" fmla="*/ 355 w 533"/>
                <a:gd name="T15" fmla="*/ 283 h 459"/>
                <a:gd name="T16" fmla="*/ 285 w 533"/>
                <a:gd name="T17" fmla="*/ 362 h 459"/>
                <a:gd name="T18" fmla="*/ 259 w 533"/>
                <a:gd name="T19" fmla="*/ 371 h 459"/>
                <a:gd name="T20" fmla="*/ 256 w 533"/>
                <a:gd name="T21" fmla="*/ 372 h 459"/>
                <a:gd name="T22" fmla="*/ 231 w 533"/>
                <a:gd name="T23" fmla="*/ 365 h 459"/>
                <a:gd name="T24" fmla="*/ 99 w 533"/>
                <a:gd name="T25" fmla="*/ 245 h 459"/>
                <a:gd name="T26" fmla="*/ 84 w 533"/>
                <a:gd name="T27" fmla="*/ 217 h 459"/>
                <a:gd name="T28" fmla="*/ 87 w 533"/>
                <a:gd name="T29" fmla="*/ 186 h 459"/>
                <a:gd name="T30" fmla="*/ 110 w 533"/>
                <a:gd name="T31" fmla="*/ 162 h 459"/>
                <a:gd name="T32" fmla="*/ 140 w 533"/>
                <a:gd name="T33" fmla="*/ 156 h 459"/>
                <a:gd name="T34" fmla="*/ 169 w 533"/>
                <a:gd name="T35" fmla="*/ 170 h 459"/>
                <a:gd name="T36" fmla="*/ 226 w 533"/>
                <a:gd name="T37" fmla="*/ 218 h 459"/>
                <a:gd name="T38" fmla="*/ 258 w 533"/>
                <a:gd name="T39" fmla="*/ 221 h 459"/>
                <a:gd name="T40" fmla="*/ 285 w 533"/>
                <a:gd name="T41" fmla="*/ 205 h 459"/>
                <a:gd name="T42" fmla="*/ 355 w 533"/>
                <a:gd name="T43" fmla="*/ 109 h 459"/>
                <a:gd name="T44" fmla="*/ 346 w 533"/>
                <a:gd name="T45" fmla="*/ 90 h 459"/>
                <a:gd name="T46" fmla="*/ 326 w 533"/>
                <a:gd name="T47" fmla="*/ 81 h 459"/>
                <a:gd name="T48" fmla="*/ 485 w 533"/>
                <a:gd name="T49" fmla="*/ 0 h 459"/>
                <a:gd name="T50" fmla="*/ 514 w 533"/>
                <a:gd name="T51" fmla="*/ 12 h 459"/>
                <a:gd name="T52" fmla="*/ 532 w 533"/>
                <a:gd name="T53" fmla="*/ 40 h 459"/>
                <a:gd name="T54" fmla="*/ 530 w 533"/>
                <a:gd name="T55" fmla="*/ 71 h 459"/>
                <a:gd name="T56" fmla="*/ 411 w 533"/>
                <a:gd name="T57" fmla="*/ 216 h 459"/>
                <a:gd name="T58" fmla="*/ 408 w 533"/>
                <a:gd name="T59" fmla="*/ 397 h 459"/>
                <a:gd name="T60" fmla="*/ 386 w 533"/>
                <a:gd name="T61" fmla="*/ 434 h 459"/>
                <a:gd name="T62" fmla="*/ 348 w 533"/>
                <a:gd name="T63" fmla="*/ 456 h 459"/>
                <a:gd name="T64" fmla="*/ 85 w 533"/>
                <a:gd name="T65" fmla="*/ 459 h 459"/>
                <a:gd name="T66" fmla="*/ 42 w 533"/>
                <a:gd name="T67" fmla="*/ 448 h 459"/>
                <a:gd name="T68" fmla="*/ 12 w 533"/>
                <a:gd name="T69" fmla="*/ 417 h 459"/>
                <a:gd name="T70" fmla="*/ 0 w 533"/>
                <a:gd name="T71" fmla="*/ 375 h 459"/>
                <a:gd name="T72" fmla="*/ 3 w 533"/>
                <a:gd name="T73" fmla="*/ 88 h 459"/>
                <a:gd name="T74" fmla="*/ 25 w 533"/>
                <a:gd name="T75" fmla="*/ 50 h 459"/>
                <a:gd name="T76" fmla="*/ 62 w 533"/>
                <a:gd name="T77" fmla="*/ 28 h 459"/>
                <a:gd name="T78" fmla="*/ 326 w 533"/>
                <a:gd name="T79" fmla="*/ 25 h 459"/>
                <a:gd name="T80" fmla="*/ 369 w 533"/>
                <a:gd name="T81" fmla="*/ 38 h 459"/>
                <a:gd name="T82" fmla="*/ 399 w 533"/>
                <a:gd name="T83" fmla="*/ 69 h 459"/>
                <a:gd name="T84" fmla="*/ 454 w 533"/>
                <a:gd name="T85" fmla="*/ 8 h 459"/>
                <a:gd name="T86" fmla="*/ 485 w 533"/>
                <a:gd name="T87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3" h="459">
                  <a:moveTo>
                    <a:pt x="85" y="81"/>
                  </a:moveTo>
                  <a:lnTo>
                    <a:pt x="73" y="83"/>
                  </a:lnTo>
                  <a:lnTo>
                    <a:pt x="65" y="90"/>
                  </a:lnTo>
                  <a:lnTo>
                    <a:pt x="59" y="99"/>
                  </a:lnTo>
                  <a:lnTo>
                    <a:pt x="56" y="109"/>
                  </a:lnTo>
                  <a:lnTo>
                    <a:pt x="56" y="375"/>
                  </a:lnTo>
                  <a:lnTo>
                    <a:pt x="59" y="386"/>
                  </a:lnTo>
                  <a:lnTo>
                    <a:pt x="65" y="395"/>
                  </a:lnTo>
                  <a:lnTo>
                    <a:pt x="73" y="401"/>
                  </a:lnTo>
                  <a:lnTo>
                    <a:pt x="85" y="403"/>
                  </a:lnTo>
                  <a:lnTo>
                    <a:pt x="326" y="403"/>
                  </a:lnTo>
                  <a:lnTo>
                    <a:pt x="337" y="401"/>
                  </a:lnTo>
                  <a:lnTo>
                    <a:pt x="346" y="395"/>
                  </a:lnTo>
                  <a:lnTo>
                    <a:pt x="353" y="386"/>
                  </a:lnTo>
                  <a:lnTo>
                    <a:pt x="355" y="375"/>
                  </a:lnTo>
                  <a:lnTo>
                    <a:pt x="355" y="283"/>
                  </a:lnTo>
                  <a:lnTo>
                    <a:pt x="295" y="353"/>
                  </a:lnTo>
                  <a:lnTo>
                    <a:pt x="285" y="362"/>
                  </a:lnTo>
                  <a:lnTo>
                    <a:pt x="272" y="369"/>
                  </a:lnTo>
                  <a:lnTo>
                    <a:pt x="259" y="371"/>
                  </a:lnTo>
                  <a:lnTo>
                    <a:pt x="258" y="371"/>
                  </a:lnTo>
                  <a:lnTo>
                    <a:pt x="256" y="372"/>
                  </a:lnTo>
                  <a:lnTo>
                    <a:pt x="243" y="370"/>
                  </a:lnTo>
                  <a:lnTo>
                    <a:pt x="231" y="365"/>
                  </a:lnTo>
                  <a:lnTo>
                    <a:pt x="220" y="357"/>
                  </a:lnTo>
                  <a:lnTo>
                    <a:pt x="99" y="245"/>
                  </a:lnTo>
                  <a:lnTo>
                    <a:pt x="89" y="232"/>
                  </a:lnTo>
                  <a:lnTo>
                    <a:pt x="84" y="217"/>
                  </a:lnTo>
                  <a:lnTo>
                    <a:pt x="82" y="202"/>
                  </a:lnTo>
                  <a:lnTo>
                    <a:pt x="87" y="186"/>
                  </a:lnTo>
                  <a:lnTo>
                    <a:pt x="96" y="173"/>
                  </a:lnTo>
                  <a:lnTo>
                    <a:pt x="110" y="162"/>
                  </a:lnTo>
                  <a:lnTo>
                    <a:pt x="124" y="156"/>
                  </a:lnTo>
                  <a:lnTo>
                    <a:pt x="140" y="156"/>
                  </a:lnTo>
                  <a:lnTo>
                    <a:pt x="155" y="160"/>
                  </a:lnTo>
                  <a:lnTo>
                    <a:pt x="169" y="170"/>
                  </a:lnTo>
                  <a:lnTo>
                    <a:pt x="213" y="209"/>
                  </a:lnTo>
                  <a:lnTo>
                    <a:pt x="226" y="218"/>
                  </a:lnTo>
                  <a:lnTo>
                    <a:pt x="242" y="222"/>
                  </a:lnTo>
                  <a:lnTo>
                    <a:pt x="258" y="221"/>
                  </a:lnTo>
                  <a:lnTo>
                    <a:pt x="272" y="215"/>
                  </a:lnTo>
                  <a:lnTo>
                    <a:pt x="285" y="205"/>
                  </a:lnTo>
                  <a:lnTo>
                    <a:pt x="355" y="122"/>
                  </a:lnTo>
                  <a:lnTo>
                    <a:pt x="355" y="109"/>
                  </a:lnTo>
                  <a:lnTo>
                    <a:pt x="353" y="99"/>
                  </a:lnTo>
                  <a:lnTo>
                    <a:pt x="346" y="90"/>
                  </a:lnTo>
                  <a:lnTo>
                    <a:pt x="337" y="83"/>
                  </a:lnTo>
                  <a:lnTo>
                    <a:pt x="326" y="81"/>
                  </a:lnTo>
                  <a:lnTo>
                    <a:pt x="85" y="81"/>
                  </a:lnTo>
                  <a:close/>
                  <a:moveTo>
                    <a:pt x="485" y="0"/>
                  </a:moveTo>
                  <a:lnTo>
                    <a:pt x="501" y="4"/>
                  </a:lnTo>
                  <a:lnTo>
                    <a:pt x="514" y="12"/>
                  </a:lnTo>
                  <a:lnTo>
                    <a:pt x="526" y="24"/>
                  </a:lnTo>
                  <a:lnTo>
                    <a:pt x="532" y="40"/>
                  </a:lnTo>
                  <a:lnTo>
                    <a:pt x="533" y="55"/>
                  </a:lnTo>
                  <a:lnTo>
                    <a:pt x="530" y="71"/>
                  </a:lnTo>
                  <a:lnTo>
                    <a:pt x="520" y="86"/>
                  </a:lnTo>
                  <a:lnTo>
                    <a:pt x="411" y="216"/>
                  </a:lnTo>
                  <a:lnTo>
                    <a:pt x="411" y="375"/>
                  </a:lnTo>
                  <a:lnTo>
                    <a:pt x="408" y="397"/>
                  </a:lnTo>
                  <a:lnTo>
                    <a:pt x="399" y="417"/>
                  </a:lnTo>
                  <a:lnTo>
                    <a:pt x="386" y="434"/>
                  </a:lnTo>
                  <a:lnTo>
                    <a:pt x="369" y="448"/>
                  </a:lnTo>
                  <a:lnTo>
                    <a:pt x="348" y="456"/>
                  </a:lnTo>
                  <a:lnTo>
                    <a:pt x="326" y="459"/>
                  </a:lnTo>
                  <a:lnTo>
                    <a:pt x="85" y="459"/>
                  </a:lnTo>
                  <a:lnTo>
                    <a:pt x="62" y="456"/>
                  </a:lnTo>
                  <a:lnTo>
                    <a:pt x="42" y="448"/>
                  </a:lnTo>
                  <a:lnTo>
                    <a:pt x="25" y="434"/>
                  </a:lnTo>
                  <a:lnTo>
                    <a:pt x="12" y="417"/>
                  </a:lnTo>
                  <a:lnTo>
                    <a:pt x="3" y="397"/>
                  </a:lnTo>
                  <a:lnTo>
                    <a:pt x="0" y="375"/>
                  </a:lnTo>
                  <a:lnTo>
                    <a:pt x="0" y="109"/>
                  </a:lnTo>
                  <a:lnTo>
                    <a:pt x="3" y="88"/>
                  </a:lnTo>
                  <a:lnTo>
                    <a:pt x="12" y="67"/>
                  </a:lnTo>
                  <a:lnTo>
                    <a:pt x="25" y="50"/>
                  </a:lnTo>
                  <a:lnTo>
                    <a:pt x="42" y="37"/>
                  </a:lnTo>
                  <a:lnTo>
                    <a:pt x="62" y="28"/>
                  </a:lnTo>
                  <a:lnTo>
                    <a:pt x="85" y="25"/>
                  </a:lnTo>
                  <a:lnTo>
                    <a:pt x="326" y="25"/>
                  </a:lnTo>
                  <a:lnTo>
                    <a:pt x="349" y="28"/>
                  </a:lnTo>
                  <a:lnTo>
                    <a:pt x="369" y="38"/>
                  </a:lnTo>
                  <a:lnTo>
                    <a:pt x="386" y="51"/>
                  </a:lnTo>
                  <a:lnTo>
                    <a:pt x="399" y="69"/>
                  </a:lnTo>
                  <a:lnTo>
                    <a:pt x="441" y="19"/>
                  </a:lnTo>
                  <a:lnTo>
                    <a:pt x="454" y="8"/>
                  </a:lnTo>
                  <a:lnTo>
                    <a:pt x="468" y="1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71"/>
            <p:cNvSpPr>
              <a:spLocks/>
            </p:cNvSpPr>
            <p:nvPr/>
          </p:nvSpPr>
          <p:spPr bwMode="auto">
            <a:xfrm>
              <a:off x="10072688" y="1412875"/>
              <a:ext cx="214313" cy="23812"/>
            </a:xfrm>
            <a:custGeom>
              <a:avLst/>
              <a:gdLst>
                <a:gd name="T0" fmla="*/ 52 w 945"/>
                <a:gd name="T1" fmla="*/ 0 h 103"/>
                <a:gd name="T2" fmla="*/ 893 w 945"/>
                <a:gd name="T3" fmla="*/ 0 h 103"/>
                <a:gd name="T4" fmla="*/ 910 w 945"/>
                <a:gd name="T5" fmla="*/ 3 h 103"/>
                <a:gd name="T6" fmla="*/ 924 w 945"/>
                <a:gd name="T7" fmla="*/ 10 h 103"/>
                <a:gd name="T8" fmla="*/ 935 w 945"/>
                <a:gd name="T9" fmla="*/ 21 h 103"/>
                <a:gd name="T10" fmla="*/ 942 w 945"/>
                <a:gd name="T11" fmla="*/ 36 h 103"/>
                <a:gd name="T12" fmla="*/ 945 w 945"/>
                <a:gd name="T13" fmla="*/ 53 h 103"/>
                <a:gd name="T14" fmla="*/ 942 w 945"/>
                <a:gd name="T15" fmla="*/ 68 h 103"/>
                <a:gd name="T16" fmla="*/ 935 w 945"/>
                <a:gd name="T17" fmla="*/ 83 h 103"/>
                <a:gd name="T18" fmla="*/ 924 w 945"/>
                <a:gd name="T19" fmla="*/ 94 h 103"/>
                <a:gd name="T20" fmla="*/ 910 w 945"/>
                <a:gd name="T21" fmla="*/ 101 h 103"/>
                <a:gd name="T22" fmla="*/ 893 w 945"/>
                <a:gd name="T23" fmla="*/ 103 h 103"/>
                <a:gd name="T24" fmla="*/ 52 w 945"/>
                <a:gd name="T25" fmla="*/ 103 h 103"/>
                <a:gd name="T26" fmla="*/ 35 w 945"/>
                <a:gd name="T27" fmla="*/ 101 h 103"/>
                <a:gd name="T28" fmla="*/ 22 w 945"/>
                <a:gd name="T29" fmla="*/ 94 h 103"/>
                <a:gd name="T30" fmla="*/ 10 w 945"/>
                <a:gd name="T31" fmla="*/ 83 h 103"/>
                <a:gd name="T32" fmla="*/ 3 w 945"/>
                <a:gd name="T33" fmla="*/ 68 h 103"/>
                <a:gd name="T34" fmla="*/ 0 w 945"/>
                <a:gd name="T35" fmla="*/ 53 h 103"/>
                <a:gd name="T36" fmla="*/ 3 w 945"/>
                <a:gd name="T37" fmla="*/ 36 h 103"/>
                <a:gd name="T38" fmla="*/ 10 w 945"/>
                <a:gd name="T39" fmla="*/ 21 h 103"/>
                <a:gd name="T40" fmla="*/ 22 w 945"/>
                <a:gd name="T41" fmla="*/ 10 h 103"/>
                <a:gd name="T42" fmla="*/ 35 w 945"/>
                <a:gd name="T43" fmla="*/ 3 h 103"/>
                <a:gd name="T44" fmla="*/ 52 w 945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5" h="103">
                  <a:moveTo>
                    <a:pt x="52" y="0"/>
                  </a:moveTo>
                  <a:lnTo>
                    <a:pt x="893" y="0"/>
                  </a:lnTo>
                  <a:lnTo>
                    <a:pt x="910" y="3"/>
                  </a:lnTo>
                  <a:lnTo>
                    <a:pt x="924" y="10"/>
                  </a:lnTo>
                  <a:lnTo>
                    <a:pt x="935" y="21"/>
                  </a:lnTo>
                  <a:lnTo>
                    <a:pt x="942" y="36"/>
                  </a:lnTo>
                  <a:lnTo>
                    <a:pt x="945" y="53"/>
                  </a:lnTo>
                  <a:lnTo>
                    <a:pt x="942" y="68"/>
                  </a:lnTo>
                  <a:lnTo>
                    <a:pt x="935" y="83"/>
                  </a:lnTo>
                  <a:lnTo>
                    <a:pt x="924" y="94"/>
                  </a:lnTo>
                  <a:lnTo>
                    <a:pt x="910" y="101"/>
                  </a:lnTo>
                  <a:lnTo>
                    <a:pt x="893" y="103"/>
                  </a:lnTo>
                  <a:lnTo>
                    <a:pt x="52" y="103"/>
                  </a:lnTo>
                  <a:lnTo>
                    <a:pt x="35" y="101"/>
                  </a:lnTo>
                  <a:lnTo>
                    <a:pt x="22" y="94"/>
                  </a:lnTo>
                  <a:lnTo>
                    <a:pt x="10" y="83"/>
                  </a:lnTo>
                  <a:lnTo>
                    <a:pt x="3" y="68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1"/>
                  </a:lnTo>
                  <a:lnTo>
                    <a:pt x="22" y="10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72"/>
            <p:cNvSpPr>
              <a:spLocks/>
            </p:cNvSpPr>
            <p:nvPr/>
          </p:nvSpPr>
          <p:spPr bwMode="auto">
            <a:xfrm>
              <a:off x="10072688" y="1528763"/>
              <a:ext cx="214313" cy="23812"/>
            </a:xfrm>
            <a:custGeom>
              <a:avLst/>
              <a:gdLst>
                <a:gd name="T0" fmla="*/ 52 w 945"/>
                <a:gd name="T1" fmla="*/ 0 h 104"/>
                <a:gd name="T2" fmla="*/ 893 w 945"/>
                <a:gd name="T3" fmla="*/ 0 h 104"/>
                <a:gd name="T4" fmla="*/ 910 w 945"/>
                <a:gd name="T5" fmla="*/ 3 h 104"/>
                <a:gd name="T6" fmla="*/ 924 w 945"/>
                <a:gd name="T7" fmla="*/ 10 h 104"/>
                <a:gd name="T8" fmla="*/ 935 w 945"/>
                <a:gd name="T9" fmla="*/ 22 h 104"/>
                <a:gd name="T10" fmla="*/ 942 w 945"/>
                <a:gd name="T11" fmla="*/ 35 h 104"/>
                <a:gd name="T12" fmla="*/ 945 w 945"/>
                <a:gd name="T13" fmla="*/ 52 h 104"/>
                <a:gd name="T14" fmla="*/ 942 w 945"/>
                <a:gd name="T15" fmla="*/ 68 h 104"/>
                <a:gd name="T16" fmla="*/ 935 w 945"/>
                <a:gd name="T17" fmla="*/ 83 h 104"/>
                <a:gd name="T18" fmla="*/ 924 w 945"/>
                <a:gd name="T19" fmla="*/ 93 h 104"/>
                <a:gd name="T20" fmla="*/ 910 w 945"/>
                <a:gd name="T21" fmla="*/ 101 h 104"/>
                <a:gd name="T22" fmla="*/ 893 w 945"/>
                <a:gd name="T23" fmla="*/ 104 h 104"/>
                <a:gd name="T24" fmla="*/ 52 w 945"/>
                <a:gd name="T25" fmla="*/ 104 h 104"/>
                <a:gd name="T26" fmla="*/ 35 w 945"/>
                <a:gd name="T27" fmla="*/ 101 h 104"/>
                <a:gd name="T28" fmla="*/ 22 w 945"/>
                <a:gd name="T29" fmla="*/ 93 h 104"/>
                <a:gd name="T30" fmla="*/ 10 w 945"/>
                <a:gd name="T31" fmla="*/ 83 h 104"/>
                <a:gd name="T32" fmla="*/ 3 w 945"/>
                <a:gd name="T33" fmla="*/ 68 h 104"/>
                <a:gd name="T34" fmla="*/ 0 w 945"/>
                <a:gd name="T35" fmla="*/ 52 h 104"/>
                <a:gd name="T36" fmla="*/ 3 w 945"/>
                <a:gd name="T37" fmla="*/ 35 h 104"/>
                <a:gd name="T38" fmla="*/ 10 w 945"/>
                <a:gd name="T39" fmla="*/ 22 h 104"/>
                <a:gd name="T40" fmla="*/ 22 w 945"/>
                <a:gd name="T41" fmla="*/ 10 h 104"/>
                <a:gd name="T42" fmla="*/ 35 w 945"/>
                <a:gd name="T43" fmla="*/ 3 h 104"/>
                <a:gd name="T44" fmla="*/ 52 w 94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5" h="104">
                  <a:moveTo>
                    <a:pt x="52" y="0"/>
                  </a:moveTo>
                  <a:lnTo>
                    <a:pt x="893" y="0"/>
                  </a:lnTo>
                  <a:lnTo>
                    <a:pt x="910" y="3"/>
                  </a:lnTo>
                  <a:lnTo>
                    <a:pt x="924" y="10"/>
                  </a:lnTo>
                  <a:lnTo>
                    <a:pt x="935" y="22"/>
                  </a:lnTo>
                  <a:lnTo>
                    <a:pt x="942" y="35"/>
                  </a:lnTo>
                  <a:lnTo>
                    <a:pt x="945" y="52"/>
                  </a:lnTo>
                  <a:lnTo>
                    <a:pt x="942" y="68"/>
                  </a:lnTo>
                  <a:lnTo>
                    <a:pt x="935" y="83"/>
                  </a:lnTo>
                  <a:lnTo>
                    <a:pt x="924" y="93"/>
                  </a:lnTo>
                  <a:lnTo>
                    <a:pt x="910" y="101"/>
                  </a:lnTo>
                  <a:lnTo>
                    <a:pt x="893" y="104"/>
                  </a:lnTo>
                  <a:lnTo>
                    <a:pt x="52" y="104"/>
                  </a:lnTo>
                  <a:lnTo>
                    <a:pt x="35" y="101"/>
                  </a:lnTo>
                  <a:lnTo>
                    <a:pt x="22" y="93"/>
                  </a:lnTo>
                  <a:lnTo>
                    <a:pt x="10" y="83"/>
                  </a:lnTo>
                  <a:lnTo>
                    <a:pt x="3" y="68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Freeform 73"/>
            <p:cNvSpPr>
              <a:spLocks/>
            </p:cNvSpPr>
            <p:nvPr/>
          </p:nvSpPr>
          <p:spPr bwMode="auto">
            <a:xfrm>
              <a:off x="10072688" y="1643063"/>
              <a:ext cx="214313" cy="23812"/>
            </a:xfrm>
            <a:custGeom>
              <a:avLst/>
              <a:gdLst>
                <a:gd name="T0" fmla="*/ 52 w 945"/>
                <a:gd name="T1" fmla="*/ 0 h 104"/>
                <a:gd name="T2" fmla="*/ 893 w 945"/>
                <a:gd name="T3" fmla="*/ 0 h 104"/>
                <a:gd name="T4" fmla="*/ 910 w 945"/>
                <a:gd name="T5" fmla="*/ 2 h 104"/>
                <a:gd name="T6" fmla="*/ 924 w 945"/>
                <a:gd name="T7" fmla="*/ 9 h 104"/>
                <a:gd name="T8" fmla="*/ 935 w 945"/>
                <a:gd name="T9" fmla="*/ 21 h 104"/>
                <a:gd name="T10" fmla="*/ 942 w 945"/>
                <a:gd name="T11" fmla="*/ 35 h 104"/>
                <a:gd name="T12" fmla="*/ 945 w 945"/>
                <a:gd name="T13" fmla="*/ 52 h 104"/>
                <a:gd name="T14" fmla="*/ 942 w 945"/>
                <a:gd name="T15" fmla="*/ 69 h 104"/>
                <a:gd name="T16" fmla="*/ 935 w 945"/>
                <a:gd name="T17" fmla="*/ 82 h 104"/>
                <a:gd name="T18" fmla="*/ 924 w 945"/>
                <a:gd name="T19" fmla="*/ 93 h 104"/>
                <a:gd name="T20" fmla="*/ 910 w 945"/>
                <a:gd name="T21" fmla="*/ 101 h 104"/>
                <a:gd name="T22" fmla="*/ 893 w 945"/>
                <a:gd name="T23" fmla="*/ 104 h 104"/>
                <a:gd name="T24" fmla="*/ 52 w 945"/>
                <a:gd name="T25" fmla="*/ 104 h 104"/>
                <a:gd name="T26" fmla="*/ 35 w 945"/>
                <a:gd name="T27" fmla="*/ 101 h 104"/>
                <a:gd name="T28" fmla="*/ 22 w 945"/>
                <a:gd name="T29" fmla="*/ 93 h 104"/>
                <a:gd name="T30" fmla="*/ 10 w 945"/>
                <a:gd name="T31" fmla="*/ 82 h 104"/>
                <a:gd name="T32" fmla="*/ 3 w 945"/>
                <a:gd name="T33" fmla="*/ 69 h 104"/>
                <a:gd name="T34" fmla="*/ 0 w 945"/>
                <a:gd name="T35" fmla="*/ 52 h 104"/>
                <a:gd name="T36" fmla="*/ 3 w 945"/>
                <a:gd name="T37" fmla="*/ 35 h 104"/>
                <a:gd name="T38" fmla="*/ 10 w 945"/>
                <a:gd name="T39" fmla="*/ 21 h 104"/>
                <a:gd name="T40" fmla="*/ 22 w 945"/>
                <a:gd name="T41" fmla="*/ 9 h 104"/>
                <a:gd name="T42" fmla="*/ 35 w 945"/>
                <a:gd name="T43" fmla="*/ 2 h 104"/>
                <a:gd name="T44" fmla="*/ 52 w 94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5" h="104">
                  <a:moveTo>
                    <a:pt x="52" y="0"/>
                  </a:moveTo>
                  <a:lnTo>
                    <a:pt x="893" y="0"/>
                  </a:lnTo>
                  <a:lnTo>
                    <a:pt x="910" y="2"/>
                  </a:lnTo>
                  <a:lnTo>
                    <a:pt x="924" y="9"/>
                  </a:lnTo>
                  <a:lnTo>
                    <a:pt x="935" y="21"/>
                  </a:lnTo>
                  <a:lnTo>
                    <a:pt x="942" y="35"/>
                  </a:lnTo>
                  <a:lnTo>
                    <a:pt x="945" y="52"/>
                  </a:lnTo>
                  <a:lnTo>
                    <a:pt x="942" y="69"/>
                  </a:lnTo>
                  <a:lnTo>
                    <a:pt x="935" y="82"/>
                  </a:lnTo>
                  <a:lnTo>
                    <a:pt x="924" y="93"/>
                  </a:lnTo>
                  <a:lnTo>
                    <a:pt x="910" y="101"/>
                  </a:lnTo>
                  <a:lnTo>
                    <a:pt x="893" y="104"/>
                  </a:lnTo>
                  <a:lnTo>
                    <a:pt x="52" y="104"/>
                  </a:lnTo>
                  <a:lnTo>
                    <a:pt x="35" y="101"/>
                  </a:lnTo>
                  <a:lnTo>
                    <a:pt x="22" y="93"/>
                  </a:lnTo>
                  <a:lnTo>
                    <a:pt x="10" y="82"/>
                  </a:lnTo>
                  <a:lnTo>
                    <a:pt x="3" y="69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2" y="9"/>
                  </a:lnTo>
                  <a:lnTo>
                    <a:pt x="35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0556294" y="2581276"/>
            <a:ext cx="592679" cy="512895"/>
            <a:chOff x="2454275" y="1481138"/>
            <a:chExt cx="660401" cy="571500"/>
          </a:xfrm>
          <a:solidFill>
            <a:schemeClr val="accent3"/>
          </a:solidFill>
        </p:grpSpPr>
        <p:sp>
          <p:nvSpPr>
            <p:cNvPr id="128" name="Freeform 16"/>
            <p:cNvSpPr>
              <a:spLocks/>
            </p:cNvSpPr>
            <p:nvPr/>
          </p:nvSpPr>
          <p:spPr bwMode="auto">
            <a:xfrm>
              <a:off x="2832100" y="1606550"/>
              <a:ext cx="112713" cy="112713"/>
            </a:xfrm>
            <a:custGeom>
              <a:avLst/>
              <a:gdLst>
                <a:gd name="T0" fmla="*/ 285 w 571"/>
                <a:gd name="T1" fmla="*/ 0 h 571"/>
                <a:gd name="T2" fmla="*/ 328 w 571"/>
                <a:gd name="T3" fmla="*/ 3 h 571"/>
                <a:gd name="T4" fmla="*/ 368 w 571"/>
                <a:gd name="T5" fmla="*/ 12 h 571"/>
                <a:gd name="T6" fmla="*/ 405 w 571"/>
                <a:gd name="T7" fmla="*/ 27 h 571"/>
                <a:gd name="T8" fmla="*/ 441 w 571"/>
                <a:gd name="T9" fmla="*/ 46 h 571"/>
                <a:gd name="T10" fmla="*/ 472 w 571"/>
                <a:gd name="T11" fmla="*/ 70 h 571"/>
                <a:gd name="T12" fmla="*/ 500 w 571"/>
                <a:gd name="T13" fmla="*/ 98 h 571"/>
                <a:gd name="T14" fmla="*/ 524 w 571"/>
                <a:gd name="T15" fmla="*/ 131 h 571"/>
                <a:gd name="T16" fmla="*/ 545 w 571"/>
                <a:gd name="T17" fmla="*/ 166 h 571"/>
                <a:gd name="T18" fmla="*/ 559 w 571"/>
                <a:gd name="T19" fmla="*/ 203 h 571"/>
                <a:gd name="T20" fmla="*/ 568 w 571"/>
                <a:gd name="T21" fmla="*/ 244 h 571"/>
                <a:gd name="T22" fmla="*/ 571 w 571"/>
                <a:gd name="T23" fmla="*/ 286 h 571"/>
                <a:gd name="T24" fmla="*/ 568 w 571"/>
                <a:gd name="T25" fmla="*/ 328 h 571"/>
                <a:gd name="T26" fmla="*/ 559 w 571"/>
                <a:gd name="T27" fmla="*/ 368 h 571"/>
                <a:gd name="T28" fmla="*/ 545 w 571"/>
                <a:gd name="T29" fmla="*/ 406 h 571"/>
                <a:gd name="T30" fmla="*/ 524 w 571"/>
                <a:gd name="T31" fmla="*/ 442 h 571"/>
                <a:gd name="T32" fmla="*/ 500 w 571"/>
                <a:gd name="T33" fmla="*/ 473 h 571"/>
                <a:gd name="T34" fmla="*/ 472 w 571"/>
                <a:gd name="T35" fmla="*/ 501 h 571"/>
                <a:gd name="T36" fmla="*/ 441 w 571"/>
                <a:gd name="T37" fmla="*/ 526 h 571"/>
                <a:gd name="T38" fmla="*/ 405 w 571"/>
                <a:gd name="T39" fmla="*/ 545 h 571"/>
                <a:gd name="T40" fmla="*/ 368 w 571"/>
                <a:gd name="T41" fmla="*/ 559 h 571"/>
                <a:gd name="T42" fmla="*/ 328 w 571"/>
                <a:gd name="T43" fmla="*/ 568 h 571"/>
                <a:gd name="T44" fmla="*/ 285 w 571"/>
                <a:gd name="T45" fmla="*/ 571 h 571"/>
                <a:gd name="T46" fmla="*/ 243 w 571"/>
                <a:gd name="T47" fmla="*/ 568 h 571"/>
                <a:gd name="T48" fmla="*/ 203 w 571"/>
                <a:gd name="T49" fmla="*/ 559 h 571"/>
                <a:gd name="T50" fmla="*/ 165 w 571"/>
                <a:gd name="T51" fmla="*/ 545 h 571"/>
                <a:gd name="T52" fmla="*/ 130 w 571"/>
                <a:gd name="T53" fmla="*/ 526 h 571"/>
                <a:gd name="T54" fmla="*/ 99 w 571"/>
                <a:gd name="T55" fmla="*/ 501 h 571"/>
                <a:gd name="T56" fmla="*/ 71 w 571"/>
                <a:gd name="T57" fmla="*/ 473 h 571"/>
                <a:gd name="T58" fmla="*/ 46 w 571"/>
                <a:gd name="T59" fmla="*/ 442 h 571"/>
                <a:gd name="T60" fmla="*/ 27 w 571"/>
                <a:gd name="T61" fmla="*/ 406 h 571"/>
                <a:gd name="T62" fmla="*/ 12 w 571"/>
                <a:gd name="T63" fmla="*/ 368 h 571"/>
                <a:gd name="T64" fmla="*/ 3 w 571"/>
                <a:gd name="T65" fmla="*/ 328 h 571"/>
                <a:gd name="T66" fmla="*/ 0 w 571"/>
                <a:gd name="T67" fmla="*/ 286 h 571"/>
                <a:gd name="T68" fmla="*/ 3 w 571"/>
                <a:gd name="T69" fmla="*/ 244 h 571"/>
                <a:gd name="T70" fmla="*/ 12 w 571"/>
                <a:gd name="T71" fmla="*/ 203 h 571"/>
                <a:gd name="T72" fmla="*/ 27 w 571"/>
                <a:gd name="T73" fmla="*/ 166 h 571"/>
                <a:gd name="T74" fmla="*/ 46 w 571"/>
                <a:gd name="T75" fmla="*/ 131 h 571"/>
                <a:gd name="T76" fmla="*/ 71 w 571"/>
                <a:gd name="T77" fmla="*/ 98 h 571"/>
                <a:gd name="T78" fmla="*/ 99 w 571"/>
                <a:gd name="T79" fmla="*/ 70 h 571"/>
                <a:gd name="T80" fmla="*/ 130 w 571"/>
                <a:gd name="T81" fmla="*/ 46 h 571"/>
                <a:gd name="T82" fmla="*/ 165 w 571"/>
                <a:gd name="T83" fmla="*/ 27 h 571"/>
                <a:gd name="T84" fmla="*/ 203 w 571"/>
                <a:gd name="T85" fmla="*/ 12 h 571"/>
                <a:gd name="T86" fmla="*/ 243 w 571"/>
                <a:gd name="T87" fmla="*/ 3 h 571"/>
                <a:gd name="T88" fmla="*/ 285 w 571"/>
                <a:gd name="T8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1" h="571">
                  <a:moveTo>
                    <a:pt x="285" y="0"/>
                  </a:moveTo>
                  <a:lnTo>
                    <a:pt x="328" y="3"/>
                  </a:lnTo>
                  <a:lnTo>
                    <a:pt x="368" y="12"/>
                  </a:lnTo>
                  <a:lnTo>
                    <a:pt x="405" y="27"/>
                  </a:lnTo>
                  <a:lnTo>
                    <a:pt x="441" y="46"/>
                  </a:lnTo>
                  <a:lnTo>
                    <a:pt x="472" y="70"/>
                  </a:lnTo>
                  <a:lnTo>
                    <a:pt x="500" y="98"/>
                  </a:lnTo>
                  <a:lnTo>
                    <a:pt x="524" y="131"/>
                  </a:lnTo>
                  <a:lnTo>
                    <a:pt x="545" y="166"/>
                  </a:lnTo>
                  <a:lnTo>
                    <a:pt x="559" y="203"/>
                  </a:lnTo>
                  <a:lnTo>
                    <a:pt x="568" y="244"/>
                  </a:lnTo>
                  <a:lnTo>
                    <a:pt x="571" y="286"/>
                  </a:lnTo>
                  <a:lnTo>
                    <a:pt x="568" y="328"/>
                  </a:lnTo>
                  <a:lnTo>
                    <a:pt x="559" y="368"/>
                  </a:lnTo>
                  <a:lnTo>
                    <a:pt x="545" y="406"/>
                  </a:lnTo>
                  <a:lnTo>
                    <a:pt x="524" y="442"/>
                  </a:lnTo>
                  <a:lnTo>
                    <a:pt x="500" y="473"/>
                  </a:lnTo>
                  <a:lnTo>
                    <a:pt x="472" y="501"/>
                  </a:lnTo>
                  <a:lnTo>
                    <a:pt x="441" y="526"/>
                  </a:lnTo>
                  <a:lnTo>
                    <a:pt x="405" y="545"/>
                  </a:lnTo>
                  <a:lnTo>
                    <a:pt x="368" y="559"/>
                  </a:lnTo>
                  <a:lnTo>
                    <a:pt x="328" y="568"/>
                  </a:lnTo>
                  <a:lnTo>
                    <a:pt x="285" y="571"/>
                  </a:lnTo>
                  <a:lnTo>
                    <a:pt x="243" y="568"/>
                  </a:lnTo>
                  <a:lnTo>
                    <a:pt x="203" y="559"/>
                  </a:lnTo>
                  <a:lnTo>
                    <a:pt x="165" y="545"/>
                  </a:lnTo>
                  <a:lnTo>
                    <a:pt x="130" y="526"/>
                  </a:lnTo>
                  <a:lnTo>
                    <a:pt x="99" y="501"/>
                  </a:lnTo>
                  <a:lnTo>
                    <a:pt x="71" y="473"/>
                  </a:lnTo>
                  <a:lnTo>
                    <a:pt x="46" y="442"/>
                  </a:lnTo>
                  <a:lnTo>
                    <a:pt x="27" y="406"/>
                  </a:lnTo>
                  <a:lnTo>
                    <a:pt x="12" y="368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3" y="244"/>
                  </a:lnTo>
                  <a:lnTo>
                    <a:pt x="12" y="203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1" y="98"/>
                  </a:lnTo>
                  <a:lnTo>
                    <a:pt x="99" y="70"/>
                  </a:lnTo>
                  <a:lnTo>
                    <a:pt x="130" y="46"/>
                  </a:lnTo>
                  <a:lnTo>
                    <a:pt x="165" y="27"/>
                  </a:lnTo>
                  <a:lnTo>
                    <a:pt x="203" y="12"/>
                  </a:lnTo>
                  <a:lnTo>
                    <a:pt x="243" y="3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17"/>
            <p:cNvSpPr>
              <a:spLocks/>
            </p:cNvSpPr>
            <p:nvPr/>
          </p:nvSpPr>
          <p:spPr bwMode="auto">
            <a:xfrm>
              <a:off x="2454275" y="1481138"/>
              <a:ext cx="376238" cy="431800"/>
            </a:xfrm>
            <a:custGeom>
              <a:avLst/>
              <a:gdLst>
                <a:gd name="T0" fmla="*/ 1895 w 1895"/>
                <a:gd name="T1" fmla="*/ 0 h 2176"/>
                <a:gd name="T2" fmla="*/ 1845 w 1895"/>
                <a:gd name="T3" fmla="*/ 47 h 2176"/>
                <a:gd name="T4" fmla="*/ 1808 w 1895"/>
                <a:gd name="T5" fmla="*/ 104 h 2176"/>
                <a:gd name="T6" fmla="*/ 1786 w 1895"/>
                <a:gd name="T7" fmla="*/ 170 h 2176"/>
                <a:gd name="T8" fmla="*/ 1752 w 1895"/>
                <a:gd name="T9" fmla="*/ 193 h 2176"/>
                <a:gd name="T10" fmla="*/ 1690 w 1895"/>
                <a:gd name="T11" fmla="*/ 179 h 2176"/>
                <a:gd name="T12" fmla="*/ 1622 w 1895"/>
                <a:gd name="T13" fmla="*/ 179 h 2176"/>
                <a:gd name="T14" fmla="*/ 1557 w 1895"/>
                <a:gd name="T15" fmla="*/ 196 h 2176"/>
                <a:gd name="T16" fmla="*/ 1505 w 1895"/>
                <a:gd name="T17" fmla="*/ 224 h 2176"/>
                <a:gd name="T18" fmla="*/ 259 w 1895"/>
                <a:gd name="T19" fmla="*/ 226 h 2176"/>
                <a:gd name="T20" fmla="*/ 234 w 1895"/>
                <a:gd name="T21" fmla="*/ 246 h 2176"/>
                <a:gd name="T22" fmla="*/ 224 w 1895"/>
                <a:gd name="T23" fmla="*/ 276 h 2176"/>
                <a:gd name="T24" fmla="*/ 208 w 1895"/>
                <a:gd name="T25" fmla="*/ 1149 h 2176"/>
                <a:gd name="T26" fmla="*/ 194 w 1895"/>
                <a:gd name="T27" fmla="*/ 1219 h 2176"/>
                <a:gd name="T28" fmla="*/ 199 w 1895"/>
                <a:gd name="T29" fmla="*/ 1291 h 2176"/>
                <a:gd name="T30" fmla="*/ 224 w 1895"/>
                <a:gd name="T31" fmla="*/ 1358 h 2176"/>
                <a:gd name="T32" fmla="*/ 209 w 1895"/>
                <a:gd name="T33" fmla="*/ 1513 h 2176"/>
                <a:gd name="T34" fmla="*/ 194 w 1895"/>
                <a:gd name="T35" fmla="*/ 1583 h 2176"/>
                <a:gd name="T36" fmla="*/ 198 w 1895"/>
                <a:gd name="T37" fmla="*/ 1655 h 2176"/>
                <a:gd name="T38" fmla="*/ 224 w 1895"/>
                <a:gd name="T39" fmla="*/ 1724 h 2176"/>
                <a:gd name="T40" fmla="*/ 226 w 1895"/>
                <a:gd name="T41" fmla="*/ 1916 h 2176"/>
                <a:gd name="T42" fmla="*/ 245 w 1895"/>
                <a:gd name="T43" fmla="*/ 1942 h 2176"/>
                <a:gd name="T44" fmla="*/ 275 w 1895"/>
                <a:gd name="T45" fmla="*/ 1952 h 2176"/>
                <a:gd name="T46" fmla="*/ 386 w 1895"/>
                <a:gd name="T47" fmla="*/ 1979 h 2176"/>
                <a:gd name="T48" fmla="*/ 450 w 1895"/>
                <a:gd name="T49" fmla="*/ 2019 h 2176"/>
                <a:gd name="T50" fmla="*/ 518 w 1895"/>
                <a:gd name="T51" fmla="*/ 2038 h 2176"/>
                <a:gd name="T52" fmla="*/ 588 w 1895"/>
                <a:gd name="T53" fmla="*/ 2038 h 2176"/>
                <a:gd name="T54" fmla="*/ 633 w 1895"/>
                <a:gd name="T55" fmla="*/ 2065 h 2176"/>
                <a:gd name="T56" fmla="*/ 670 w 1895"/>
                <a:gd name="T57" fmla="*/ 2126 h 2176"/>
                <a:gd name="T58" fmla="*/ 721 w 1895"/>
                <a:gd name="T59" fmla="*/ 2176 h 2176"/>
                <a:gd name="T60" fmla="*/ 235 w 1895"/>
                <a:gd name="T61" fmla="*/ 2173 h 2176"/>
                <a:gd name="T62" fmla="*/ 159 w 1895"/>
                <a:gd name="T63" fmla="*/ 2150 h 2176"/>
                <a:gd name="T64" fmla="*/ 95 w 1895"/>
                <a:gd name="T65" fmla="*/ 2108 h 2176"/>
                <a:gd name="T66" fmla="*/ 44 w 1895"/>
                <a:gd name="T67" fmla="*/ 2050 h 2176"/>
                <a:gd name="T68" fmla="*/ 12 w 1895"/>
                <a:gd name="T69" fmla="*/ 1979 h 2176"/>
                <a:gd name="T70" fmla="*/ 0 w 1895"/>
                <a:gd name="T71" fmla="*/ 1900 h 2176"/>
                <a:gd name="T72" fmla="*/ 3 w 1895"/>
                <a:gd name="T73" fmla="*/ 235 h 2176"/>
                <a:gd name="T74" fmla="*/ 25 w 1895"/>
                <a:gd name="T75" fmla="*/ 160 h 2176"/>
                <a:gd name="T76" fmla="*/ 68 w 1895"/>
                <a:gd name="T77" fmla="*/ 95 h 2176"/>
                <a:gd name="T78" fmla="*/ 126 w 1895"/>
                <a:gd name="T79" fmla="*/ 45 h 2176"/>
                <a:gd name="T80" fmla="*/ 196 w 1895"/>
                <a:gd name="T81" fmla="*/ 12 h 2176"/>
                <a:gd name="T82" fmla="*/ 275 w 1895"/>
                <a:gd name="T83" fmla="*/ 0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95" h="2176">
                  <a:moveTo>
                    <a:pt x="1249" y="0"/>
                  </a:moveTo>
                  <a:lnTo>
                    <a:pt x="1895" y="0"/>
                  </a:lnTo>
                  <a:lnTo>
                    <a:pt x="1869" y="22"/>
                  </a:lnTo>
                  <a:lnTo>
                    <a:pt x="1845" y="47"/>
                  </a:lnTo>
                  <a:lnTo>
                    <a:pt x="1824" y="75"/>
                  </a:lnTo>
                  <a:lnTo>
                    <a:pt x="1808" y="104"/>
                  </a:lnTo>
                  <a:lnTo>
                    <a:pt x="1795" y="136"/>
                  </a:lnTo>
                  <a:lnTo>
                    <a:pt x="1786" y="170"/>
                  </a:lnTo>
                  <a:lnTo>
                    <a:pt x="1781" y="206"/>
                  </a:lnTo>
                  <a:lnTo>
                    <a:pt x="1752" y="193"/>
                  </a:lnTo>
                  <a:lnTo>
                    <a:pt x="1721" y="184"/>
                  </a:lnTo>
                  <a:lnTo>
                    <a:pt x="1690" y="179"/>
                  </a:lnTo>
                  <a:lnTo>
                    <a:pt x="1658" y="177"/>
                  </a:lnTo>
                  <a:lnTo>
                    <a:pt x="1622" y="179"/>
                  </a:lnTo>
                  <a:lnTo>
                    <a:pt x="1586" y="186"/>
                  </a:lnTo>
                  <a:lnTo>
                    <a:pt x="1557" y="196"/>
                  </a:lnTo>
                  <a:lnTo>
                    <a:pt x="1531" y="209"/>
                  </a:lnTo>
                  <a:lnTo>
                    <a:pt x="1505" y="224"/>
                  </a:lnTo>
                  <a:lnTo>
                    <a:pt x="275" y="224"/>
                  </a:lnTo>
                  <a:lnTo>
                    <a:pt x="259" y="226"/>
                  </a:lnTo>
                  <a:lnTo>
                    <a:pt x="245" y="234"/>
                  </a:lnTo>
                  <a:lnTo>
                    <a:pt x="234" y="246"/>
                  </a:lnTo>
                  <a:lnTo>
                    <a:pt x="226" y="260"/>
                  </a:lnTo>
                  <a:lnTo>
                    <a:pt x="224" y="276"/>
                  </a:lnTo>
                  <a:lnTo>
                    <a:pt x="224" y="1114"/>
                  </a:lnTo>
                  <a:lnTo>
                    <a:pt x="208" y="1149"/>
                  </a:lnTo>
                  <a:lnTo>
                    <a:pt x="198" y="1184"/>
                  </a:lnTo>
                  <a:lnTo>
                    <a:pt x="194" y="1219"/>
                  </a:lnTo>
                  <a:lnTo>
                    <a:pt x="194" y="1256"/>
                  </a:lnTo>
                  <a:lnTo>
                    <a:pt x="199" y="1291"/>
                  </a:lnTo>
                  <a:lnTo>
                    <a:pt x="209" y="1325"/>
                  </a:lnTo>
                  <a:lnTo>
                    <a:pt x="224" y="1358"/>
                  </a:lnTo>
                  <a:lnTo>
                    <a:pt x="224" y="1481"/>
                  </a:lnTo>
                  <a:lnTo>
                    <a:pt x="209" y="1513"/>
                  </a:lnTo>
                  <a:lnTo>
                    <a:pt x="199" y="1548"/>
                  </a:lnTo>
                  <a:lnTo>
                    <a:pt x="194" y="1583"/>
                  </a:lnTo>
                  <a:lnTo>
                    <a:pt x="193" y="1619"/>
                  </a:lnTo>
                  <a:lnTo>
                    <a:pt x="198" y="1655"/>
                  </a:lnTo>
                  <a:lnTo>
                    <a:pt x="208" y="1690"/>
                  </a:lnTo>
                  <a:lnTo>
                    <a:pt x="224" y="1724"/>
                  </a:lnTo>
                  <a:lnTo>
                    <a:pt x="224" y="1900"/>
                  </a:lnTo>
                  <a:lnTo>
                    <a:pt x="226" y="1916"/>
                  </a:lnTo>
                  <a:lnTo>
                    <a:pt x="234" y="1930"/>
                  </a:lnTo>
                  <a:lnTo>
                    <a:pt x="245" y="1942"/>
                  </a:lnTo>
                  <a:lnTo>
                    <a:pt x="259" y="1950"/>
                  </a:lnTo>
                  <a:lnTo>
                    <a:pt x="275" y="1952"/>
                  </a:lnTo>
                  <a:lnTo>
                    <a:pt x="359" y="1952"/>
                  </a:lnTo>
                  <a:lnTo>
                    <a:pt x="386" y="1979"/>
                  </a:lnTo>
                  <a:lnTo>
                    <a:pt x="417" y="2001"/>
                  </a:lnTo>
                  <a:lnTo>
                    <a:pt x="450" y="2019"/>
                  </a:lnTo>
                  <a:lnTo>
                    <a:pt x="485" y="2031"/>
                  </a:lnTo>
                  <a:lnTo>
                    <a:pt x="518" y="2038"/>
                  </a:lnTo>
                  <a:lnTo>
                    <a:pt x="552" y="2040"/>
                  </a:lnTo>
                  <a:lnTo>
                    <a:pt x="588" y="2038"/>
                  </a:lnTo>
                  <a:lnTo>
                    <a:pt x="622" y="2030"/>
                  </a:lnTo>
                  <a:lnTo>
                    <a:pt x="633" y="2065"/>
                  </a:lnTo>
                  <a:lnTo>
                    <a:pt x="649" y="2097"/>
                  </a:lnTo>
                  <a:lnTo>
                    <a:pt x="670" y="2126"/>
                  </a:lnTo>
                  <a:lnTo>
                    <a:pt x="694" y="2153"/>
                  </a:lnTo>
                  <a:lnTo>
                    <a:pt x="721" y="2176"/>
                  </a:lnTo>
                  <a:lnTo>
                    <a:pt x="275" y="2176"/>
                  </a:lnTo>
                  <a:lnTo>
                    <a:pt x="235" y="2173"/>
                  </a:lnTo>
                  <a:lnTo>
                    <a:pt x="196" y="2164"/>
                  </a:lnTo>
                  <a:lnTo>
                    <a:pt x="159" y="2150"/>
                  </a:lnTo>
                  <a:lnTo>
                    <a:pt x="126" y="2131"/>
                  </a:lnTo>
                  <a:lnTo>
                    <a:pt x="95" y="2108"/>
                  </a:lnTo>
                  <a:lnTo>
                    <a:pt x="68" y="2081"/>
                  </a:lnTo>
                  <a:lnTo>
                    <a:pt x="44" y="2050"/>
                  </a:lnTo>
                  <a:lnTo>
                    <a:pt x="25" y="2016"/>
                  </a:lnTo>
                  <a:lnTo>
                    <a:pt x="12" y="1979"/>
                  </a:lnTo>
                  <a:lnTo>
                    <a:pt x="3" y="1940"/>
                  </a:lnTo>
                  <a:lnTo>
                    <a:pt x="0" y="1900"/>
                  </a:lnTo>
                  <a:lnTo>
                    <a:pt x="0" y="276"/>
                  </a:lnTo>
                  <a:lnTo>
                    <a:pt x="3" y="235"/>
                  </a:lnTo>
                  <a:lnTo>
                    <a:pt x="12" y="197"/>
                  </a:lnTo>
                  <a:lnTo>
                    <a:pt x="25" y="160"/>
                  </a:lnTo>
                  <a:lnTo>
                    <a:pt x="44" y="126"/>
                  </a:lnTo>
                  <a:lnTo>
                    <a:pt x="68" y="95"/>
                  </a:lnTo>
                  <a:lnTo>
                    <a:pt x="95" y="68"/>
                  </a:lnTo>
                  <a:lnTo>
                    <a:pt x="126" y="45"/>
                  </a:lnTo>
                  <a:lnTo>
                    <a:pt x="159" y="26"/>
                  </a:lnTo>
                  <a:lnTo>
                    <a:pt x="196" y="12"/>
                  </a:lnTo>
                  <a:lnTo>
                    <a:pt x="235" y="3"/>
                  </a:lnTo>
                  <a:lnTo>
                    <a:pt x="275" y="0"/>
                  </a:lnTo>
                  <a:lnTo>
                    <a:pt x="1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18"/>
            <p:cNvSpPr>
              <a:spLocks noEditPoints="1"/>
            </p:cNvSpPr>
            <p:nvPr/>
          </p:nvSpPr>
          <p:spPr bwMode="auto">
            <a:xfrm>
              <a:off x="2627313" y="1481138"/>
              <a:ext cx="487363" cy="571500"/>
            </a:xfrm>
            <a:custGeom>
              <a:avLst/>
              <a:gdLst>
                <a:gd name="T0" fmla="*/ 287 w 2452"/>
                <a:gd name="T1" fmla="*/ 2523 h 2882"/>
                <a:gd name="T2" fmla="*/ 211 w 2452"/>
                <a:gd name="T3" fmla="*/ 2577 h 2882"/>
                <a:gd name="T4" fmla="*/ 171 w 2452"/>
                <a:gd name="T5" fmla="*/ 2662 h 2882"/>
                <a:gd name="T6" fmla="*/ 1411 w 2452"/>
                <a:gd name="T7" fmla="*/ 2713 h 2882"/>
                <a:gd name="T8" fmla="*/ 1399 w 2452"/>
                <a:gd name="T9" fmla="*/ 2631 h 2882"/>
                <a:gd name="T10" fmla="*/ 1346 w 2452"/>
                <a:gd name="T11" fmla="*/ 2555 h 2882"/>
                <a:gd name="T12" fmla="*/ 1261 w 2452"/>
                <a:gd name="T13" fmla="*/ 2515 h 2882"/>
                <a:gd name="T14" fmla="*/ 1613 w 2452"/>
                <a:gd name="T15" fmla="*/ 0 h 2882"/>
                <a:gd name="T16" fmla="*/ 2256 w 2452"/>
                <a:gd name="T17" fmla="*/ 12 h 2882"/>
                <a:gd name="T18" fmla="*/ 2357 w 2452"/>
                <a:gd name="T19" fmla="*/ 68 h 2882"/>
                <a:gd name="T20" fmla="*/ 2426 w 2452"/>
                <a:gd name="T21" fmla="*/ 160 h 2882"/>
                <a:gd name="T22" fmla="*/ 2452 w 2452"/>
                <a:gd name="T23" fmla="*/ 276 h 2882"/>
                <a:gd name="T24" fmla="*/ 2440 w 2452"/>
                <a:gd name="T25" fmla="*/ 1979 h 2882"/>
                <a:gd name="T26" fmla="*/ 2384 w 2452"/>
                <a:gd name="T27" fmla="*/ 2081 h 2882"/>
                <a:gd name="T28" fmla="*/ 2293 w 2452"/>
                <a:gd name="T29" fmla="*/ 2150 h 2882"/>
                <a:gd name="T30" fmla="*/ 2177 w 2452"/>
                <a:gd name="T31" fmla="*/ 2176 h 2882"/>
                <a:gd name="T32" fmla="*/ 1309 w 2452"/>
                <a:gd name="T33" fmla="*/ 2356 h 2882"/>
                <a:gd name="T34" fmla="*/ 1425 w 2452"/>
                <a:gd name="T35" fmla="*/ 2406 h 2882"/>
                <a:gd name="T36" fmla="*/ 1514 w 2452"/>
                <a:gd name="T37" fmla="*/ 2493 h 2882"/>
                <a:gd name="T38" fmla="*/ 1568 w 2452"/>
                <a:gd name="T39" fmla="*/ 2607 h 2882"/>
                <a:gd name="T40" fmla="*/ 1579 w 2452"/>
                <a:gd name="T41" fmla="*/ 2797 h 2882"/>
                <a:gd name="T42" fmla="*/ 1554 w 2452"/>
                <a:gd name="T43" fmla="*/ 2857 h 2882"/>
                <a:gd name="T44" fmla="*/ 1495 w 2452"/>
                <a:gd name="T45" fmla="*/ 2882 h 2882"/>
                <a:gd name="T46" fmla="*/ 42 w 2452"/>
                <a:gd name="T47" fmla="*/ 2870 h 2882"/>
                <a:gd name="T48" fmla="*/ 3 w 2452"/>
                <a:gd name="T49" fmla="*/ 2820 h 2882"/>
                <a:gd name="T50" fmla="*/ 3 w 2452"/>
                <a:gd name="T51" fmla="*/ 2651 h 2882"/>
                <a:gd name="T52" fmla="*/ 43 w 2452"/>
                <a:gd name="T53" fmla="*/ 2528 h 2882"/>
                <a:gd name="T54" fmla="*/ 121 w 2452"/>
                <a:gd name="T55" fmla="*/ 2431 h 2882"/>
                <a:gd name="T56" fmla="*/ 229 w 2452"/>
                <a:gd name="T57" fmla="*/ 2368 h 2882"/>
                <a:gd name="T58" fmla="*/ 313 w 2452"/>
                <a:gd name="T59" fmla="*/ 2200 h 2882"/>
                <a:gd name="T60" fmla="*/ 391 w 2452"/>
                <a:gd name="T61" fmla="*/ 2145 h 2882"/>
                <a:gd name="T62" fmla="*/ 443 w 2452"/>
                <a:gd name="T63" fmla="*/ 2064 h 2882"/>
                <a:gd name="T64" fmla="*/ 488 w 2452"/>
                <a:gd name="T65" fmla="*/ 2038 h 2882"/>
                <a:gd name="T66" fmla="*/ 591 w 2452"/>
                <a:gd name="T67" fmla="*/ 2031 h 2882"/>
                <a:gd name="T68" fmla="*/ 690 w 2452"/>
                <a:gd name="T69" fmla="*/ 1979 h 2882"/>
                <a:gd name="T70" fmla="*/ 2193 w 2452"/>
                <a:gd name="T71" fmla="*/ 1950 h 2882"/>
                <a:gd name="T72" fmla="*/ 2226 w 2452"/>
                <a:gd name="T73" fmla="*/ 1916 h 2882"/>
                <a:gd name="T74" fmla="*/ 2243 w 2452"/>
                <a:gd name="T75" fmla="*/ 1237 h 2882"/>
                <a:gd name="T76" fmla="*/ 2258 w 2452"/>
                <a:gd name="T77" fmla="*/ 1127 h 2882"/>
                <a:gd name="T78" fmla="*/ 2228 w 2452"/>
                <a:gd name="T79" fmla="*/ 1021 h 2882"/>
                <a:gd name="T80" fmla="*/ 2250 w 2452"/>
                <a:gd name="T81" fmla="*/ 757 h 2882"/>
                <a:gd name="T82" fmla="*/ 2255 w 2452"/>
                <a:gd name="T83" fmla="*/ 635 h 2882"/>
                <a:gd name="T84" fmla="*/ 2228 w 2452"/>
                <a:gd name="T85" fmla="*/ 276 h 2882"/>
                <a:gd name="T86" fmla="*/ 2207 w 2452"/>
                <a:gd name="T87" fmla="*/ 234 h 2882"/>
                <a:gd name="T88" fmla="*/ 2001 w 2452"/>
                <a:gd name="T89" fmla="*/ 224 h 2882"/>
                <a:gd name="T90" fmla="*/ 1890 w 2452"/>
                <a:gd name="T91" fmla="*/ 180 h 2882"/>
                <a:gd name="T92" fmla="*/ 1786 w 2452"/>
                <a:gd name="T93" fmla="*/ 184 h 2882"/>
                <a:gd name="T94" fmla="*/ 1722 w 2452"/>
                <a:gd name="T95" fmla="*/ 170 h 2882"/>
                <a:gd name="T96" fmla="*/ 1684 w 2452"/>
                <a:gd name="T97" fmla="*/ 75 h 2882"/>
                <a:gd name="T98" fmla="*/ 1613 w 2452"/>
                <a:gd name="T99" fmla="*/ 0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52" h="2882">
                  <a:moveTo>
                    <a:pt x="350" y="2512"/>
                  </a:moveTo>
                  <a:lnTo>
                    <a:pt x="318" y="2515"/>
                  </a:lnTo>
                  <a:lnTo>
                    <a:pt x="287" y="2523"/>
                  </a:lnTo>
                  <a:lnTo>
                    <a:pt x="259" y="2536"/>
                  </a:lnTo>
                  <a:lnTo>
                    <a:pt x="233" y="2555"/>
                  </a:lnTo>
                  <a:lnTo>
                    <a:pt x="211" y="2577"/>
                  </a:lnTo>
                  <a:lnTo>
                    <a:pt x="193" y="2602"/>
                  </a:lnTo>
                  <a:lnTo>
                    <a:pt x="180" y="2631"/>
                  </a:lnTo>
                  <a:lnTo>
                    <a:pt x="171" y="2662"/>
                  </a:lnTo>
                  <a:lnTo>
                    <a:pt x="168" y="2695"/>
                  </a:lnTo>
                  <a:lnTo>
                    <a:pt x="168" y="2713"/>
                  </a:lnTo>
                  <a:lnTo>
                    <a:pt x="1411" y="2713"/>
                  </a:lnTo>
                  <a:lnTo>
                    <a:pt x="1411" y="2695"/>
                  </a:lnTo>
                  <a:lnTo>
                    <a:pt x="1408" y="2662"/>
                  </a:lnTo>
                  <a:lnTo>
                    <a:pt x="1399" y="2631"/>
                  </a:lnTo>
                  <a:lnTo>
                    <a:pt x="1386" y="2602"/>
                  </a:lnTo>
                  <a:lnTo>
                    <a:pt x="1368" y="2577"/>
                  </a:lnTo>
                  <a:lnTo>
                    <a:pt x="1346" y="2555"/>
                  </a:lnTo>
                  <a:lnTo>
                    <a:pt x="1320" y="2536"/>
                  </a:lnTo>
                  <a:lnTo>
                    <a:pt x="1292" y="2523"/>
                  </a:lnTo>
                  <a:lnTo>
                    <a:pt x="1261" y="2515"/>
                  </a:lnTo>
                  <a:lnTo>
                    <a:pt x="1229" y="2512"/>
                  </a:lnTo>
                  <a:lnTo>
                    <a:pt x="350" y="2512"/>
                  </a:lnTo>
                  <a:close/>
                  <a:moveTo>
                    <a:pt x="1613" y="0"/>
                  </a:moveTo>
                  <a:lnTo>
                    <a:pt x="2177" y="0"/>
                  </a:lnTo>
                  <a:lnTo>
                    <a:pt x="2217" y="3"/>
                  </a:lnTo>
                  <a:lnTo>
                    <a:pt x="2256" y="12"/>
                  </a:lnTo>
                  <a:lnTo>
                    <a:pt x="2293" y="26"/>
                  </a:lnTo>
                  <a:lnTo>
                    <a:pt x="2326" y="45"/>
                  </a:lnTo>
                  <a:lnTo>
                    <a:pt x="2357" y="68"/>
                  </a:lnTo>
                  <a:lnTo>
                    <a:pt x="2384" y="95"/>
                  </a:lnTo>
                  <a:lnTo>
                    <a:pt x="2408" y="126"/>
                  </a:lnTo>
                  <a:lnTo>
                    <a:pt x="2426" y="160"/>
                  </a:lnTo>
                  <a:lnTo>
                    <a:pt x="2440" y="197"/>
                  </a:lnTo>
                  <a:lnTo>
                    <a:pt x="2449" y="235"/>
                  </a:lnTo>
                  <a:lnTo>
                    <a:pt x="2452" y="276"/>
                  </a:lnTo>
                  <a:lnTo>
                    <a:pt x="2452" y="1900"/>
                  </a:lnTo>
                  <a:lnTo>
                    <a:pt x="2449" y="1940"/>
                  </a:lnTo>
                  <a:lnTo>
                    <a:pt x="2440" y="1979"/>
                  </a:lnTo>
                  <a:lnTo>
                    <a:pt x="2426" y="2016"/>
                  </a:lnTo>
                  <a:lnTo>
                    <a:pt x="2408" y="2050"/>
                  </a:lnTo>
                  <a:lnTo>
                    <a:pt x="2384" y="2081"/>
                  </a:lnTo>
                  <a:lnTo>
                    <a:pt x="2357" y="2108"/>
                  </a:lnTo>
                  <a:lnTo>
                    <a:pt x="2326" y="2131"/>
                  </a:lnTo>
                  <a:lnTo>
                    <a:pt x="2293" y="2150"/>
                  </a:lnTo>
                  <a:lnTo>
                    <a:pt x="2256" y="2164"/>
                  </a:lnTo>
                  <a:lnTo>
                    <a:pt x="2217" y="2173"/>
                  </a:lnTo>
                  <a:lnTo>
                    <a:pt x="2177" y="2176"/>
                  </a:lnTo>
                  <a:lnTo>
                    <a:pt x="1266" y="2176"/>
                  </a:lnTo>
                  <a:lnTo>
                    <a:pt x="1266" y="2348"/>
                  </a:lnTo>
                  <a:lnTo>
                    <a:pt x="1309" y="2356"/>
                  </a:lnTo>
                  <a:lnTo>
                    <a:pt x="1350" y="2368"/>
                  </a:lnTo>
                  <a:lnTo>
                    <a:pt x="1389" y="2385"/>
                  </a:lnTo>
                  <a:lnTo>
                    <a:pt x="1425" y="2406"/>
                  </a:lnTo>
                  <a:lnTo>
                    <a:pt x="1458" y="2431"/>
                  </a:lnTo>
                  <a:lnTo>
                    <a:pt x="1488" y="2461"/>
                  </a:lnTo>
                  <a:lnTo>
                    <a:pt x="1514" y="2493"/>
                  </a:lnTo>
                  <a:lnTo>
                    <a:pt x="1536" y="2528"/>
                  </a:lnTo>
                  <a:lnTo>
                    <a:pt x="1554" y="2567"/>
                  </a:lnTo>
                  <a:lnTo>
                    <a:pt x="1568" y="2607"/>
                  </a:lnTo>
                  <a:lnTo>
                    <a:pt x="1576" y="2651"/>
                  </a:lnTo>
                  <a:lnTo>
                    <a:pt x="1579" y="2695"/>
                  </a:lnTo>
                  <a:lnTo>
                    <a:pt x="1579" y="2797"/>
                  </a:lnTo>
                  <a:lnTo>
                    <a:pt x="1576" y="2820"/>
                  </a:lnTo>
                  <a:lnTo>
                    <a:pt x="1568" y="2839"/>
                  </a:lnTo>
                  <a:lnTo>
                    <a:pt x="1554" y="2857"/>
                  </a:lnTo>
                  <a:lnTo>
                    <a:pt x="1537" y="2870"/>
                  </a:lnTo>
                  <a:lnTo>
                    <a:pt x="1517" y="2879"/>
                  </a:lnTo>
                  <a:lnTo>
                    <a:pt x="1495" y="2882"/>
                  </a:lnTo>
                  <a:lnTo>
                    <a:pt x="84" y="2882"/>
                  </a:lnTo>
                  <a:lnTo>
                    <a:pt x="62" y="2879"/>
                  </a:lnTo>
                  <a:lnTo>
                    <a:pt x="42" y="2870"/>
                  </a:lnTo>
                  <a:lnTo>
                    <a:pt x="25" y="2857"/>
                  </a:lnTo>
                  <a:lnTo>
                    <a:pt x="11" y="2839"/>
                  </a:lnTo>
                  <a:lnTo>
                    <a:pt x="3" y="2820"/>
                  </a:lnTo>
                  <a:lnTo>
                    <a:pt x="0" y="2797"/>
                  </a:lnTo>
                  <a:lnTo>
                    <a:pt x="0" y="2695"/>
                  </a:lnTo>
                  <a:lnTo>
                    <a:pt x="3" y="2651"/>
                  </a:lnTo>
                  <a:lnTo>
                    <a:pt x="11" y="2607"/>
                  </a:lnTo>
                  <a:lnTo>
                    <a:pt x="25" y="2567"/>
                  </a:lnTo>
                  <a:lnTo>
                    <a:pt x="43" y="2528"/>
                  </a:lnTo>
                  <a:lnTo>
                    <a:pt x="65" y="2493"/>
                  </a:lnTo>
                  <a:lnTo>
                    <a:pt x="91" y="2461"/>
                  </a:lnTo>
                  <a:lnTo>
                    <a:pt x="121" y="2431"/>
                  </a:lnTo>
                  <a:lnTo>
                    <a:pt x="154" y="2406"/>
                  </a:lnTo>
                  <a:lnTo>
                    <a:pt x="190" y="2385"/>
                  </a:lnTo>
                  <a:lnTo>
                    <a:pt x="229" y="2368"/>
                  </a:lnTo>
                  <a:lnTo>
                    <a:pt x="270" y="2356"/>
                  </a:lnTo>
                  <a:lnTo>
                    <a:pt x="313" y="2348"/>
                  </a:lnTo>
                  <a:lnTo>
                    <a:pt x="313" y="2200"/>
                  </a:lnTo>
                  <a:lnTo>
                    <a:pt x="341" y="2185"/>
                  </a:lnTo>
                  <a:lnTo>
                    <a:pt x="367" y="2166"/>
                  </a:lnTo>
                  <a:lnTo>
                    <a:pt x="391" y="2145"/>
                  </a:lnTo>
                  <a:lnTo>
                    <a:pt x="412" y="2120"/>
                  </a:lnTo>
                  <a:lnTo>
                    <a:pt x="429" y="2093"/>
                  </a:lnTo>
                  <a:lnTo>
                    <a:pt x="443" y="2064"/>
                  </a:lnTo>
                  <a:lnTo>
                    <a:pt x="449" y="2048"/>
                  </a:lnTo>
                  <a:lnTo>
                    <a:pt x="454" y="2030"/>
                  </a:lnTo>
                  <a:lnTo>
                    <a:pt x="488" y="2038"/>
                  </a:lnTo>
                  <a:lnTo>
                    <a:pt x="525" y="2040"/>
                  </a:lnTo>
                  <a:lnTo>
                    <a:pt x="558" y="2038"/>
                  </a:lnTo>
                  <a:lnTo>
                    <a:pt x="591" y="2031"/>
                  </a:lnTo>
                  <a:lnTo>
                    <a:pt x="627" y="2019"/>
                  </a:lnTo>
                  <a:lnTo>
                    <a:pt x="660" y="2001"/>
                  </a:lnTo>
                  <a:lnTo>
                    <a:pt x="690" y="1979"/>
                  </a:lnTo>
                  <a:lnTo>
                    <a:pt x="717" y="1952"/>
                  </a:lnTo>
                  <a:lnTo>
                    <a:pt x="2177" y="1952"/>
                  </a:lnTo>
                  <a:lnTo>
                    <a:pt x="2193" y="1950"/>
                  </a:lnTo>
                  <a:lnTo>
                    <a:pt x="2207" y="1942"/>
                  </a:lnTo>
                  <a:lnTo>
                    <a:pt x="2218" y="1930"/>
                  </a:lnTo>
                  <a:lnTo>
                    <a:pt x="2226" y="1916"/>
                  </a:lnTo>
                  <a:lnTo>
                    <a:pt x="2228" y="1900"/>
                  </a:lnTo>
                  <a:lnTo>
                    <a:pt x="2228" y="1273"/>
                  </a:lnTo>
                  <a:lnTo>
                    <a:pt x="2243" y="1237"/>
                  </a:lnTo>
                  <a:lnTo>
                    <a:pt x="2253" y="1201"/>
                  </a:lnTo>
                  <a:lnTo>
                    <a:pt x="2258" y="1164"/>
                  </a:lnTo>
                  <a:lnTo>
                    <a:pt x="2258" y="1127"/>
                  </a:lnTo>
                  <a:lnTo>
                    <a:pt x="2253" y="1090"/>
                  </a:lnTo>
                  <a:lnTo>
                    <a:pt x="2243" y="1055"/>
                  </a:lnTo>
                  <a:lnTo>
                    <a:pt x="2228" y="1021"/>
                  </a:lnTo>
                  <a:lnTo>
                    <a:pt x="2228" y="812"/>
                  </a:lnTo>
                  <a:lnTo>
                    <a:pt x="2241" y="785"/>
                  </a:lnTo>
                  <a:lnTo>
                    <a:pt x="2250" y="757"/>
                  </a:lnTo>
                  <a:lnTo>
                    <a:pt x="2258" y="716"/>
                  </a:lnTo>
                  <a:lnTo>
                    <a:pt x="2259" y="676"/>
                  </a:lnTo>
                  <a:lnTo>
                    <a:pt x="2255" y="635"/>
                  </a:lnTo>
                  <a:lnTo>
                    <a:pt x="2244" y="596"/>
                  </a:lnTo>
                  <a:lnTo>
                    <a:pt x="2228" y="559"/>
                  </a:lnTo>
                  <a:lnTo>
                    <a:pt x="2228" y="276"/>
                  </a:lnTo>
                  <a:lnTo>
                    <a:pt x="2226" y="260"/>
                  </a:lnTo>
                  <a:lnTo>
                    <a:pt x="2218" y="246"/>
                  </a:lnTo>
                  <a:lnTo>
                    <a:pt x="2207" y="234"/>
                  </a:lnTo>
                  <a:lnTo>
                    <a:pt x="2193" y="226"/>
                  </a:lnTo>
                  <a:lnTo>
                    <a:pt x="2177" y="224"/>
                  </a:lnTo>
                  <a:lnTo>
                    <a:pt x="2001" y="224"/>
                  </a:lnTo>
                  <a:lnTo>
                    <a:pt x="1967" y="204"/>
                  </a:lnTo>
                  <a:lnTo>
                    <a:pt x="1930" y="189"/>
                  </a:lnTo>
                  <a:lnTo>
                    <a:pt x="1890" y="180"/>
                  </a:lnTo>
                  <a:lnTo>
                    <a:pt x="1850" y="177"/>
                  </a:lnTo>
                  <a:lnTo>
                    <a:pt x="1818" y="179"/>
                  </a:lnTo>
                  <a:lnTo>
                    <a:pt x="1786" y="184"/>
                  </a:lnTo>
                  <a:lnTo>
                    <a:pt x="1756" y="193"/>
                  </a:lnTo>
                  <a:lnTo>
                    <a:pt x="1727" y="206"/>
                  </a:lnTo>
                  <a:lnTo>
                    <a:pt x="1722" y="170"/>
                  </a:lnTo>
                  <a:lnTo>
                    <a:pt x="1713" y="136"/>
                  </a:lnTo>
                  <a:lnTo>
                    <a:pt x="1701" y="104"/>
                  </a:lnTo>
                  <a:lnTo>
                    <a:pt x="1684" y="75"/>
                  </a:lnTo>
                  <a:lnTo>
                    <a:pt x="1663" y="47"/>
                  </a:lnTo>
                  <a:lnTo>
                    <a:pt x="1639" y="22"/>
                  </a:lnTo>
                  <a:lnTo>
                    <a:pt x="16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19"/>
            <p:cNvSpPr>
              <a:spLocks noEditPoints="1"/>
            </p:cNvSpPr>
            <p:nvPr/>
          </p:nvSpPr>
          <p:spPr bwMode="auto">
            <a:xfrm>
              <a:off x="2735263" y="1503363"/>
              <a:ext cx="307975" cy="319088"/>
            </a:xfrm>
            <a:custGeom>
              <a:avLst/>
              <a:gdLst>
                <a:gd name="T0" fmla="*/ 677 w 1549"/>
                <a:gd name="T1" fmla="*/ 417 h 1605"/>
                <a:gd name="T2" fmla="*/ 548 w 1549"/>
                <a:gd name="T3" fmla="*/ 477 h 1605"/>
                <a:gd name="T4" fmla="*/ 449 w 1549"/>
                <a:gd name="T5" fmla="*/ 576 h 1605"/>
                <a:gd name="T6" fmla="*/ 390 w 1549"/>
                <a:gd name="T7" fmla="*/ 705 h 1605"/>
                <a:gd name="T8" fmla="*/ 381 w 1549"/>
                <a:gd name="T9" fmla="*/ 853 h 1605"/>
                <a:gd name="T10" fmla="*/ 424 w 1549"/>
                <a:gd name="T11" fmla="*/ 990 h 1605"/>
                <a:gd name="T12" fmla="*/ 511 w 1549"/>
                <a:gd name="T13" fmla="*/ 1100 h 1605"/>
                <a:gd name="T14" fmla="*/ 631 w 1549"/>
                <a:gd name="T15" fmla="*/ 1174 h 1605"/>
                <a:gd name="T16" fmla="*/ 774 w 1549"/>
                <a:gd name="T17" fmla="*/ 1200 h 1605"/>
                <a:gd name="T18" fmla="*/ 918 w 1549"/>
                <a:gd name="T19" fmla="*/ 1174 h 1605"/>
                <a:gd name="T20" fmla="*/ 1038 w 1549"/>
                <a:gd name="T21" fmla="*/ 1100 h 1605"/>
                <a:gd name="T22" fmla="*/ 1124 w 1549"/>
                <a:gd name="T23" fmla="*/ 990 h 1605"/>
                <a:gd name="T24" fmla="*/ 1168 w 1549"/>
                <a:gd name="T25" fmla="*/ 853 h 1605"/>
                <a:gd name="T26" fmla="*/ 1159 w 1549"/>
                <a:gd name="T27" fmla="*/ 705 h 1605"/>
                <a:gd name="T28" fmla="*/ 1100 w 1549"/>
                <a:gd name="T29" fmla="*/ 576 h 1605"/>
                <a:gd name="T30" fmla="*/ 1001 w 1549"/>
                <a:gd name="T31" fmla="*/ 477 h 1605"/>
                <a:gd name="T32" fmla="*/ 872 w 1549"/>
                <a:gd name="T33" fmla="*/ 417 h 1605"/>
                <a:gd name="T34" fmla="*/ 641 w 1549"/>
                <a:gd name="T35" fmla="*/ 0 h 1605"/>
                <a:gd name="T36" fmla="*/ 955 w 1549"/>
                <a:gd name="T37" fmla="*/ 11 h 1605"/>
                <a:gd name="T38" fmla="*/ 1005 w 1549"/>
                <a:gd name="T39" fmla="*/ 62 h 1605"/>
                <a:gd name="T40" fmla="*/ 1016 w 1549"/>
                <a:gd name="T41" fmla="*/ 223 h 1605"/>
                <a:gd name="T42" fmla="*/ 1120 w 1549"/>
                <a:gd name="T43" fmla="*/ 281 h 1605"/>
                <a:gd name="T44" fmla="*/ 1270 w 1549"/>
                <a:gd name="T45" fmla="*/ 239 h 1605"/>
                <a:gd name="T46" fmla="*/ 1329 w 1549"/>
                <a:gd name="T47" fmla="*/ 234 h 1605"/>
                <a:gd name="T48" fmla="*/ 1388 w 1549"/>
                <a:gd name="T49" fmla="*/ 267 h 1605"/>
                <a:gd name="T50" fmla="*/ 1544 w 1549"/>
                <a:gd name="T51" fmla="*/ 537 h 1605"/>
                <a:gd name="T52" fmla="*/ 1546 w 1549"/>
                <a:gd name="T53" fmla="*/ 600 h 1605"/>
                <a:gd name="T54" fmla="*/ 1513 w 1549"/>
                <a:gd name="T55" fmla="*/ 654 h 1605"/>
                <a:gd name="T56" fmla="*/ 1398 w 1549"/>
                <a:gd name="T57" fmla="*/ 751 h 1605"/>
                <a:gd name="T58" fmla="*/ 1401 w 1549"/>
                <a:gd name="T59" fmla="*/ 829 h 1605"/>
                <a:gd name="T60" fmla="*/ 1494 w 1549"/>
                <a:gd name="T61" fmla="*/ 940 h 1605"/>
                <a:gd name="T62" fmla="*/ 1538 w 1549"/>
                <a:gd name="T63" fmla="*/ 986 h 1605"/>
                <a:gd name="T64" fmla="*/ 1549 w 1549"/>
                <a:gd name="T65" fmla="*/ 1048 h 1605"/>
                <a:gd name="T66" fmla="*/ 1402 w 1549"/>
                <a:gd name="T67" fmla="*/ 1319 h 1605"/>
                <a:gd name="T68" fmla="*/ 1355 w 1549"/>
                <a:gd name="T69" fmla="*/ 1363 h 1605"/>
                <a:gd name="T70" fmla="*/ 1289 w 1549"/>
                <a:gd name="T71" fmla="*/ 1373 h 1605"/>
                <a:gd name="T72" fmla="*/ 1153 w 1549"/>
                <a:gd name="T73" fmla="*/ 1302 h 1605"/>
                <a:gd name="T74" fmla="*/ 1053 w 1549"/>
                <a:gd name="T75" fmla="*/ 1366 h 1605"/>
                <a:gd name="T76" fmla="*/ 1013 w 1549"/>
                <a:gd name="T77" fmla="*/ 1520 h 1605"/>
                <a:gd name="T78" fmla="*/ 976 w 1549"/>
                <a:gd name="T79" fmla="*/ 1581 h 1605"/>
                <a:gd name="T80" fmla="*/ 908 w 1549"/>
                <a:gd name="T81" fmla="*/ 1605 h 1605"/>
                <a:gd name="T82" fmla="*/ 594 w 1549"/>
                <a:gd name="T83" fmla="*/ 1594 h 1605"/>
                <a:gd name="T84" fmla="*/ 543 w 1549"/>
                <a:gd name="T85" fmla="*/ 1544 h 1605"/>
                <a:gd name="T86" fmla="*/ 532 w 1549"/>
                <a:gd name="T87" fmla="*/ 1383 h 1605"/>
                <a:gd name="T88" fmla="*/ 429 w 1549"/>
                <a:gd name="T89" fmla="*/ 1325 h 1605"/>
                <a:gd name="T90" fmla="*/ 284 w 1549"/>
                <a:gd name="T91" fmla="*/ 1330 h 1605"/>
                <a:gd name="T92" fmla="*/ 305 w 1549"/>
                <a:gd name="T93" fmla="*/ 1253 h 1605"/>
                <a:gd name="T94" fmla="*/ 339 w 1549"/>
                <a:gd name="T95" fmla="*/ 1157 h 1605"/>
                <a:gd name="T96" fmla="*/ 333 w 1549"/>
                <a:gd name="T97" fmla="*/ 1058 h 1605"/>
                <a:gd name="T98" fmla="*/ 202 w 1549"/>
                <a:gd name="T99" fmla="*/ 812 h 1605"/>
                <a:gd name="T100" fmla="*/ 151 w 1549"/>
                <a:gd name="T101" fmla="*/ 752 h 1605"/>
                <a:gd name="T102" fmla="*/ 36 w 1549"/>
                <a:gd name="T103" fmla="*/ 654 h 1605"/>
                <a:gd name="T104" fmla="*/ 3 w 1549"/>
                <a:gd name="T105" fmla="*/ 600 h 1605"/>
                <a:gd name="T106" fmla="*/ 5 w 1549"/>
                <a:gd name="T107" fmla="*/ 538 h 1605"/>
                <a:gd name="T108" fmla="*/ 160 w 1549"/>
                <a:gd name="T109" fmla="*/ 269 h 1605"/>
                <a:gd name="T110" fmla="*/ 214 w 1549"/>
                <a:gd name="T111" fmla="*/ 236 h 1605"/>
                <a:gd name="T112" fmla="*/ 261 w 1549"/>
                <a:gd name="T113" fmla="*/ 234 h 1605"/>
                <a:gd name="T114" fmla="*/ 396 w 1549"/>
                <a:gd name="T115" fmla="*/ 304 h 1605"/>
                <a:gd name="T116" fmla="*/ 496 w 1549"/>
                <a:gd name="T117" fmla="*/ 240 h 1605"/>
                <a:gd name="T118" fmla="*/ 535 w 1549"/>
                <a:gd name="T119" fmla="*/ 85 h 1605"/>
                <a:gd name="T120" fmla="*/ 573 w 1549"/>
                <a:gd name="T121" fmla="*/ 24 h 1605"/>
                <a:gd name="T122" fmla="*/ 641 w 1549"/>
                <a:gd name="T123" fmla="*/ 0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9" h="1605">
                  <a:moveTo>
                    <a:pt x="774" y="405"/>
                  </a:moveTo>
                  <a:lnTo>
                    <a:pt x="725" y="408"/>
                  </a:lnTo>
                  <a:lnTo>
                    <a:pt x="677" y="417"/>
                  </a:lnTo>
                  <a:lnTo>
                    <a:pt x="631" y="433"/>
                  </a:lnTo>
                  <a:lnTo>
                    <a:pt x="588" y="452"/>
                  </a:lnTo>
                  <a:lnTo>
                    <a:pt x="548" y="477"/>
                  </a:lnTo>
                  <a:lnTo>
                    <a:pt x="511" y="505"/>
                  </a:lnTo>
                  <a:lnTo>
                    <a:pt x="478" y="539"/>
                  </a:lnTo>
                  <a:lnTo>
                    <a:pt x="449" y="576"/>
                  </a:lnTo>
                  <a:lnTo>
                    <a:pt x="424" y="616"/>
                  </a:lnTo>
                  <a:lnTo>
                    <a:pt x="404" y="660"/>
                  </a:lnTo>
                  <a:lnTo>
                    <a:pt x="390" y="705"/>
                  </a:lnTo>
                  <a:lnTo>
                    <a:pt x="381" y="753"/>
                  </a:lnTo>
                  <a:lnTo>
                    <a:pt x="378" y="803"/>
                  </a:lnTo>
                  <a:lnTo>
                    <a:pt x="381" y="853"/>
                  </a:lnTo>
                  <a:lnTo>
                    <a:pt x="390" y="900"/>
                  </a:lnTo>
                  <a:lnTo>
                    <a:pt x="404" y="947"/>
                  </a:lnTo>
                  <a:lnTo>
                    <a:pt x="424" y="990"/>
                  </a:lnTo>
                  <a:lnTo>
                    <a:pt x="449" y="1030"/>
                  </a:lnTo>
                  <a:lnTo>
                    <a:pt x="478" y="1067"/>
                  </a:lnTo>
                  <a:lnTo>
                    <a:pt x="511" y="1100"/>
                  </a:lnTo>
                  <a:lnTo>
                    <a:pt x="548" y="1130"/>
                  </a:lnTo>
                  <a:lnTo>
                    <a:pt x="588" y="1154"/>
                  </a:lnTo>
                  <a:lnTo>
                    <a:pt x="631" y="1174"/>
                  </a:lnTo>
                  <a:lnTo>
                    <a:pt x="677" y="1188"/>
                  </a:lnTo>
                  <a:lnTo>
                    <a:pt x="725" y="1197"/>
                  </a:lnTo>
                  <a:lnTo>
                    <a:pt x="774" y="1200"/>
                  </a:lnTo>
                  <a:lnTo>
                    <a:pt x="824" y="1197"/>
                  </a:lnTo>
                  <a:lnTo>
                    <a:pt x="872" y="1188"/>
                  </a:lnTo>
                  <a:lnTo>
                    <a:pt x="918" y="1174"/>
                  </a:lnTo>
                  <a:lnTo>
                    <a:pt x="961" y="1154"/>
                  </a:lnTo>
                  <a:lnTo>
                    <a:pt x="1001" y="1130"/>
                  </a:lnTo>
                  <a:lnTo>
                    <a:pt x="1038" y="1100"/>
                  </a:lnTo>
                  <a:lnTo>
                    <a:pt x="1071" y="1067"/>
                  </a:lnTo>
                  <a:lnTo>
                    <a:pt x="1100" y="1030"/>
                  </a:lnTo>
                  <a:lnTo>
                    <a:pt x="1124" y="990"/>
                  </a:lnTo>
                  <a:lnTo>
                    <a:pt x="1145" y="947"/>
                  </a:lnTo>
                  <a:lnTo>
                    <a:pt x="1159" y="900"/>
                  </a:lnTo>
                  <a:lnTo>
                    <a:pt x="1168" y="853"/>
                  </a:lnTo>
                  <a:lnTo>
                    <a:pt x="1172" y="803"/>
                  </a:lnTo>
                  <a:lnTo>
                    <a:pt x="1168" y="753"/>
                  </a:lnTo>
                  <a:lnTo>
                    <a:pt x="1159" y="705"/>
                  </a:lnTo>
                  <a:lnTo>
                    <a:pt x="1145" y="660"/>
                  </a:lnTo>
                  <a:lnTo>
                    <a:pt x="1124" y="616"/>
                  </a:lnTo>
                  <a:lnTo>
                    <a:pt x="1100" y="576"/>
                  </a:lnTo>
                  <a:lnTo>
                    <a:pt x="1071" y="539"/>
                  </a:lnTo>
                  <a:lnTo>
                    <a:pt x="1038" y="505"/>
                  </a:lnTo>
                  <a:lnTo>
                    <a:pt x="1001" y="477"/>
                  </a:lnTo>
                  <a:lnTo>
                    <a:pt x="961" y="452"/>
                  </a:lnTo>
                  <a:lnTo>
                    <a:pt x="918" y="433"/>
                  </a:lnTo>
                  <a:lnTo>
                    <a:pt x="872" y="417"/>
                  </a:lnTo>
                  <a:lnTo>
                    <a:pt x="824" y="408"/>
                  </a:lnTo>
                  <a:lnTo>
                    <a:pt x="774" y="405"/>
                  </a:lnTo>
                  <a:close/>
                  <a:moveTo>
                    <a:pt x="641" y="0"/>
                  </a:moveTo>
                  <a:lnTo>
                    <a:pt x="908" y="0"/>
                  </a:lnTo>
                  <a:lnTo>
                    <a:pt x="933" y="3"/>
                  </a:lnTo>
                  <a:lnTo>
                    <a:pt x="955" y="11"/>
                  </a:lnTo>
                  <a:lnTo>
                    <a:pt x="976" y="24"/>
                  </a:lnTo>
                  <a:lnTo>
                    <a:pt x="992" y="42"/>
                  </a:lnTo>
                  <a:lnTo>
                    <a:pt x="1005" y="62"/>
                  </a:lnTo>
                  <a:lnTo>
                    <a:pt x="1013" y="85"/>
                  </a:lnTo>
                  <a:lnTo>
                    <a:pt x="1016" y="110"/>
                  </a:lnTo>
                  <a:lnTo>
                    <a:pt x="1016" y="223"/>
                  </a:lnTo>
                  <a:lnTo>
                    <a:pt x="1053" y="240"/>
                  </a:lnTo>
                  <a:lnTo>
                    <a:pt x="1087" y="259"/>
                  </a:lnTo>
                  <a:lnTo>
                    <a:pt x="1120" y="281"/>
                  </a:lnTo>
                  <a:lnTo>
                    <a:pt x="1153" y="304"/>
                  </a:lnTo>
                  <a:lnTo>
                    <a:pt x="1252" y="247"/>
                  </a:lnTo>
                  <a:lnTo>
                    <a:pt x="1270" y="239"/>
                  </a:lnTo>
                  <a:lnTo>
                    <a:pt x="1289" y="234"/>
                  </a:lnTo>
                  <a:lnTo>
                    <a:pt x="1307" y="232"/>
                  </a:lnTo>
                  <a:lnTo>
                    <a:pt x="1329" y="234"/>
                  </a:lnTo>
                  <a:lnTo>
                    <a:pt x="1351" y="241"/>
                  </a:lnTo>
                  <a:lnTo>
                    <a:pt x="1370" y="252"/>
                  </a:lnTo>
                  <a:lnTo>
                    <a:pt x="1388" y="267"/>
                  </a:lnTo>
                  <a:lnTo>
                    <a:pt x="1402" y="286"/>
                  </a:lnTo>
                  <a:lnTo>
                    <a:pt x="1535" y="517"/>
                  </a:lnTo>
                  <a:lnTo>
                    <a:pt x="1544" y="537"/>
                  </a:lnTo>
                  <a:lnTo>
                    <a:pt x="1548" y="558"/>
                  </a:lnTo>
                  <a:lnTo>
                    <a:pt x="1549" y="579"/>
                  </a:lnTo>
                  <a:lnTo>
                    <a:pt x="1546" y="600"/>
                  </a:lnTo>
                  <a:lnTo>
                    <a:pt x="1538" y="620"/>
                  </a:lnTo>
                  <a:lnTo>
                    <a:pt x="1527" y="639"/>
                  </a:lnTo>
                  <a:lnTo>
                    <a:pt x="1513" y="654"/>
                  </a:lnTo>
                  <a:lnTo>
                    <a:pt x="1494" y="667"/>
                  </a:lnTo>
                  <a:lnTo>
                    <a:pt x="1395" y="724"/>
                  </a:lnTo>
                  <a:lnTo>
                    <a:pt x="1398" y="751"/>
                  </a:lnTo>
                  <a:lnTo>
                    <a:pt x="1401" y="777"/>
                  </a:lnTo>
                  <a:lnTo>
                    <a:pt x="1403" y="803"/>
                  </a:lnTo>
                  <a:lnTo>
                    <a:pt x="1401" y="829"/>
                  </a:lnTo>
                  <a:lnTo>
                    <a:pt x="1398" y="855"/>
                  </a:lnTo>
                  <a:lnTo>
                    <a:pt x="1395" y="881"/>
                  </a:lnTo>
                  <a:lnTo>
                    <a:pt x="1494" y="940"/>
                  </a:lnTo>
                  <a:lnTo>
                    <a:pt x="1513" y="952"/>
                  </a:lnTo>
                  <a:lnTo>
                    <a:pt x="1527" y="968"/>
                  </a:lnTo>
                  <a:lnTo>
                    <a:pt x="1538" y="986"/>
                  </a:lnTo>
                  <a:lnTo>
                    <a:pt x="1546" y="1005"/>
                  </a:lnTo>
                  <a:lnTo>
                    <a:pt x="1549" y="1026"/>
                  </a:lnTo>
                  <a:lnTo>
                    <a:pt x="1549" y="1048"/>
                  </a:lnTo>
                  <a:lnTo>
                    <a:pt x="1544" y="1069"/>
                  </a:lnTo>
                  <a:lnTo>
                    <a:pt x="1535" y="1089"/>
                  </a:lnTo>
                  <a:lnTo>
                    <a:pt x="1402" y="1319"/>
                  </a:lnTo>
                  <a:lnTo>
                    <a:pt x="1390" y="1337"/>
                  </a:lnTo>
                  <a:lnTo>
                    <a:pt x="1373" y="1352"/>
                  </a:lnTo>
                  <a:lnTo>
                    <a:pt x="1355" y="1363"/>
                  </a:lnTo>
                  <a:lnTo>
                    <a:pt x="1335" y="1371"/>
                  </a:lnTo>
                  <a:lnTo>
                    <a:pt x="1307" y="1374"/>
                  </a:lnTo>
                  <a:lnTo>
                    <a:pt x="1289" y="1373"/>
                  </a:lnTo>
                  <a:lnTo>
                    <a:pt x="1270" y="1368"/>
                  </a:lnTo>
                  <a:lnTo>
                    <a:pt x="1252" y="1360"/>
                  </a:lnTo>
                  <a:lnTo>
                    <a:pt x="1153" y="1302"/>
                  </a:lnTo>
                  <a:lnTo>
                    <a:pt x="1120" y="1325"/>
                  </a:lnTo>
                  <a:lnTo>
                    <a:pt x="1087" y="1347"/>
                  </a:lnTo>
                  <a:lnTo>
                    <a:pt x="1053" y="1366"/>
                  </a:lnTo>
                  <a:lnTo>
                    <a:pt x="1016" y="1383"/>
                  </a:lnTo>
                  <a:lnTo>
                    <a:pt x="1016" y="1496"/>
                  </a:lnTo>
                  <a:lnTo>
                    <a:pt x="1013" y="1520"/>
                  </a:lnTo>
                  <a:lnTo>
                    <a:pt x="1005" y="1544"/>
                  </a:lnTo>
                  <a:lnTo>
                    <a:pt x="992" y="1564"/>
                  </a:lnTo>
                  <a:lnTo>
                    <a:pt x="976" y="1581"/>
                  </a:lnTo>
                  <a:lnTo>
                    <a:pt x="955" y="1594"/>
                  </a:lnTo>
                  <a:lnTo>
                    <a:pt x="933" y="1602"/>
                  </a:lnTo>
                  <a:lnTo>
                    <a:pt x="908" y="1605"/>
                  </a:lnTo>
                  <a:lnTo>
                    <a:pt x="641" y="1605"/>
                  </a:lnTo>
                  <a:lnTo>
                    <a:pt x="616" y="1602"/>
                  </a:lnTo>
                  <a:lnTo>
                    <a:pt x="594" y="1594"/>
                  </a:lnTo>
                  <a:lnTo>
                    <a:pt x="573" y="1581"/>
                  </a:lnTo>
                  <a:lnTo>
                    <a:pt x="557" y="1564"/>
                  </a:lnTo>
                  <a:lnTo>
                    <a:pt x="543" y="1544"/>
                  </a:lnTo>
                  <a:lnTo>
                    <a:pt x="535" y="1520"/>
                  </a:lnTo>
                  <a:lnTo>
                    <a:pt x="532" y="1496"/>
                  </a:lnTo>
                  <a:lnTo>
                    <a:pt x="532" y="1383"/>
                  </a:lnTo>
                  <a:lnTo>
                    <a:pt x="496" y="1366"/>
                  </a:lnTo>
                  <a:lnTo>
                    <a:pt x="462" y="1347"/>
                  </a:lnTo>
                  <a:lnTo>
                    <a:pt x="429" y="1325"/>
                  </a:lnTo>
                  <a:lnTo>
                    <a:pt x="396" y="1302"/>
                  </a:lnTo>
                  <a:lnTo>
                    <a:pt x="302" y="1356"/>
                  </a:lnTo>
                  <a:lnTo>
                    <a:pt x="284" y="1330"/>
                  </a:lnTo>
                  <a:lnTo>
                    <a:pt x="263" y="1306"/>
                  </a:lnTo>
                  <a:lnTo>
                    <a:pt x="286" y="1281"/>
                  </a:lnTo>
                  <a:lnTo>
                    <a:pt x="305" y="1253"/>
                  </a:lnTo>
                  <a:lnTo>
                    <a:pt x="322" y="1222"/>
                  </a:lnTo>
                  <a:lnTo>
                    <a:pt x="333" y="1190"/>
                  </a:lnTo>
                  <a:lnTo>
                    <a:pt x="339" y="1157"/>
                  </a:lnTo>
                  <a:lnTo>
                    <a:pt x="342" y="1123"/>
                  </a:lnTo>
                  <a:lnTo>
                    <a:pt x="340" y="1090"/>
                  </a:lnTo>
                  <a:lnTo>
                    <a:pt x="333" y="1058"/>
                  </a:lnTo>
                  <a:lnTo>
                    <a:pt x="323" y="1026"/>
                  </a:lnTo>
                  <a:lnTo>
                    <a:pt x="308" y="996"/>
                  </a:lnTo>
                  <a:lnTo>
                    <a:pt x="202" y="812"/>
                  </a:lnTo>
                  <a:lnTo>
                    <a:pt x="187" y="790"/>
                  </a:lnTo>
                  <a:lnTo>
                    <a:pt x="170" y="770"/>
                  </a:lnTo>
                  <a:lnTo>
                    <a:pt x="151" y="752"/>
                  </a:lnTo>
                  <a:lnTo>
                    <a:pt x="154" y="724"/>
                  </a:lnTo>
                  <a:lnTo>
                    <a:pt x="54" y="667"/>
                  </a:lnTo>
                  <a:lnTo>
                    <a:pt x="36" y="654"/>
                  </a:lnTo>
                  <a:lnTo>
                    <a:pt x="22" y="638"/>
                  </a:lnTo>
                  <a:lnTo>
                    <a:pt x="11" y="619"/>
                  </a:lnTo>
                  <a:lnTo>
                    <a:pt x="3" y="600"/>
                  </a:lnTo>
                  <a:lnTo>
                    <a:pt x="0" y="579"/>
                  </a:lnTo>
                  <a:lnTo>
                    <a:pt x="0" y="558"/>
                  </a:lnTo>
                  <a:lnTo>
                    <a:pt x="5" y="538"/>
                  </a:lnTo>
                  <a:lnTo>
                    <a:pt x="14" y="517"/>
                  </a:lnTo>
                  <a:lnTo>
                    <a:pt x="147" y="286"/>
                  </a:lnTo>
                  <a:lnTo>
                    <a:pt x="160" y="269"/>
                  </a:lnTo>
                  <a:lnTo>
                    <a:pt x="175" y="255"/>
                  </a:lnTo>
                  <a:lnTo>
                    <a:pt x="194" y="243"/>
                  </a:lnTo>
                  <a:lnTo>
                    <a:pt x="214" y="236"/>
                  </a:lnTo>
                  <a:lnTo>
                    <a:pt x="228" y="233"/>
                  </a:lnTo>
                  <a:lnTo>
                    <a:pt x="242" y="232"/>
                  </a:lnTo>
                  <a:lnTo>
                    <a:pt x="261" y="234"/>
                  </a:lnTo>
                  <a:lnTo>
                    <a:pt x="279" y="239"/>
                  </a:lnTo>
                  <a:lnTo>
                    <a:pt x="296" y="247"/>
                  </a:lnTo>
                  <a:lnTo>
                    <a:pt x="396" y="304"/>
                  </a:lnTo>
                  <a:lnTo>
                    <a:pt x="429" y="281"/>
                  </a:lnTo>
                  <a:lnTo>
                    <a:pt x="462" y="259"/>
                  </a:lnTo>
                  <a:lnTo>
                    <a:pt x="496" y="240"/>
                  </a:lnTo>
                  <a:lnTo>
                    <a:pt x="532" y="223"/>
                  </a:lnTo>
                  <a:lnTo>
                    <a:pt x="532" y="110"/>
                  </a:lnTo>
                  <a:lnTo>
                    <a:pt x="535" y="85"/>
                  </a:lnTo>
                  <a:lnTo>
                    <a:pt x="543" y="62"/>
                  </a:lnTo>
                  <a:lnTo>
                    <a:pt x="557" y="42"/>
                  </a:lnTo>
                  <a:lnTo>
                    <a:pt x="573" y="24"/>
                  </a:lnTo>
                  <a:lnTo>
                    <a:pt x="594" y="11"/>
                  </a:lnTo>
                  <a:lnTo>
                    <a:pt x="616" y="3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20"/>
            <p:cNvSpPr>
              <a:spLocks noEditPoints="1"/>
            </p:cNvSpPr>
            <p:nvPr/>
          </p:nvSpPr>
          <p:spPr bwMode="auto">
            <a:xfrm>
              <a:off x="2525713" y="1636713"/>
              <a:ext cx="244475" cy="252413"/>
            </a:xfrm>
            <a:custGeom>
              <a:avLst/>
              <a:gdLst>
                <a:gd name="T0" fmla="*/ 539 w 1229"/>
                <a:gd name="T1" fmla="*/ 409 h 1274"/>
                <a:gd name="T2" fmla="*/ 446 w 1229"/>
                <a:gd name="T3" fmla="*/ 467 h 1274"/>
                <a:gd name="T4" fmla="*/ 387 w 1229"/>
                <a:gd name="T5" fmla="*/ 561 h 1274"/>
                <a:gd name="T6" fmla="*/ 378 w 1229"/>
                <a:gd name="T7" fmla="*/ 676 h 1274"/>
                <a:gd name="T8" fmla="*/ 422 w 1229"/>
                <a:gd name="T9" fmla="*/ 778 h 1274"/>
                <a:gd name="T10" fmla="*/ 504 w 1229"/>
                <a:gd name="T11" fmla="*/ 849 h 1274"/>
                <a:gd name="T12" fmla="*/ 614 w 1229"/>
                <a:gd name="T13" fmla="*/ 876 h 1274"/>
                <a:gd name="T14" fmla="*/ 725 w 1229"/>
                <a:gd name="T15" fmla="*/ 849 h 1274"/>
                <a:gd name="T16" fmla="*/ 808 w 1229"/>
                <a:gd name="T17" fmla="*/ 778 h 1274"/>
                <a:gd name="T18" fmla="*/ 851 w 1229"/>
                <a:gd name="T19" fmla="*/ 676 h 1274"/>
                <a:gd name="T20" fmla="*/ 842 w 1229"/>
                <a:gd name="T21" fmla="*/ 561 h 1274"/>
                <a:gd name="T22" fmla="*/ 785 w 1229"/>
                <a:gd name="T23" fmla="*/ 467 h 1274"/>
                <a:gd name="T24" fmla="*/ 691 w 1229"/>
                <a:gd name="T25" fmla="*/ 409 h 1274"/>
                <a:gd name="T26" fmla="*/ 509 w 1229"/>
                <a:gd name="T27" fmla="*/ 0 h 1274"/>
                <a:gd name="T28" fmla="*/ 764 w 1229"/>
                <a:gd name="T29" fmla="*/ 11 h 1274"/>
                <a:gd name="T30" fmla="*/ 804 w 1229"/>
                <a:gd name="T31" fmla="*/ 64 h 1274"/>
                <a:gd name="T32" fmla="*/ 845 w 1229"/>
                <a:gd name="T33" fmla="*/ 194 h 1274"/>
                <a:gd name="T34" fmla="*/ 994 w 1229"/>
                <a:gd name="T35" fmla="*/ 195 h 1274"/>
                <a:gd name="T36" fmla="*/ 1055 w 1229"/>
                <a:gd name="T37" fmla="*/ 185 h 1274"/>
                <a:gd name="T38" fmla="*/ 1101 w 1229"/>
                <a:gd name="T39" fmla="*/ 211 h 1274"/>
                <a:gd name="T40" fmla="*/ 1226 w 1229"/>
                <a:gd name="T41" fmla="*/ 430 h 1274"/>
                <a:gd name="T42" fmla="*/ 1220 w 1229"/>
                <a:gd name="T43" fmla="*/ 492 h 1274"/>
                <a:gd name="T44" fmla="*/ 1186 w 1229"/>
                <a:gd name="T45" fmla="*/ 528 h 1274"/>
                <a:gd name="T46" fmla="*/ 1112 w 1229"/>
                <a:gd name="T47" fmla="*/ 636 h 1274"/>
                <a:gd name="T48" fmla="*/ 1186 w 1229"/>
                <a:gd name="T49" fmla="*/ 744 h 1274"/>
                <a:gd name="T50" fmla="*/ 1224 w 1229"/>
                <a:gd name="T51" fmla="*/ 788 h 1274"/>
                <a:gd name="T52" fmla="*/ 1226 w 1229"/>
                <a:gd name="T53" fmla="*/ 844 h 1274"/>
                <a:gd name="T54" fmla="*/ 1102 w 1229"/>
                <a:gd name="T55" fmla="*/ 1061 h 1274"/>
                <a:gd name="T56" fmla="*/ 1060 w 1229"/>
                <a:gd name="T57" fmla="*/ 1087 h 1274"/>
                <a:gd name="T58" fmla="*/ 1008 w 1229"/>
                <a:gd name="T59" fmla="*/ 1085 h 1274"/>
                <a:gd name="T60" fmla="*/ 880 w 1229"/>
                <a:gd name="T61" fmla="*/ 1056 h 1274"/>
                <a:gd name="T62" fmla="*/ 807 w 1229"/>
                <a:gd name="T63" fmla="*/ 1186 h 1274"/>
                <a:gd name="T64" fmla="*/ 782 w 1229"/>
                <a:gd name="T65" fmla="*/ 1247 h 1274"/>
                <a:gd name="T66" fmla="*/ 720 w 1229"/>
                <a:gd name="T67" fmla="*/ 1274 h 1274"/>
                <a:gd name="T68" fmla="*/ 465 w 1229"/>
                <a:gd name="T69" fmla="*/ 1262 h 1274"/>
                <a:gd name="T70" fmla="*/ 426 w 1229"/>
                <a:gd name="T71" fmla="*/ 1209 h 1274"/>
                <a:gd name="T72" fmla="*/ 384 w 1229"/>
                <a:gd name="T73" fmla="*/ 1079 h 1274"/>
                <a:gd name="T74" fmla="*/ 235 w 1229"/>
                <a:gd name="T75" fmla="*/ 1078 h 1274"/>
                <a:gd name="T76" fmla="*/ 169 w 1229"/>
                <a:gd name="T77" fmla="*/ 1087 h 1274"/>
                <a:gd name="T78" fmla="*/ 127 w 1229"/>
                <a:gd name="T79" fmla="*/ 1061 h 1274"/>
                <a:gd name="T80" fmla="*/ 3 w 1229"/>
                <a:gd name="T81" fmla="*/ 844 h 1274"/>
                <a:gd name="T82" fmla="*/ 6 w 1229"/>
                <a:gd name="T83" fmla="*/ 788 h 1274"/>
                <a:gd name="T84" fmla="*/ 43 w 1229"/>
                <a:gd name="T85" fmla="*/ 744 h 1274"/>
                <a:gd name="T86" fmla="*/ 117 w 1229"/>
                <a:gd name="T87" fmla="*/ 636 h 1274"/>
                <a:gd name="T88" fmla="*/ 43 w 1229"/>
                <a:gd name="T89" fmla="*/ 528 h 1274"/>
                <a:gd name="T90" fmla="*/ 6 w 1229"/>
                <a:gd name="T91" fmla="*/ 485 h 1274"/>
                <a:gd name="T92" fmla="*/ 3 w 1229"/>
                <a:gd name="T93" fmla="*/ 428 h 1274"/>
                <a:gd name="T94" fmla="*/ 127 w 1229"/>
                <a:gd name="T95" fmla="*/ 212 h 1274"/>
                <a:gd name="T96" fmla="*/ 169 w 1229"/>
                <a:gd name="T97" fmla="*/ 186 h 1274"/>
                <a:gd name="T98" fmla="*/ 222 w 1229"/>
                <a:gd name="T99" fmla="*/ 188 h 1274"/>
                <a:gd name="T100" fmla="*/ 349 w 1229"/>
                <a:gd name="T101" fmla="*/ 216 h 1274"/>
                <a:gd name="T102" fmla="*/ 423 w 1229"/>
                <a:gd name="T103" fmla="*/ 87 h 1274"/>
                <a:gd name="T104" fmla="*/ 448 w 1229"/>
                <a:gd name="T105" fmla="*/ 25 h 1274"/>
                <a:gd name="T106" fmla="*/ 509 w 1229"/>
                <a:gd name="T107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9" h="1274">
                  <a:moveTo>
                    <a:pt x="614" y="397"/>
                  </a:moveTo>
                  <a:lnTo>
                    <a:pt x="576" y="400"/>
                  </a:lnTo>
                  <a:lnTo>
                    <a:pt x="539" y="409"/>
                  </a:lnTo>
                  <a:lnTo>
                    <a:pt x="504" y="423"/>
                  </a:lnTo>
                  <a:lnTo>
                    <a:pt x="473" y="442"/>
                  </a:lnTo>
                  <a:lnTo>
                    <a:pt x="446" y="467"/>
                  </a:lnTo>
                  <a:lnTo>
                    <a:pt x="422" y="495"/>
                  </a:lnTo>
                  <a:lnTo>
                    <a:pt x="402" y="526"/>
                  </a:lnTo>
                  <a:lnTo>
                    <a:pt x="387" y="561"/>
                  </a:lnTo>
                  <a:lnTo>
                    <a:pt x="378" y="598"/>
                  </a:lnTo>
                  <a:lnTo>
                    <a:pt x="375" y="636"/>
                  </a:lnTo>
                  <a:lnTo>
                    <a:pt x="378" y="676"/>
                  </a:lnTo>
                  <a:lnTo>
                    <a:pt x="387" y="712"/>
                  </a:lnTo>
                  <a:lnTo>
                    <a:pt x="402" y="746"/>
                  </a:lnTo>
                  <a:lnTo>
                    <a:pt x="422" y="778"/>
                  </a:lnTo>
                  <a:lnTo>
                    <a:pt x="446" y="806"/>
                  </a:lnTo>
                  <a:lnTo>
                    <a:pt x="473" y="830"/>
                  </a:lnTo>
                  <a:lnTo>
                    <a:pt x="504" y="849"/>
                  </a:lnTo>
                  <a:lnTo>
                    <a:pt x="539" y="864"/>
                  </a:lnTo>
                  <a:lnTo>
                    <a:pt x="576" y="873"/>
                  </a:lnTo>
                  <a:lnTo>
                    <a:pt x="614" y="876"/>
                  </a:lnTo>
                  <a:lnTo>
                    <a:pt x="654" y="873"/>
                  </a:lnTo>
                  <a:lnTo>
                    <a:pt x="691" y="864"/>
                  </a:lnTo>
                  <a:lnTo>
                    <a:pt x="725" y="849"/>
                  </a:lnTo>
                  <a:lnTo>
                    <a:pt x="756" y="830"/>
                  </a:lnTo>
                  <a:lnTo>
                    <a:pt x="785" y="806"/>
                  </a:lnTo>
                  <a:lnTo>
                    <a:pt x="808" y="778"/>
                  </a:lnTo>
                  <a:lnTo>
                    <a:pt x="828" y="746"/>
                  </a:lnTo>
                  <a:lnTo>
                    <a:pt x="842" y="712"/>
                  </a:lnTo>
                  <a:lnTo>
                    <a:pt x="851" y="676"/>
                  </a:lnTo>
                  <a:lnTo>
                    <a:pt x="854" y="636"/>
                  </a:lnTo>
                  <a:lnTo>
                    <a:pt x="851" y="598"/>
                  </a:lnTo>
                  <a:lnTo>
                    <a:pt x="842" y="561"/>
                  </a:lnTo>
                  <a:lnTo>
                    <a:pt x="828" y="526"/>
                  </a:lnTo>
                  <a:lnTo>
                    <a:pt x="808" y="495"/>
                  </a:lnTo>
                  <a:lnTo>
                    <a:pt x="785" y="467"/>
                  </a:lnTo>
                  <a:lnTo>
                    <a:pt x="756" y="442"/>
                  </a:lnTo>
                  <a:lnTo>
                    <a:pt x="725" y="423"/>
                  </a:lnTo>
                  <a:lnTo>
                    <a:pt x="691" y="409"/>
                  </a:lnTo>
                  <a:lnTo>
                    <a:pt x="654" y="400"/>
                  </a:lnTo>
                  <a:lnTo>
                    <a:pt x="614" y="397"/>
                  </a:lnTo>
                  <a:close/>
                  <a:moveTo>
                    <a:pt x="509" y="0"/>
                  </a:moveTo>
                  <a:lnTo>
                    <a:pt x="720" y="0"/>
                  </a:lnTo>
                  <a:lnTo>
                    <a:pt x="743" y="3"/>
                  </a:lnTo>
                  <a:lnTo>
                    <a:pt x="764" y="11"/>
                  </a:lnTo>
                  <a:lnTo>
                    <a:pt x="782" y="25"/>
                  </a:lnTo>
                  <a:lnTo>
                    <a:pt x="795" y="42"/>
                  </a:lnTo>
                  <a:lnTo>
                    <a:pt x="804" y="64"/>
                  </a:lnTo>
                  <a:lnTo>
                    <a:pt x="807" y="87"/>
                  </a:lnTo>
                  <a:lnTo>
                    <a:pt x="807" y="176"/>
                  </a:lnTo>
                  <a:lnTo>
                    <a:pt x="845" y="194"/>
                  </a:lnTo>
                  <a:lnTo>
                    <a:pt x="880" y="216"/>
                  </a:lnTo>
                  <a:lnTo>
                    <a:pt x="915" y="240"/>
                  </a:lnTo>
                  <a:lnTo>
                    <a:pt x="994" y="195"/>
                  </a:lnTo>
                  <a:lnTo>
                    <a:pt x="1016" y="186"/>
                  </a:lnTo>
                  <a:lnTo>
                    <a:pt x="1038" y="183"/>
                  </a:lnTo>
                  <a:lnTo>
                    <a:pt x="1055" y="185"/>
                  </a:lnTo>
                  <a:lnTo>
                    <a:pt x="1072" y="190"/>
                  </a:lnTo>
                  <a:lnTo>
                    <a:pt x="1088" y="199"/>
                  </a:lnTo>
                  <a:lnTo>
                    <a:pt x="1101" y="211"/>
                  </a:lnTo>
                  <a:lnTo>
                    <a:pt x="1112" y="226"/>
                  </a:lnTo>
                  <a:lnTo>
                    <a:pt x="1218" y="409"/>
                  </a:lnTo>
                  <a:lnTo>
                    <a:pt x="1226" y="430"/>
                  </a:lnTo>
                  <a:lnTo>
                    <a:pt x="1229" y="452"/>
                  </a:lnTo>
                  <a:lnTo>
                    <a:pt x="1227" y="476"/>
                  </a:lnTo>
                  <a:lnTo>
                    <a:pt x="1220" y="492"/>
                  </a:lnTo>
                  <a:lnTo>
                    <a:pt x="1212" y="506"/>
                  </a:lnTo>
                  <a:lnTo>
                    <a:pt x="1200" y="518"/>
                  </a:lnTo>
                  <a:lnTo>
                    <a:pt x="1186" y="528"/>
                  </a:lnTo>
                  <a:lnTo>
                    <a:pt x="1106" y="575"/>
                  </a:lnTo>
                  <a:lnTo>
                    <a:pt x="1110" y="605"/>
                  </a:lnTo>
                  <a:lnTo>
                    <a:pt x="1112" y="636"/>
                  </a:lnTo>
                  <a:lnTo>
                    <a:pt x="1110" y="668"/>
                  </a:lnTo>
                  <a:lnTo>
                    <a:pt x="1106" y="698"/>
                  </a:lnTo>
                  <a:lnTo>
                    <a:pt x="1186" y="744"/>
                  </a:lnTo>
                  <a:lnTo>
                    <a:pt x="1202" y="756"/>
                  </a:lnTo>
                  <a:lnTo>
                    <a:pt x="1215" y="772"/>
                  </a:lnTo>
                  <a:lnTo>
                    <a:pt x="1224" y="788"/>
                  </a:lnTo>
                  <a:lnTo>
                    <a:pt x="1228" y="807"/>
                  </a:lnTo>
                  <a:lnTo>
                    <a:pt x="1229" y="826"/>
                  </a:lnTo>
                  <a:lnTo>
                    <a:pt x="1226" y="844"/>
                  </a:lnTo>
                  <a:lnTo>
                    <a:pt x="1218" y="864"/>
                  </a:lnTo>
                  <a:lnTo>
                    <a:pt x="1112" y="1046"/>
                  </a:lnTo>
                  <a:lnTo>
                    <a:pt x="1102" y="1061"/>
                  </a:lnTo>
                  <a:lnTo>
                    <a:pt x="1090" y="1072"/>
                  </a:lnTo>
                  <a:lnTo>
                    <a:pt x="1076" y="1081"/>
                  </a:lnTo>
                  <a:lnTo>
                    <a:pt x="1060" y="1087"/>
                  </a:lnTo>
                  <a:lnTo>
                    <a:pt x="1038" y="1090"/>
                  </a:lnTo>
                  <a:lnTo>
                    <a:pt x="1023" y="1089"/>
                  </a:lnTo>
                  <a:lnTo>
                    <a:pt x="1008" y="1085"/>
                  </a:lnTo>
                  <a:lnTo>
                    <a:pt x="994" y="1078"/>
                  </a:lnTo>
                  <a:lnTo>
                    <a:pt x="915" y="1032"/>
                  </a:lnTo>
                  <a:lnTo>
                    <a:pt x="880" y="1056"/>
                  </a:lnTo>
                  <a:lnTo>
                    <a:pt x="845" y="1079"/>
                  </a:lnTo>
                  <a:lnTo>
                    <a:pt x="807" y="1097"/>
                  </a:lnTo>
                  <a:lnTo>
                    <a:pt x="807" y="1186"/>
                  </a:lnTo>
                  <a:lnTo>
                    <a:pt x="804" y="1209"/>
                  </a:lnTo>
                  <a:lnTo>
                    <a:pt x="795" y="1230"/>
                  </a:lnTo>
                  <a:lnTo>
                    <a:pt x="782" y="1247"/>
                  </a:lnTo>
                  <a:lnTo>
                    <a:pt x="764" y="1262"/>
                  </a:lnTo>
                  <a:lnTo>
                    <a:pt x="743" y="1270"/>
                  </a:lnTo>
                  <a:lnTo>
                    <a:pt x="720" y="1274"/>
                  </a:lnTo>
                  <a:lnTo>
                    <a:pt x="509" y="1274"/>
                  </a:lnTo>
                  <a:lnTo>
                    <a:pt x="486" y="1270"/>
                  </a:lnTo>
                  <a:lnTo>
                    <a:pt x="465" y="1262"/>
                  </a:lnTo>
                  <a:lnTo>
                    <a:pt x="448" y="1247"/>
                  </a:lnTo>
                  <a:lnTo>
                    <a:pt x="435" y="1230"/>
                  </a:lnTo>
                  <a:lnTo>
                    <a:pt x="426" y="1209"/>
                  </a:lnTo>
                  <a:lnTo>
                    <a:pt x="423" y="1186"/>
                  </a:lnTo>
                  <a:lnTo>
                    <a:pt x="423" y="1097"/>
                  </a:lnTo>
                  <a:lnTo>
                    <a:pt x="384" y="1079"/>
                  </a:lnTo>
                  <a:lnTo>
                    <a:pt x="349" y="1056"/>
                  </a:lnTo>
                  <a:lnTo>
                    <a:pt x="315" y="1032"/>
                  </a:lnTo>
                  <a:lnTo>
                    <a:pt x="235" y="1078"/>
                  </a:lnTo>
                  <a:lnTo>
                    <a:pt x="215" y="1087"/>
                  </a:lnTo>
                  <a:lnTo>
                    <a:pt x="192" y="1090"/>
                  </a:lnTo>
                  <a:lnTo>
                    <a:pt x="169" y="1087"/>
                  </a:lnTo>
                  <a:lnTo>
                    <a:pt x="153" y="1081"/>
                  </a:lnTo>
                  <a:lnTo>
                    <a:pt x="139" y="1072"/>
                  </a:lnTo>
                  <a:lnTo>
                    <a:pt x="127" y="1061"/>
                  </a:lnTo>
                  <a:lnTo>
                    <a:pt x="117" y="1046"/>
                  </a:lnTo>
                  <a:lnTo>
                    <a:pt x="11" y="864"/>
                  </a:lnTo>
                  <a:lnTo>
                    <a:pt x="3" y="844"/>
                  </a:lnTo>
                  <a:lnTo>
                    <a:pt x="0" y="825"/>
                  </a:lnTo>
                  <a:lnTo>
                    <a:pt x="1" y="807"/>
                  </a:lnTo>
                  <a:lnTo>
                    <a:pt x="6" y="788"/>
                  </a:lnTo>
                  <a:lnTo>
                    <a:pt x="14" y="771"/>
                  </a:lnTo>
                  <a:lnTo>
                    <a:pt x="27" y="756"/>
                  </a:lnTo>
                  <a:lnTo>
                    <a:pt x="43" y="744"/>
                  </a:lnTo>
                  <a:lnTo>
                    <a:pt x="123" y="698"/>
                  </a:lnTo>
                  <a:lnTo>
                    <a:pt x="119" y="668"/>
                  </a:lnTo>
                  <a:lnTo>
                    <a:pt x="117" y="636"/>
                  </a:lnTo>
                  <a:lnTo>
                    <a:pt x="119" y="605"/>
                  </a:lnTo>
                  <a:lnTo>
                    <a:pt x="123" y="575"/>
                  </a:lnTo>
                  <a:lnTo>
                    <a:pt x="43" y="528"/>
                  </a:lnTo>
                  <a:lnTo>
                    <a:pt x="27" y="516"/>
                  </a:lnTo>
                  <a:lnTo>
                    <a:pt x="14" y="501"/>
                  </a:lnTo>
                  <a:lnTo>
                    <a:pt x="6" y="485"/>
                  </a:lnTo>
                  <a:lnTo>
                    <a:pt x="1" y="466"/>
                  </a:lnTo>
                  <a:lnTo>
                    <a:pt x="0" y="447"/>
                  </a:lnTo>
                  <a:lnTo>
                    <a:pt x="3" y="428"/>
                  </a:lnTo>
                  <a:lnTo>
                    <a:pt x="11" y="409"/>
                  </a:lnTo>
                  <a:lnTo>
                    <a:pt x="117" y="226"/>
                  </a:lnTo>
                  <a:lnTo>
                    <a:pt x="127" y="212"/>
                  </a:lnTo>
                  <a:lnTo>
                    <a:pt x="139" y="201"/>
                  </a:lnTo>
                  <a:lnTo>
                    <a:pt x="153" y="192"/>
                  </a:lnTo>
                  <a:lnTo>
                    <a:pt x="169" y="186"/>
                  </a:lnTo>
                  <a:lnTo>
                    <a:pt x="193" y="183"/>
                  </a:lnTo>
                  <a:lnTo>
                    <a:pt x="207" y="184"/>
                  </a:lnTo>
                  <a:lnTo>
                    <a:pt x="222" y="188"/>
                  </a:lnTo>
                  <a:lnTo>
                    <a:pt x="235" y="195"/>
                  </a:lnTo>
                  <a:lnTo>
                    <a:pt x="315" y="240"/>
                  </a:lnTo>
                  <a:lnTo>
                    <a:pt x="349" y="216"/>
                  </a:lnTo>
                  <a:lnTo>
                    <a:pt x="384" y="194"/>
                  </a:lnTo>
                  <a:lnTo>
                    <a:pt x="423" y="176"/>
                  </a:lnTo>
                  <a:lnTo>
                    <a:pt x="423" y="87"/>
                  </a:lnTo>
                  <a:lnTo>
                    <a:pt x="426" y="64"/>
                  </a:lnTo>
                  <a:lnTo>
                    <a:pt x="435" y="42"/>
                  </a:lnTo>
                  <a:lnTo>
                    <a:pt x="448" y="25"/>
                  </a:lnTo>
                  <a:lnTo>
                    <a:pt x="465" y="11"/>
                  </a:lnTo>
                  <a:lnTo>
                    <a:pt x="486" y="3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0536347" y="4532498"/>
            <a:ext cx="632572" cy="547088"/>
            <a:chOff x="811213" y="3028951"/>
            <a:chExt cx="704851" cy="609600"/>
          </a:xfrm>
          <a:solidFill>
            <a:schemeClr val="accent3"/>
          </a:solidFill>
        </p:grpSpPr>
        <p:sp>
          <p:nvSpPr>
            <p:cNvPr id="134" name="Freeform 6"/>
            <p:cNvSpPr>
              <a:spLocks noEditPoints="1"/>
            </p:cNvSpPr>
            <p:nvPr/>
          </p:nvSpPr>
          <p:spPr bwMode="auto">
            <a:xfrm>
              <a:off x="811213" y="3028951"/>
              <a:ext cx="704851" cy="609600"/>
            </a:xfrm>
            <a:custGeom>
              <a:avLst/>
              <a:gdLst>
                <a:gd name="T0" fmla="*/ 258 w 3554"/>
                <a:gd name="T1" fmla="*/ 2100 h 3067"/>
                <a:gd name="T2" fmla="*/ 3296 w 3554"/>
                <a:gd name="T3" fmla="*/ 258 h 3067"/>
                <a:gd name="T4" fmla="*/ 173 w 3554"/>
                <a:gd name="T5" fmla="*/ 0 h 3067"/>
                <a:gd name="T6" fmla="*/ 3412 w 3554"/>
                <a:gd name="T7" fmla="*/ 2 h 3067"/>
                <a:gd name="T8" fmla="*/ 3468 w 3554"/>
                <a:gd name="T9" fmla="*/ 23 h 3067"/>
                <a:gd name="T10" fmla="*/ 3513 w 3554"/>
                <a:gd name="T11" fmla="*/ 60 h 3067"/>
                <a:gd name="T12" fmla="*/ 3543 w 3554"/>
                <a:gd name="T13" fmla="*/ 112 h 3067"/>
                <a:gd name="T14" fmla="*/ 3554 w 3554"/>
                <a:gd name="T15" fmla="*/ 171 h 3067"/>
                <a:gd name="T16" fmla="*/ 3550 w 3554"/>
                <a:gd name="T17" fmla="*/ 2217 h 3067"/>
                <a:gd name="T18" fmla="*/ 3530 w 3554"/>
                <a:gd name="T19" fmla="*/ 2273 h 3067"/>
                <a:gd name="T20" fmla="*/ 3492 w 3554"/>
                <a:gd name="T21" fmla="*/ 2318 h 3067"/>
                <a:gd name="T22" fmla="*/ 3441 w 3554"/>
                <a:gd name="T23" fmla="*/ 2347 h 3067"/>
                <a:gd name="T24" fmla="*/ 3381 w 3554"/>
                <a:gd name="T25" fmla="*/ 2358 h 3067"/>
                <a:gd name="T26" fmla="*/ 2181 w 3554"/>
                <a:gd name="T27" fmla="*/ 2749 h 3067"/>
                <a:gd name="T28" fmla="*/ 2681 w 3554"/>
                <a:gd name="T29" fmla="*/ 2752 h 3067"/>
                <a:gd name="T30" fmla="*/ 2737 w 3554"/>
                <a:gd name="T31" fmla="*/ 2776 h 3067"/>
                <a:gd name="T32" fmla="*/ 2780 w 3554"/>
                <a:gd name="T33" fmla="*/ 2819 h 3067"/>
                <a:gd name="T34" fmla="*/ 2804 w 3554"/>
                <a:gd name="T35" fmla="*/ 2875 h 3067"/>
                <a:gd name="T36" fmla="*/ 2804 w 3554"/>
                <a:gd name="T37" fmla="*/ 2940 h 3067"/>
                <a:gd name="T38" fmla="*/ 2780 w 3554"/>
                <a:gd name="T39" fmla="*/ 2997 h 3067"/>
                <a:gd name="T40" fmla="*/ 2737 w 3554"/>
                <a:gd name="T41" fmla="*/ 3039 h 3067"/>
                <a:gd name="T42" fmla="*/ 2681 w 3554"/>
                <a:gd name="T43" fmla="*/ 3064 h 3067"/>
                <a:gd name="T44" fmla="*/ 905 w 3554"/>
                <a:gd name="T45" fmla="*/ 3067 h 3067"/>
                <a:gd name="T46" fmla="*/ 844 w 3554"/>
                <a:gd name="T47" fmla="*/ 3054 h 3067"/>
                <a:gd name="T48" fmla="*/ 793 w 3554"/>
                <a:gd name="T49" fmla="*/ 3020 h 3067"/>
                <a:gd name="T50" fmla="*/ 758 w 3554"/>
                <a:gd name="T51" fmla="*/ 2970 h 3067"/>
                <a:gd name="T52" fmla="*/ 747 w 3554"/>
                <a:gd name="T53" fmla="*/ 2907 h 3067"/>
                <a:gd name="T54" fmla="*/ 758 w 3554"/>
                <a:gd name="T55" fmla="*/ 2846 h 3067"/>
                <a:gd name="T56" fmla="*/ 793 w 3554"/>
                <a:gd name="T57" fmla="*/ 2795 h 3067"/>
                <a:gd name="T58" fmla="*/ 844 w 3554"/>
                <a:gd name="T59" fmla="*/ 2761 h 3067"/>
                <a:gd name="T60" fmla="*/ 905 w 3554"/>
                <a:gd name="T61" fmla="*/ 2749 h 3067"/>
                <a:gd name="T62" fmla="*/ 1372 w 3554"/>
                <a:gd name="T63" fmla="*/ 2358 h 3067"/>
                <a:gd name="T64" fmla="*/ 141 w 3554"/>
                <a:gd name="T65" fmla="*/ 2356 h 3067"/>
                <a:gd name="T66" fmla="*/ 85 w 3554"/>
                <a:gd name="T67" fmla="*/ 2334 h 3067"/>
                <a:gd name="T68" fmla="*/ 41 w 3554"/>
                <a:gd name="T69" fmla="*/ 2297 h 3067"/>
                <a:gd name="T70" fmla="*/ 11 w 3554"/>
                <a:gd name="T71" fmla="*/ 2246 h 3067"/>
                <a:gd name="T72" fmla="*/ 0 w 3554"/>
                <a:gd name="T73" fmla="*/ 2186 h 3067"/>
                <a:gd name="T74" fmla="*/ 3 w 3554"/>
                <a:gd name="T75" fmla="*/ 141 h 3067"/>
                <a:gd name="T76" fmla="*/ 24 w 3554"/>
                <a:gd name="T77" fmla="*/ 85 h 3067"/>
                <a:gd name="T78" fmla="*/ 61 w 3554"/>
                <a:gd name="T79" fmla="*/ 40 h 3067"/>
                <a:gd name="T80" fmla="*/ 112 w 3554"/>
                <a:gd name="T81" fmla="*/ 11 h 3067"/>
                <a:gd name="T82" fmla="*/ 173 w 3554"/>
                <a:gd name="T83" fmla="*/ 0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54" h="3067">
                  <a:moveTo>
                    <a:pt x="258" y="258"/>
                  </a:moveTo>
                  <a:lnTo>
                    <a:pt x="258" y="2100"/>
                  </a:lnTo>
                  <a:lnTo>
                    <a:pt x="3296" y="2100"/>
                  </a:lnTo>
                  <a:lnTo>
                    <a:pt x="3296" y="258"/>
                  </a:lnTo>
                  <a:lnTo>
                    <a:pt x="258" y="258"/>
                  </a:lnTo>
                  <a:close/>
                  <a:moveTo>
                    <a:pt x="173" y="0"/>
                  </a:moveTo>
                  <a:lnTo>
                    <a:pt x="3381" y="0"/>
                  </a:lnTo>
                  <a:lnTo>
                    <a:pt x="3412" y="2"/>
                  </a:lnTo>
                  <a:lnTo>
                    <a:pt x="3441" y="11"/>
                  </a:lnTo>
                  <a:lnTo>
                    <a:pt x="3468" y="23"/>
                  </a:lnTo>
                  <a:lnTo>
                    <a:pt x="3492" y="40"/>
                  </a:lnTo>
                  <a:lnTo>
                    <a:pt x="3513" y="60"/>
                  </a:lnTo>
                  <a:lnTo>
                    <a:pt x="3530" y="85"/>
                  </a:lnTo>
                  <a:lnTo>
                    <a:pt x="3543" y="112"/>
                  </a:lnTo>
                  <a:lnTo>
                    <a:pt x="3550" y="141"/>
                  </a:lnTo>
                  <a:lnTo>
                    <a:pt x="3554" y="171"/>
                  </a:lnTo>
                  <a:lnTo>
                    <a:pt x="3554" y="2186"/>
                  </a:lnTo>
                  <a:lnTo>
                    <a:pt x="3550" y="2217"/>
                  </a:lnTo>
                  <a:lnTo>
                    <a:pt x="3543" y="2246"/>
                  </a:lnTo>
                  <a:lnTo>
                    <a:pt x="3530" y="2273"/>
                  </a:lnTo>
                  <a:lnTo>
                    <a:pt x="3513" y="2297"/>
                  </a:lnTo>
                  <a:lnTo>
                    <a:pt x="3492" y="2318"/>
                  </a:lnTo>
                  <a:lnTo>
                    <a:pt x="3468" y="2334"/>
                  </a:lnTo>
                  <a:lnTo>
                    <a:pt x="3441" y="2347"/>
                  </a:lnTo>
                  <a:lnTo>
                    <a:pt x="3412" y="2356"/>
                  </a:lnTo>
                  <a:lnTo>
                    <a:pt x="3381" y="2358"/>
                  </a:lnTo>
                  <a:lnTo>
                    <a:pt x="2181" y="2358"/>
                  </a:lnTo>
                  <a:lnTo>
                    <a:pt x="2181" y="2749"/>
                  </a:lnTo>
                  <a:lnTo>
                    <a:pt x="2648" y="2749"/>
                  </a:lnTo>
                  <a:lnTo>
                    <a:pt x="2681" y="2752"/>
                  </a:lnTo>
                  <a:lnTo>
                    <a:pt x="2710" y="2761"/>
                  </a:lnTo>
                  <a:lnTo>
                    <a:pt x="2737" y="2776"/>
                  </a:lnTo>
                  <a:lnTo>
                    <a:pt x="2761" y="2795"/>
                  </a:lnTo>
                  <a:lnTo>
                    <a:pt x="2780" y="2819"/>
                  </a:lnTo>
                  <a:lnTo>
                    <a:pt x="2795" y="2846"/>
                  </a:lnTo>
                  <a:lnTo>
                    <a:pt x="2804" y="2875"/>
                  </a:lnTo>
                  <a:lnTo>
                    <a:pt x="2807" y="2907"/>
                  </a:lnTo>
                  <a:lnTo>
                    <a:pt x="2804" y="2940"/>
                  </a:lnTo>
                  <a:lnTo>
                    <a:pt x="2795" y="2970"/>
                  </a:lnTo>
                  <a:lnTo>
                    <a:pt x="2780" y="2997"/>
                  </a:lnTo>
                  <a:lnTo>
                    <a:pt x="2761" y="3020"/>
                  </a:lnTo>
                  <a:lnTo>
                    <a:pt x="2737" y="3039"/>
                  </a:lnTo>
                  <a:lnTo>
                    <a:pt x="2710" y="3054"/>
                  </a:lnTo>
                  <a:lnTo>
                    <a:pt x="2681" y="3064"/>
                  </a:lnTo>
                  <a:lnTo>
                    <a:pt x="2648" y="3067"/>
                  </a:lnTo>
                  <a:lnTo>
                    <a:pt x="905" y="3067"/>
                  </a:lnTo>
                  <a:lnTo>
                    <a:pt x="873" y="3064"/>
                  </a:lnTo>
                  <a:lnTo>
                    <a:pt x="844" y="3054"/>
                  </a:lnTo>
                  <a:lnTo>
                    <a:pt x="817" y="3039"/>
                  </a:lnTo>
                  <a:lnTo>
                    <a:pt x="793" y="3020"/>
                  </a:lnTo>
                  <a:lnTo>
                    <a:pt x="773" y="2997"/>
                  </a:lnTo>
                  <a:lnTo>
                    <a:pt x="758" y="2970"/>
                  </a:lnTo>
                  <a:lnTo>
                    <a:pt x="750" y="2940"/>
                  </a:lnTo>
                  <a:lnTo>
                    <a:pt x="747" y="2907"/>
                  </a:lnTo>
                  <a:lnTo>
                    <a:pt x="750" y="2875"/>
                  </a:lnTo>
                  <a:lnTo>
                    <a:pt x="758" y="2846"/>
                  </a:lnTo>
                  <a:lnTo>
                    <a:pt x="773" y="2819"/>
                  </a:lnTo>
                  <a:lnTo>
                    <a:pt x="793" y="2795"/>
                  </a:lnTo>
                  <a:lnTo>
                    <a:pt x="817" y="2776"/>
                  </a:lnTo>
                  <a:lnTo>
                    <a:pt x="844" y="2761"/>
                  </a:lnTo>
                  <a:lnTo>
                    <a:pt x="873" y="2752"/>
                  </a:lnTo>
                  <a:lnTo>
                    <a:pt x="905" y="2749"/>
                  </a:lnTo>
                  <a:lnTo>
                    <a:pt x="1372" y="2749"/>
                  </a:lnTo>
                  <a:lnTo>
                    <a:pt x="1372" y="2358"/>
                  </a:lnTo>
                  <a:lnTo>
                    <a:pt x="173" y="2358"/>
                  </a:lnTo>
                  <a:lnTo>
                    <a:pt x="141" y="2356"/>
                  </a:lnTo>
                  <a:lnTo>
                    <a:pt x="112" y="2347"/>
                  </a:lnTo>
                  <a:lnTo>
                    <a:pt x="85" y="2334"/>
                  </a:lnTo>
                  <a:lnTo>
                    <a:pt x="61" y="2318"/>
                  </a:lnTo>
                  <a:lnTo>
                    <a:pt x="41" y="2297"/>
                  </a:lnTo>
                  <a:lnTo>
                    <a:pt x="24" y="2273"/>
                  </a:lnTo>
                  <a:lnTo>
                    <a:pt x="11" y="2246"/>
                  </a:lnTo>
                  <a:lnTo>
                    <a:pt x="3" y="2217"/>
                  </a:lnTo>
                  <a:lnTo>
                    <a:pt x="0" y="2186"/>
                  </a:lnTo>
                  <a:lnTo>
                    <a:pt x="0" y="171"/>
                  </a:lnTo>
                  <a:lnTo>
                    <a:pt x="3" y="141"/>
                  </a:lnTo>
                  <a:lnTo>
                    <a:pt x="11" y="112"/>
                  </a:lnTo>
                  <a:lnTo>
                    <a:pt x="24" y="85"/>
                  </a:lnTo>
                  <a:lnTo>
                    <a:pt x="41" y="60"/>
                  </a:lnTo>
                  <a:lnTo>
                    <a:pt x="61" y="40"/>
                  </a:lnTo>
                  <a:lnTo>
                    <a:pt x="85" y="23"/>
                  </a:lnTo>
                  <a:lnTo>
                    <a:pt x="112" y="11"/>
                  </a:lnTo>
                  <a:lnTo>
                    <a:pt x="141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" name="Freeform 7"/>
            <p:cNvSpPr>
              <a:spLocks/>
            </p:cNvSpPr>
            <p:nvPr/>
          </p:nvSpPr>
          <p:spPr bwMode="auto">
            <a:xfrm>
              <a:off x="960440" y="3190878"/>
              <a:ext cx="149225" cy="144463"/>
            </a:xfrm>
            <a:custGeom>
              <a:avLst/>
              <a:gdLst>
                <a:gd name="T0" fmla="*/ 648 w 754"/>
                <a:gd name="T1" fmla="*/ 0 h 724"/>
                <a:gd name="T2" fmla="*/ 668 w 754"/>
                <a:gd name="T3" fmla="*/ 2 h 724"/>
                <a:gd name="T4" fmla="*/ 687 w 754"/>
                <a:gd name="T5" fmla="*/ 7 h 724"/>
                <a:gd name="T6" fmla="*/ 704 w 754"/>
                <a:gd name="T7" fmla="*/ 17 h 724"/>
                <a:gd name="T8" fmla="*/ 722 w 754"/>
                <a:gd name="T9" fmla="*/ 30 h 724"/>
                <a:gd name="T10" fmla="*/ 736 w 754"/>
                <a:gd name="T11" fmla="*/ 46 h 724"/>
                <a:gd name="T12" fmla="*/ 745 w 754"/>
                <a:gd name="T13" fmla="*/ 64 h 724"/>
                <a:gd name="T14" fmla="*/ 752 w 754"/>
                <a:gd name="T15" fmla="*/ 84 h 724"/>
                <a:gd name="T16" fmla="*/ 754 w 754"/>
                <a:gd name="T17" fmla="*/ 105 h 724"/>
                <a:gd name="T18" fmla="*/ 754 w 754"/>
                <a:gd name="T19" fmla="*/ 108 h 724"/>
                <a:gd name="T20" fmla="*/ 751 w 754"/>
                <a:gd name="T21" fmla="*/ 132 h 724"/>
                <a:gd name="T22" fmla="*/ 743 w 754"/>
                <a:gd name="T23" fmla="*/ 154 h 724"/>
                <a:gd name="T24" fmla="*/ 730 w 754"/>
                <a:gd name="T25" fmla="*/ 174 h 724"/>
                <a:gd name="T26" fmla="*/ 713 w 754"/>
                <a:gd name="T27" fmla="*/ 191 h 724"/>
                <a:gd name="T28" fmla="*/ 693 w 754"/>
                <a:gd name="T29" fmla="*/ 204 h 724"/>
                <a:gd name="T30" fmla="*/ 353 w 754"/>
                <a:gd name="T31" fmla="*/ 361 h 724"/>
                <a:gd name="T32" fmla="*/ 693 w 754"/>
                <a:gd name="T33" fmla="*/ 520 h 724"/>
                <a:gd name="T34" fmla="*/ 713 w 754"/>
                <a:gd name="T35" fmla="*/ 532 h 724"/>
                <a:gd name="T36" fmla="*/ 730 w 754"/>
                <a:gd name="T37" fmla="*/ 549 h 724"/>
                <a:gd name="T38" fmla="*/ 743 w 754"/>
                <a:gd name="T39" fmla="*/ 568 h 724"/>
                <a:gd name="T40" fmla="*/ 751 w 754"/>
                <a:gd name="T41" fmla="*/ 591 h 724"/>
                <a:gd name="T42" fmla="*/ 754 w 754"/>
                <a:gd name="T43" fmla="*/ 615 h 724"/>
                <a:gd name="T44" fmla="*/ 754 w 754"/>
                <a:gd name="T45" fmla="*/ 618 h 724"/>
                <a:gd name="T46" fmla="*/ 752 w 754"/>
                <a:gd name="T47" fmla="*/ 640 h 724"/>
                <a:gd name="T48" fmla="*/ 745 w 754"/>
                <a:gd name="T49" fmla="*/ 659 h 724"/>
                <a:gd name="T50" fmla="*/ 736 w 754"/>
                <a:gd name="T51" fmla="*/ 677 h 724"/>
                <a:gd name="T52" fmla="*/ 722 w 754"/>
                <a:gd name="T53" fmla="*/ 694 h 724"/>
                <a:gd name="T54" fmla="*/ 704 w 754"/>
                <a:gd name="T55" fmla="*/ 707 h 724"/>
                <a:gd name="T56" fmla="*/ 687 w 754"/>
                <a:gd name="T57" fmla="*/ 716 h 724"/>
                <a:gd name="T58" fmla="*/ 668 w 754"/>
                <a:gd name="T59" fmla="*/ 722 h 724"/>
                <a:gd name="T60" fmla="*/ 648 w 754"/>
                <a:gd name="T61" fmla="*/ 724 h 724"/>
                <a:gd name="T62" fmla="*/ 626 w 754"/>
                <a:gd name="T63" fmla="*/ 721 h 724"/>
                <a:gd name="T64" fmla="*/ 604 w 754"/>
                <a:gd name="T65" fmla="*/ 714 h 724"/>
                <a:gd name="T66" fmla="*/ 60 w 754"/>
                <a:gd name="T67" fmla="*/ 462 h 724"/>
                <a:gd name="T68" fmla="*/ 40 w 754"/>
                <a:gd name="T69" fmla="*/ 449 h 724"/>
                <a:gd name="T70" fmla="*/ 24 w 754"/>
                <a:gd name="T71" fmla="*/ 431 h 724"/>
                <a:gd name="T72" fmla="*/ 11 w 754"/>
                <a:gd name="T73" fmla="*/ 412 h 724"/>
                <a:gd name="T74" fmla="*/ 2 w 754"/>
                <a:gd name="T75" fmla="*/ 389 h 724"/>
                <a:gd name="T76" fmla="*/ 0 w 754"/>
                <a:gd name="T77" fmla="*/ 366 h 724"/>
                <a:gd name="T78" fmla="*/ 0 w 754"/>
                <a:gd name="T79" fmla="*/ 358 h 724"/>
                <a:gd name="T80" fmla="*/ 2 w 754"/>
                <a:gd name="T81" fmla="*/ 334 h 724"/>
                <a:gd name="T82" fmla="*/ 11 w 754"/>
                <a:gd name="T83" fmla="*/ 312 h 724"/>
                <a:gd name="T84" fmla="*/ 24 w 754"/>
                <a:gd name="T85" fmla="*/ 291 h 724"/>
                <a:gd name="T86" fmla="*/ 40 w 754"/>
                <a:gd name="T87" fmla="*/ 275 h 724"/>
                <a:gd name="T88" fmla="*/ 60 w 754"/>
                <a:gd name="T89" fmla="*/ 262 h 724"/>
                <a:gd name="T90" fmla="*/ 604 w 754"/>
                <a:gd name="T91" fmla="*/ 9 h 724"/>
                <a:gd name="T92" fmla="*/ 626 w 754"/>
                <a:gd name="T93" fmla="*/ 3 h 724"/>
                <a:gd name="T94" fmla="*/ 648 w 754"/>
                <a:gd name="T95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4" h="724">
                  <a:moveTo>
                    <a:pt x="648" y="0"/>
                  </a:moveTo>
                  <a:lnTo>
                    <a:pt x="668" y="2"/>
                  </a:lnTo>
                  <a:lnTo>
                    <a:pt x="687" y="7"/>
                  </a:lnTo>
                  <a:lnTo>
                    <a:pt x="704" y="17"/>
                  </a:lnTo>
                  <a:lnTo>
                    <a:pt x="722" y="30"/>
                  </a:lnTo>
                  <a:lnTo>
                    <a:pt x="736" y="46"/>
                  </a:lnTo>
                  <a:lnTo>
                    <a:pt x="745" y="64"/>
                  </a:lnTo>
                  <a:lnTo>
                    <a:pt x="752" y="84"/>
                  </a:lnTo>
                  <a:lnTo>
                    <a:pt x="754" y="105"/>
                  </a:lnTo>
                  <a:lnTo>
                    <a:pt x="754" y="108"/>
                  </a:lnTo>
                  <a:lnTo>
                    <a:pt x="751" y="132"/>
                  </a:lnTo>
                  <a:lnTo>
                    <a:pt x="743" y="154"/>
                  </a:lnTo>
                  <a:lnTo>
                    <a:pt x="730" y="174"/>
                  </a:lnTo>
                  <a:lnTo>
                    <a:pt x="713" y="191"/>
                  </a:lnTo>
                  <a:lnTo>
                    <a:pt x="693" y="204"/>
                  </a:lnTo>
                  <a:lnTo>
                    <a:pt x="353" y="361"/>
                  </a:lnTo>
                  <a:lnTo>
                    <a:pt x="693" y="520"/>
                  </a:lnTo>
                  <a:lnTo>
                    <a:pt x="713" y="532"/>
                  </a:lnTo>
                  <a:lnTo>
                    <a:pt x="730" y="549"/>
                  </a:lnTo>
                  <a:lnTo>
                    <a:pt x="743" y="568"/>
                  </a:lnTo>
                  <a:lnTo>
                    <a:pt x="751" y="591"/>
                  </a:lnTo>
                  <a:lnTo>
                    <a:pt x="754" y="615"/>
                  </a:lnTo>
                  <a:lnTo>
                    <a:pt x="754" y="618"/>
                  </a:lnTo>
                  <a:lnTo>
                    <a:pt x="752" y="640"/>
                  </a:lnTo>
                  <a:lnTo>
                    <a:pt x="745" y="659"/>
                  </a:lnTo>
                  <a:lnTo>
                    <a:pt x="736" y="677"/>
                  </a:lnTo>
                  <a:lnTo>
                    <a:pt x="722" y="694"/>
                  </a:lnTo>
                  <a:lnTo>
                    <a:pt x="704" y="707"/>
                  </a:lnTo>
                  <a:lnTo>
                    <a:pt x="687" y="716"/>
                  </a:lnTo>
                  <a:lnTo>
                    <a:pt x="668" y="722"/>
                  </a:lnTo>
                  <a:lnTo>
                    <a:pt x="648" y="724"/>
                  </a:lnTo>
                  <a:lnTo>
                    <a:pt x="626" y="721"/>
                  </a:lnTo>
                  <a:lnTo>
                    <a:pt x="604" y="714"/>
                  </a:lnTo>
                  <a:lnTo>
                    <a:pt x="60" y="462"/>
                  </a:lnTo>
                  <a:lnTo>
                    <a:pt x="40" y="449"/>
                  </a:lnTo>
                  <a:lnTo>
                    <a:pt x="24" y="431"/>
                  </a:lnTo>
                  <a:lnTo>
                    <a:pt x="11" y="412"/>
                  </a:lnTo>
                  <a:lnTo>
                    <a:pt x="2" y="389"/>
                  </a:lnTo>
                  <a:lnTo>
                    <a:pt x="0" y="366"/>
                  </a:lnTo>
                  <a:lnTo>
                    <a:pt x="0" y="358"/>
                  </a:lnTo>
                  <a:lnTo>
                    <a:pt x="2" y="334"/>
                  </a:lnTo>
                  <a:lnTo>
                    <a:pt x="11" y="312"/>
                  </a:lnTo>
                  <a:lnTo>
                    <a:pt x="24" y="291"/>
                  </a:lnTo>
                  <a:lnTo>
                    <a:pt x="40" y="275"/>
                  </a:lnTo>
                  <a:lnTo>
                    <a:pt x="60" y="262"/>
                  </a:lnTo>
                  <a:lnTo>
                    <a:pt x="604" y="9"/>
                  </a:lnTo>
                  <a:lnTo>
                    <a:pt x="626" y="3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Freeform 8"/>
            <p:cNvSpPr>
              <a:spLocks/>
            </p:cNvSpPr>
            <p:nvPr/>
          </p:nvSpPr>
          <p:spPr bwMode="auto">
            <a:xfrm>
              <a:off x="1106489" y="3132138"/>
              <a:ext cx="114300" cy="260351"/>
            </a:xfrm>
            <a:custGeom>
              <a:avLst/>
              <a:gdLst>
                <a:gd name="T0" fmla="*/ 462 w 570"/>
                <a:gd name="T1" fmla="*/ 0 h 1319"/>
                <a:gd name="T2" fmla="*/ 465 w 570"/>
                <a:gd name="T3" fmla="*/ 0 h 1319"/>
                <a:gd name="T4" fmla="*/ 490 w 570"/>
                <a:gd name="T5" fmla="*/ 2 h 1319"/>
                <a:gd name="T6" fmla="*/ 512 w 570"/>
                <a:gd name="T7" fmla="*/ 10 h 1319"/>
                <a:gd name="T8" fmla="*/ 533 w 570"/>
                <a:gd name="T9" fmla="*/ 24 h 1319"/>
                <a:gd name="T10" fmla="*/ 550 w 570"/>
                <a:gd name="T11" fmla="*/ 43 h 1319"/>
                <a:gd name="T12" fmla="*/ 562 w 570"/>
                <a:gd name="T13" fmla="*/ 64 h 1319"/>
                <a:gd name="T14" fmla="*/ 568 w 570"/>
                <a:gd name="T15" fmla="*/ 88 h 1319"/>
                <a:gd name="T16" fmla="*/ 570 w 570"/>
                <a:gd name="T17" fmla="*/ 113 h 1319"/>
                <a:gd name="T18" fmla="*/ 565 w 570"/>
                <a:gd name="T19" fmla="*/ 137 h 1319"/>
                <a:gd name="T20" fmla="*/ 208 w 570"/>
                <a:gd name="T21" fmla="*/ 1245 h 1319"/>
                <a:gd name="T22" fmla="*/ 198 w 570"/>
                <a:gd name="T23" fmla="*/ 1266 h 1319"/>
                <a:gd name="T24" fmla="*/ 186 w 570"/>
                <a:gd name="T25" fmla="*/ 1284 h 1319"/>
                <a:gd name="T26" fmla="*/ 169 w 570"/>
                <a:gd name="T27" fmla="*/ 1299 h 1319"/>
                <a:gd name="T28" fmla="*/ 151 w 570"/>
                <a:gd name="T29" fmla="*/ 1310 h 1319"/>
                <a:gd name="T30" fmla="*/ 129 w 570"/>
                <a:gd name="T31" fmla="*/ 1316 h 1319"/>
                <a:gd name="T32" fmla="*/ 108 w 570"/>
                <a:gd name="T33" fmla="*/ 1319 h 1319"/>
                <a:gd name="T34" fmla="*/ 105 w 570"/>
                <a:gd name="T35" fmla="*/ 1319 h 1319"/>
                <a:gd name="T36" fmla="*/ 80 w 570"/>
                <a:gd name="T37" fmla="*/ 1316 h 1319"/>
                <a:gd name="T38" fmla="*/ 57 w 570"/>
                <a:gd name="T39" fmla="*/ 1308 h 1319"/>
                <a:gd name="T40" fmla="*/ 37 w 570"/>
                <a:gd name="T41" fmla="*/ 1294 h 1319"/>
                <a:gd name="T42" fmla="*/ 19 w 570"/>
                <a:gd name="T43" fmla="*/ 1275 h 1319"/>
                <a:gd name="T44" fmla="*/ 8 w 570"/>
                <a:gd name="T45" fmla="*/ 1254 h 1319"/>
                <a:gd name="T46" fmla="*/ 1 w 570"/>
                <a:gd name="T47" fmla="*/ 1230 h 1319"/>
                <a:gd name="T48" fmla="*/ 0 w 570"/>
                <a:gd name="T49" fmla="*/ 1205 h 1319"/>
                <a:gd name="T50" fmla="*/ 4 w 570"/>
                <a:gd name="T51" fmla="*/ 1181 h 1319"/>
                <a:gd name="T52" fmla="*/ 361 w 570"/>
                <a:gd name="T53" fmla="*/ 73 h 1319"/>
                <a:gd name="T54" fmla="*/ 371 w 570"/>
                <a:gd name="T55" fmla="*/ 51 h 1319"/>
                <a:gd name="T56" fmla="*/ 384 w 570"/>
                <a:gd name="T57" fmla="*/ 34 h 1319"/>
                <a:gd name="T58" fmla="*/ 400 w 570"/>
                <a:gd name="T59" fmla="*/ 19 h 1319"/>
                <a:gd name="T60" fmla="*/ 419 w 570"/>
                <a:gd name="T61" fmla="*/ 8 h 1319"/>
                <a:gd name="T62" fmla="*/ 440 w 570"/>
                <a:gd name="T63" fmla="*/ 2 h 1319"/>
                <a:gd name="T64" fmla="*/ 462 w 570"/>
                <a:gd name="T65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0" h="1319">
                  <a:moveTo>
                    <a:pt x="462" y="0"/>
                  </a:moveTo>
                  <a:lnTo>
                    <a:pt x="465" y="0"/>
                  </a:lnTo>
                  <a:lnTo>
                    <a:pt x="490" y="2"/>
                  </a:lnTo>
                  <a:lnTo>
                    <a:pt x="512" y="10"/>
                  </a:lnTo>
                  <a:lnTo>
                    <a:pt x="533" y="24"/>
                  </a:lnTo>
                  <a:lnTo>
                    <a:pt x="550" y="43"/>
                  </a:lnTo>
                  <a:lnTo>
                    <a:pt x="562" y="64"/>
                  </a:lnTo>
                  <a:lnTo>
                    <a:pt x="568" y="88"/>
                  </a:lnTo>
                  <a:lnTo>
                    <a:pt x="570" y="113"/>
                  </a:lnTo>
                  <a:lnTo>
                    <a:pt x="565" y="137"/>
                  </a:lnTo>
                  <a:lnTo>
                    <a:pt x="208" y="1245"/>
                  </a:lnTo>
                  <a:lnTo>
                    <a:pt x="198" y="1266"/>
                  </a:lnTo>
                  <a:lnTo>
                    <a:pt x="186" y="1284"/>
                  </a:lnTo>
                  <a:lnTo>
                    <a:pt x="169" y="1299"/>
                  </a:lnTo>
                  <a:lnTo>
                    <a:pt x="151" y="1310"/>
                  </a:lnTo>
                  <a:lnTo>
                    <a:pt x="129" y="1316"/>
                  </a:lnTo>
                  <a:lnTo>
                    <a:pt x="108" y="1319"/>
                  </a:lnTo>
                  <a:lnTo>
                    <a:pt x="105" y="1319"/>
                  </a:lnTo>
                  <a:lnTo>
                    <a:pt x="80" y="1316"/>
                  </a:lnTo>
                  <a:lnTo>
                    <a:pt x="57" y="1308"/>
                  </a:lnTo>
                  <a:lnTo>
                    <a:pt x="37" y="1294"/>
                  </a:lnTo>
                  <a:lnTo>
                    <a:pt x="19" y="1275"/>
                  </a:lnTo>
                  <a:lnTo>
                    <a:pt x="8" y="1254"/>
                  </a:lnTo>
                  <a:lnTo>
                    <a:pt x="1" y="1230"/>
                  </a:lnTo>
                  <a:lnTo>
                    <a:pt x="0" y="1205"/>
                  </a:lnTo>
                  <a:lnTo>
                    <a:pt x="4" y="1181"/>
                  </a:lnTo>
                  <a:lnTo>
                    <a:pt x="361" y="73"/>
                  </a:lnTo>
                  <a:lnTo>
                    <a:pt x="371" y="51"/>
                  </a:lnTo>
                  <a:lnTo>
                    <a:pt x="384" y="34"/>
                  </a:lnTo>
                  <a:lnTo>
                    <a:pt x="400" y="19"/>
                  </a:lnTo>
                  <a:lnTo>
                    <a:pt x="419" y="8"/>
                  </a:lnTo>
                  <a:lnTo>
                    <a:pt x="440" y="2"/>
                  </a:lnTo>
                  <a:lnTo>
                    <a:pt x="4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9"/>
            <p:cNvSpPr>
              <a:spLocks/>
            </p:cNvSpPr>
            <p:nvPr/>
          </p:nvSpPr>
          <p:spPr bwMode="auto">
            <a:xfrm>
              <a:off x="1217614" y="3190878"/>
              <a:ext cx="149225" cy="144463"/>
            </a:xfrm>
            <a:custGeom>
              <a:avLst/>
              <a:gdLst>
                <a:gd name="T0" fmla="*/ 106 w 755"/>
                <a:gd name="T1" fmla="*/ 0 h 724"/>
                <a:gd name="T2" fmla="*/ 129 w 755"/>
                <a:gd name="T3" fmla="*/ 3 h 724"/>
                <a:gd name="T4" fmla="*/ 150 w 755"/>
                <a:gd name="T5" fmla="*/ 9 h 724"/>
                <a:gd name="T6" fmla="*/ 694 w 755"/>
                <a:gd name="T7" fmla="*/ 262 h 724"/>
                <a:gd name="T8" fmla="*/ 715 w 755"/>
                <a:gd name="T9" fmla="*/ 275 h 724"/>
                <a:gd name="T10" fmla="*/ 731 w 755"/>
                <a:gd name="T11" fmla="*/ 291 h 724"/>
                <a:gd name="T12" fmla="*/ 744 w 755"/>
                <a:gd name="T13" fmla="*/ 312 h 724"/>
                <a:gd name="T14" fmla="*/ 752 w 755"/>
                <a:gd name="T15" fmla="*/ 334 h 724"/>
                <a:gd name="T16" fmla="*/ 755 w 755"/>
                <a:gd name="T17" fmla="*/ 358 h 724"/>
                <a:gd name="T18" fmla="*/ 755 w 755"/>
                <a:gd name="T19" fmla="*/ 366 h 724"/>
                <a:gd name="T20" fmla="*/ 752 w 755"/>
                <a:gd name="T21" fmla="*/ 389 h 724"/>
                <a:gd name="T22" fmla="*/ 744 w 755"/>
                <a:gd name="T23" fmla="*/ 412 h 724"/>
                <a:gd name="T24" fmla="*/ 731 w 755"/>
                <a:gd name="T25" fmla="*/ 431 h 724"/>
                <a:gd name="T26" fmla="*/ 715 w 755"/>
                <a:gd name="T27" fmla="*/ 449 h 724"/>
                <a:gd name="T28" fmla="*/ 694 w 755"/>
                <a:gd name="T29" fmla="*/ 462 h 724"/>
                <a:gd name="T30" fmla="*/ 150 w 755"/>
                <a:gd name="T31" fmla="*/ 714 h 724"/>
                <a:gd name="T32" fmla="*/ 129 w 755"/>
                <a:gd name="T33" fmla="*/ 721 h 724"/>
                <a:gd name="T34" fmla="*/ 106 w 755"/>
                <a:gd name="T35" fmla="*/ 724 h 724"/>
                <a:gd name="T36" fmla="*/ 87 w 755"/>
                <a:gd name="T37" fmla="*/ 722 h 724"/>
                <a:gd name="T38" fmla="*/ 67 w 755"/>
                <a:gd name="T39" fmla="*/ 716 h 724"/>
                <a:gd name="T40" fmla="*/ 50 w 755"/>
                <a:gd name="T41" fmla="*/ 707 h 724"/>
                <a:gd name="T42" fmla="*/ 33 w 755"/>
                <a:gd name="T43" fmla="*/ 694 h 724"/>
                <a:gd name="T44" fmla="*/ 19 w 755"/>
                <a:gd name="T45" fmla="*/ 677 h 724"/>
                <a:gd name="T46" fmla="*/ 9 w 755"/>
                <a:gd name="T47" fmla="*/ 659 h 724"/>
                <a:gd name="T48" fmla="*/ 3 w 755"/>
                <a:gd name="T49" fmla="*/ 640 h 724"/>
                <a:gd name="T50" fmla="*/ 0 w 755"/>
                <a:gd name="T51" fmla="*/ 618 h 724"/>
                <a:gd name="T52" fmla="*/ 0 w 755"/>
                <a:gd name="T53" fmla="*/ 615 h 724"/>
                <a:gd name="T54" fmla="*/ 4 w 755"/>
                <a:gd name="T55" fmla="*/ 591 h 724"/>
                <a:gd name="T56" fmla="*/ 11 w 755"/>
                <a:gd name="T57" fmla="*/ 568 h 724"/>
                <a:gd name="T58" fmla="*/ 24 w 755"/>
                <a:gd name="T59" fmla="*/ 549 h 724"/>
                <a:gd name="T60" fmla="*/ 41 w 755"/>
                <a:gd name="T61" fmla="*/ 532 h 724"/>
                <a:gd name="T62" fmla="*/ 62 w 755"/>
                <a:gd name="T63" fmla="*/ 520 h 724"/>
                <a:gd name="T64" fmla="*/ 402 w 755"/>
                <a:gd name="T65" fmla="*/ 361 h 724"/>
                <a:gd name="T66" fmla="*/ 62 w 755"/>
                <a:gd name="T67" fmla="*/ 204 h 724"/>
                <a:gd name="T68" fmla="*/ 41 w 755"/>
                <a:gd name="T69" fmla="*/ 191 h 724"/>
                <a:gd name="T70" fmla="*/ 24 w 755"/>
                <a:gd name="T71" fmla="*/ 174 h 724"/>
                <a:gd name="T72" fmla="*/ 11 w 755"/>
                <a:gd name="T73" fmla="*/ 154 h 724"/>
                <a:gd name="T74" fmla="*/ 4 w 755"/>
                <a:gd name="T75" fmla="*/ 132 h 724"/>
                <a:gd name="T76" fmla="*/ 0 w 755"/>
                <a:gd name="T77" fmla="*/ 108 h 724"/>
                <a:gd name="T78" fmla="*/ 0 w 755"/>
                <a:gd name="T79" fmla="*/ 105 h 724"/>
                <a:gd name="T80" fmla="*/ 3 w 755"/>
                <a:gd name="T81" fmla="*/ 84 h 724"/>
                <a:gd name="T82" fmla="*/ 9 w 755"/>
                <a:gd name="T83" fmla="*/ 64 h 724"/>
                <a:gd name="T84" fmla="*/ 19 w 755"/>
                <a:gd name="T85" fmla="*/ 46 h 724"/>
                <a:gd name="T86" fmla="*/ 33 w 755"/>
                <a:gd name="T87" fmla="*/ 30 h 724"/>
                <a:gd name="T88" fmla="*/ 50 w 755"/>
                <a:gd name="T89" fmla="*/ 16 h 724"/>
                <a:gd name="T90" fmla="*/ 67 w 755"/>
                <a:gd name="T91" fmla="*/ 7 h 724"/>
                <a:gd name="T92" fmla="*/ 87 w 755"/>
                <a:gd name="T93" fmla="*/ 2 h 724"/>
                <a:gd name="T94" fmla="*/ 106 w 755"/>
                <a:gd name="T95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5" h="724">
                  <a:moveTo>
                    <a:pt x="106" y="0"/>
                  </a:moveTo>
                  <a:lnTo>
                    <a:pt x="129" y="3"/>
                  </a:lnTo>
                  <a:lnTo>
                    <a:pt x="150" y="9"/>
                  </a:lnTo>
                  <a:lnTo>
                    <a:pt x="694" y="262"/>
                  </a:lnTo>
                  <a:lnTo>
                    <a:pt x="715" y="275"/>
                  </a:lnTo>
                  <a:lnTo>
                    <a:pt x="731" y="291"/>
                  </a:lnTo>
                  <a:lnTo>
                    <a:pt x="744" y="312"/>
                  </a:lnTo>
                  <a:lnTo>
                    <a:pt x="752" y="334"/>
                  </a:lnTo>
                  <a:lnTo>
                    <a:pt x="755" y="358"/>
                  </a:lnTo>
                  <a:lnTo>
                    <a:pt x="755" y="366"/>
                  </a:lnTo>
                  <a:lnTo>
                    <a:pt x="752" y="389"/>
                  </a:lnTo>
                  <a:lnTo>
                    <a:pt x="744" y="412"/>
                  </a:lnTo>
                  <a:lnTo>
                    <a:pt x="731" y="431"/>
                  </a:lnTo>
                  <a:lnTo>
                    <a:pt x="715" y="449"/>
                  </a:lnTo>
                  <a:lnTo>
                    <a:pt x="694" y="462"/>
                  </a:lnTo>
                  <a:lnTo>
                    <a:pt x="150" y="714"/>
                  </a:lnTo>
                  <a:lnTo>
                    <a:pt x="129" y="721"/>
                  </a:lnTo>
                  <a:lnTo>
                    <a:pt x="106" y="724"/>
                  </a:lnTo>
                  <a:lnTo>
                    <a:pt x="87" y="722"/>
                  </a:lnTo>
                  <a:lnTo>
                    <a:pt x="67" y="716"/>
                  </a:lnTo>
                  <a:lnTo>
                    <a:pt x="50" y="707"/>
                  </a:lnTo>
                  <a:lnTo>
                    <a:pt x="33" y="694"/>
                  </a:lnTo>
                  <a:lnTo>
                    <a:pt x="19" y="677"/>
                  </a:lnTo>
                  <a:lnTo>
                    <a:pt x="9" y="659"/>
                  </a:lnTo>
                  <a:lnTo>
                    <a:pt x="3" y="640"/>
                  </a:lnTo>
                  <a:lnTo>
                    <a:pt x="0" y="618"/>
                  </a:lnTo>
                  <a:lnTo>
                    <a:pt x="0" y="615"/>
                  </a:lnTo>
                  <a:lnTo>
                    <a:pt x="4" y="591"/>
                  </a:lnTo>
                  <a:lnTo>
                    <a:pt x="11" y="568"/>
                  </a:lnTo>
                  <a:lnTo>
                    <a:pt x="24" y="549"/>
                  </a:lnTo>
                  <a:lnTo>
                    <a:pt x="41" y="532"/>
                  </a:lnTo>
                  <a:lnTo>
                    <a:pt x="62" y="520"/>
                  </a:lnTo>
                  <a:lnTo>
                    <a:pt x="402" y="361"/>
                  </a:lnTo>
                  <a:lnTo>
                    <a:pt x="62" y="204"/>
                  </a:lnTo>
                  <a:lnTo>
                    <a:pt x="41" y="191"/>
                  </a:lnTo>
                  <a:lnTo>
                    <a:pt x="24" y="174"/>
                  </a:lnTo>
                  <a:lnTo>
                    <a:pt x="11" y="154"/>
                  </a:lnTo>
                  <a:lnTo>
                    <a:pt x="4" y="13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3" y="84"/>
                  </a:lnTo>
                  <a:lnTo>
                    <a:pt x="9" y="64"/>
                  </a:lnTo>
                  <a:lnTo>
                    <a:pt x="19" y="46"/>
                  </a:lnTo>
                  <a:lnTo>
                    <a:pt x="33" y="30"/>
                  </a:lnTo>
                  <a:lnTo>
                    <a:pt x="50" y="16"/>
                  </a:lnTo>
                  <a:lnTo>
                    <a:pt x="67" y="7"/>
                  </a:lnTo>
                  <a:lnTo>
                    <a:pt x="87" y="2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707504" y="4575238"/>
            <a:ext cx="470154" cy="461606"/>
            <a:chOff x="7293386" y="1917102"/>
            <a:chExt cx="523875" cy="514351"/>
          </a:xfrm>
          <a:solidFill>
            <a:schemeClr val="accent3"/>
          </a:solidFill>
        </p:grpSpPr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433457" y="2067914"/>
              <a:ext cx="77787" cy="87313"/>
            </a:xfrm>
            <a:custGeom>
              <a:avLst/>
              <a:gdLst>
                <a:gd name="T0" fmla="*/ 169 w 491"/>
                <a:gd name="T1" fmla="*/ 0 h 554"/>
                <a:gd name="T2" fmla="*/ 219 w 491"/>
                <a:gd name="T3" fmla="*/ 2 h 554"/>
                <a:gd name="T4" fmla="*/ 264 w 491"/>
                <a:gd name="T5" fmla="*/ 8 h 554"/>
                <a:gd name="T6" fmla="*/ 306 w 491"/>
                <a:gd name="T7" fmla="*/ 18 h 554"/>
                <a:gd name="T8" fmla="*/ 344 w 491"/>
                <a:gd name="T9" fmla="*/ 31 h 554"/>
                <a:gd name="T10" fmla="*/ 377 w 491"/>
                <a:gd name="T11" fmla="*/ 49 h 554"/>
                <a:gd name="T12" fmla="*/ 407 w 491"/>
                <a:gd name="T13" fmla="*/ 69 h 554"/>
                <a:gd name="T14" fmla="*/ 432 w 491"/>
                <a:gd name="T15" fmla="*/ 93 h 554"/>
                <a:gd name="T16" fmla="*/ 454 w 491"/>
                <a:gd name="T17" fmla="*/ 120 h 554"/>
                <a:gd name="T18" fmla="*/ 470 w 491"/>
                <a:gd name="T19" fmla="*/ 151 h 554"/>
                <a:gd name="T20" fmla="*/ 482 w 491"/>
                <a:gd name="T21" fmla="*/ 185 h 554"/>
                <a:gd name="T22" fmla="*/ 489 w 491"/>
                <a:gd name="T23" fmla="*/ 222 h 554"/>
                <a:gd name="T24" fmla="*/ 491 w 491"/>
                <a:gd name="T25" fmla="*/ 262 h 554"/>
                <a:gd name="T26" fmla="*/ 489 w 491"/>
                <a:gd name="T27" fmla="*/ 303 h 554"/>
                <a:gd name="T28" fmla="*/ 483 w 491"/>
                <a:gd name="T29" fmla="*/ 341 h 554"/>
                <a:gd name="T30" fmla="*/ 471 w 491"/>
                <a:gd name="T31" fmla="*/ 376 h 554"/>
                <a:gd name="T32" fmla="*/ 455 w 491"/>
                <a:gd name="T33" fmla="*/ 408 h 554"/>
                <a:gd name="T34" fmla="*/ 434 w 491"/>
                <a:gd name="T35" fmla="*/ 438 h 554"/>
                <a:gd name="T36" fmla="*/ 410 w 491"/>
                <a:gd name="T37" fmla="*/ 464 h 554"/>
                <a:gd name="T38" fmla="*/ 382 w 491"/>
                <a:gd name="T39" fmla="*/ 487 h 554"/>
                <a:gd name="T40" fmla="*/ 349 w 491"/>
                <a:gd name="T41" fmla="*/ 507 h 554"/>
                <a:gd name="T42" fmla="*/ 314 w 491"/>
                <a:gd name="T43" fmla="*/ 523 h 554"/>
                <a:gd name="T44" fmla="*/ 274 w 491"/>
                <a:gd name="T45" fmla="*/ 537 h 554"/>
                <a:gd name="T46" fmla="*/ 232 w 491"/>
                <a:gd name="T47" fmla="*/ 545 h 554"/>
                <a:gd name="T48" fmla="*/ 186 w 491"/>
                <a:gd name="T49" fmla="*/ 552 h 554"/>
                <a:gd name="T50" fmla="*/ 137 w 491"/>
                <a:gd name="T51" fmla="*/ 554 h 554"/>
                <a:gd name="T52" fmla="*/ 96 w 491"/>
                <a:gd name="T53" fmla="*/ 553 h 554"/>
                <a:gd name="T54" fmla="*/ 59 w 491"/>
                <a:gd name="T55" fmla="*/ 551 h 554"/>
                <a:gd name="T56" fmla="*/ 28 w 491"/>
                <a:gd name="T57" fmla="*/ 549 h 554"/>
                <a:gd name="T58" fmla="*/ 0 w 491"/>
                <a:gd name="T59" fmla="*/ 543 h 554"/>
                <a:gd name="T60" fmla="*/ 0 w 491"/>
                <a:gd name="T61" fmla="*/ 16 h 554"/>
                <a:gd name="T62" fmla="*/ 21 w 491"/>
                <a:gd name="T63" fmla="*/ 11 h 554"/>
                <a:gd name="T64" fmla="*/ 48 w 491"/>
                <a:gd name="T65" fmla="*/ 6 h 554"/>
                <a:gd name="T66" fmla="*/ 82 w 491"/>
                <a:gd name="T67" fmla="*/ 3 h 554"/>
                <a:gd name="T68" fmla="*/ 123 w 491"/>
                <a:gd name="T69" fmla="*/ 1 h 554"/>
                <a:gd name="T70" fmla="*/ 169 w 491"/>
                <a:gd name="T7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1" h="554">
                  <a:moveTo>
                    <a:pt x="169" y="0"/>
                  </a:moveTo>
                  <a:lnTo>
                    <a:pt x="219" y="2"/>
                  </a:lnTo>
                  <a:lnTo>
                    <a:pt x="264" y="8"/>
                  </a:lnTo>
                  <a:lnTo>
                    <a:pt x="306" y="18"/>
                  </a:lnTo>
                  <a:lnTo>
                    <a:pt x="344" y="31"/>
                  </a:lnTo>
                  <a:lnTo>
                    <a:pt x="377" y="49"/>
                  </a:lnTo>
                  <a:lnTo>
                    <a:pt x="407" y="69"/>
                  </a:lnTo>
                  <a:lnTo>
                    <a:pt x="432" y="93"/>
                  </a:lnTo>
                  <a:lnTo>
                    <a:pt x="454" y="120"/>
                  </a:lnTo>
                  <a:lnTo>
                    <a:pt x="470" y="151"/>
                  </a:lnTo>
                  <a:lnTo>
                    <a:pt x="482" y="185"/>
                  </a:lnTo>
                  <a:lnTo>
                    <a:pt x="489" y="222"/>
                  </a:lnTo>
                  <a:lnTo>
                    <a:pt x="491" y="262"/>
                  </a:lnTo>
                  <a:lnTo>
                    <a:pt x="489" y="303"/>
                  </a:lnTo>
                  <a:lnTo>
                    <a:pt x="483" y="341"/>
                  </a:lnTo>
                  <a:lnTo>
                    <a:pt x="471" y="376"/>
                  </a:lnTo>
                  <a:lnTo>
                    <a:pt x="455" y="408"/>
                  </a:lnTo>
                  <a:lnTo>
                    <a:pt x="434" y="438"/>
                  </a:lnTo>
                  <a:lnTo>
                    <a:pt x="410" y="464"/>
                  </a:lnTo>
                  <a:lnTo>
                    <a:pt x="382" y="487"/>
                  </a:lnTo>
                  <a:lnTo>
                    <a:pt x="349" y="507"/>
                  </a:lnTo>
                  <a:lnTo>
                    <a:pt x="314" y="523"/>
                  </a:lnTo>
                  <a:lnTo>
                    <a:pt x="274" y="537"/>
                  </a:lnTo>
                  <a:lnTo>
                    <a:pt x="232" y="545"/>
                  </a:lnTo>
                  <a:lnTo>
                    <a:pt x="186" y="552"/>
                  </a:lnTo>
                  <a:lnTo>
                    <a:pt x="137" y="554"/>
                  </a:lnTo>
                  <a:lnTo>
                    <a:pt x="96" y="553"/>
                  </a:lnTo>
                  <a:lnTo>
                    <a:pt x="59" y="551"/>
                  </a:lnTo>
                  <a:lnTo>
                    <a:pt x="28" y="549"/>
                  </a:lnTo>
                  <a:lnTo>
                    <a:pt x="0" y="543"/>
                  </a:lnTo>
                  <a:lnTo>
                    <a:pt x="0" y="16"/>
                  </a:lnTo>
                  <a:lnTo>
                    <a:pt x="21" y="11"/>
                  </a:lnTo>
                  <a:lnTo>
                    <a:pt x="48" y="6"/>
                  </a:lnTo>
                  <a:lnTo>
                    <a:pt x="82" y="3"/>
                  </a:lnTo>
                  <a:lnTo>
                    <a:pt x="123" y="1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7293386" y="1917102"/>
              <a:ext cx="523875" cy="514351"/>
            </a:xfrm>
            <a:custGeom>
              <a:avLst/>
              <a:gdLst>
                <a:gd name="T0" fmla="*/ 2259 w 3305"/>
                <a:gd name="T1" fmla="*/ 1115 h 3242"/>
                <a:gd name="T2" fmla="*/ 2068 w 3305"/>
                <a:gd name="T3" fmla="*/ 1201 h 3242"/>
                <a:gd name="T4" fmla="*/ 1945 w 3305"/>
                <a:gd name="T5" fmla="*/ 1341 h 3242"/>
                <a:gd name="T6" fmla="*/ 1902 w 3305"/>
                <a:gd name="T7" fmla="*/ 1518 h 3242"/>
                <a:gd name="T8" fmla="*/ 1932 w 3305"/>
                <a:gd name="T9" fmla="*/ 1657 h 3242"/>
                <a:gd name="T10" fmla="*/ 2034 w 3305"/>
                <a:gd name="T11" fmla="*/ 1783 h 3242"/>
                <a:gd name="T12" fmla="*/ 2218 w 3305"/>
                <a:gd name="T13" fmla="*/ 1886 h 3242"/>
                <a:gd name="T14" fmla="*/ 2388 w 3305"/>
                <a:gd name="T15" fmla="*/ 1950 h 3242"/>
                <a:gd name="T16" fmla="*/ 2460 w 3305"/>
                <a:gd name="T17" fmla="*/ 2005 h 3242"/>
                <a:gd name="T18" fmla="*/ 2471 w 3305"/>
                <a:gd name="T19" fmla="*/ 2078 h 3242"/>
                <a:gd name="T20" fmla="*/ 2421 w 3305"/>
                <a:gd name="T21" fmla="*/ 2142 h 3242"/>
                <a:gd name="T22" fmla="*/ 2297 w 3305"/>
                <a:gd name="T23" fmla="*/ 2165 h 3242"/>
                <a:gd name="T24" fmla="*/ 2103 w 3305"/>
                <a:gd name="T25" fmla="*/ 2133 h 3242"/>
                <a:gd name="T26" fmla="*/ 1943 w 3305"/>
                <a:gd name="T27" fmla="*/ 2067 h 3242"/>
                <a:gd name="T28" fmla="*/ 2003 w 3305"/>
                <a:gd name="T29" fmla="*/ 2408 h 3242"/>
                <a:gd name="T30" fmla="*/ 2233 w 3305"/>
                <a:gd name="T31" fmla="*/ 2445 h 3242"/>
                <a:gd name="T32" fmla="*/ 2490 w 3305"/>
                <a:gd name="T33" fmla="*/ 2428 h 3242"/>
                <a:gd name="T34" fmla="*/ 2687 w 3305"/>
                <a:gd name="T35" fmla="*/ 2354 h 3242"/>
                <a:gd name="T36" fmla="*/ 2812 w 3305"/>
                <a:gd name="T37" fmla="*/ 2232 h 3242"/>
                <a:gd name="T38" fmla="*/ 2867 w 3305"/>
                <a:gd name="T39" fmla="*/ 2071 h 3242"/>
                <a:gd name="T40" fmla="*/ 2848 w 3305"/>
                <a:gd name="T41" fmla="*/ 1895 h 3242"/>
                <a:gd name="T42" fmla="*/ 2751 w 3305"/>
                <a:gd name="T43" fmla="*/ 1755 h 3242"/>
                <a:gd name="T44" fmla="*/ 2570 w 3305"/>
                <a:gd name="T45" fmla="*/ 1649 h 3242"/>
                <a:gd name="T46" fmla="*/ 2393 w 3305"/>
                <a:gd name="T47" fmla="*/ 1582 h 3242"/>
                <a:gd name="T48" fmla="*/ 2313 w 3305"/>
                <a:gd name="T49" fmla="*/ 1526 h 3242"/>
                <a:gd name="T50" fmla="*/ 2301 w 3305"/>
                <a:gd name="T51" fmla="*/ 1455 h 3242"/>
                <a:gd name="T52" fmla="*/ 2361 w 3305"/>
                <a:gd name="T53" fmla="*/ 1388 h 3242"/>
                <a:gd name="T54" fmla="*/ 2502 w 3305"/>
                <a:gd name="T55" fmla="*/ 1374 h 3242"/>
                <a:gd name="T56" fmla="*/ 2677 w 3305"/>
                <a:gd name="T57" fmla="*/ 1418 h 3242"/>
                <a:gd name="T58" fmla="*/ 2775 w 3305"/>
                <a:gd name="T59" fmla="*/ 1152 h 3242"/>
                <a:gd name="T60" fmla="*/ 2567 w 3305"/>
                <a:gd name="T61" fmla="*/ 1102 h 3242"/>
                <a:gd name="T62" fmla="*/ 1008 w 3305"/>
                <a:gd name="T63" fmla="*/ 620 h 3242"/>
                <a:gd name="T64" fmla="*/ 708 w 3305"/>
                <a:gd name="T65" fmla="*/ 636 h 3242"/>
                <a:gd name="T66" fmla="*/ 543 w 3305"/>
                <a:gd name="T67" fmla="*/ 2421 h 3242"/>
                <a:gd name="T68" fmla="*/ 1014 w 3305"/>
                <a:gd name="T69" fmla="*/ 1787 h 3242"/>
                <a:gd name="T70" fmla="*/ 1232 w 3305"/>
                <a:gd name="T71" fmla="*/ 1781 h 3242"/>
                <a:gd name="T72" fmla="*/ 1483 w 3305"/>
                <a:gd name="T73" fmla="*/ 1722 h 3242"/>
                <a:gd name="T74" fmla="*/ 1682 w 3305"/>
                <a:gd name="T75" fmla="*/ 1601 h 3242"/>
                <a:gd name="T76" fmla="*/ 1797 w 3305"/>
                <a:gd name="T77" fmla="*/ 1440 h 3242"/>
                <a:gd name="T78" fmla="*/ 1847 w 3305"/>
                <a:gd name="T79" fmla="*/ 1234 h 3242"/>
                <a:gd name="T80" fmla="*/ 1826 w 3305"/>
                <a:gd name="T81" fmla="*/ 1012 h 3242"/>
                <a:gd name="T82" fmla="*/ 1727 w 3305"/>
                <a:gd name="T83" fmla="*/ 831 h 3242"/>
                <a:gd name="T84" fmla="*/ 1575 w 3305"/>
                <a:gd name="T85" fmla="*/ 711 h 3242"/>
                <a:gd name="T86" fmla="*/ 1369 w 3305"/>
                <a:gd name="T87" fmla="*/ 643 h 3242"/>
                <a:gd name="T88" fmla="*/ 1099 w 3305"/>
                <a:gd name="T89" fmla="*/ 620 h 3242"/>
                <a:gd name="T90" fmla="*/ 3172 w 3305"/>
                <a:gd name="T91" fmla="*/ 13 h 3242"/>
                <a:gd name="T92" fmla="*/ 3277 w 3305"/>
                <a:gd name="T93" fmla="*/ 98 h 3242"/>
                <a:gd name="T94" fmla="*/ 3305 w 3305"/>
                <a:gd name="T95" fmla="*/ 3044 h 3242"/>
                <a:gd name="T96" fmla="*/ 3257 w 3305"/>
                <a:gd name="T97" fmla="*/ 3171 h 3242"/>
                <a:gd name="T98" fmla="*/ 3138 w 3305"/>
                <a:gd name="T99" fmla="*/ 3239 h 3242"/>
                <a:gd name="T100" fmla="*/ 131 w 3305"/>
                <a:gd name="T101" fmla="*/ 3229 h 3242"/>
                <a:gd name="T102" fmla="*/ 28 w 3305"/>
                <a:gd name="T103" fmla="*/ 3144 h 3242"/>
                <a:gd name="T104" fmla="*/ 0 w 3305"/>
                <a:gd name="T105" fmla="*/ 199 h 3242"/>
                <a:gd name="T106" fmla="*/ 47 w 3305"/>
                <a:gd name="T107" fmla="*/ 71 h 3242"/>
                <a:gd name="T108" fmla="*/ 166 w 3305"/>
                <a:gd name="T109" fmla="*/ 3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05" h="3242">
                  <a:moveTo>
                    <a:pt x="2440" y="1094"/>
                  </a:moveTo>
                  <a:lnTo>
                    <a:pt x="2376" y="1097"/>
                  </a:lnTo>
                  <a:lnTo>
                    <a:pt x="2316" y="1103"/>
                  </a:lnTo>
                  <a:lnTo>
                    <a:pt x="2259" y="1115"/>
                  </a:lnTo>
                  <a:lnTo>
                    <a:pt x="2205" y="1131"/>
                  </a:lnTo>
                  <a:lnTo>
                    <a:pt x="2156" y="1151"/>
                  </a:lnTo>
                  <a:lnTo>
                    <a:pt x="2110" y="1174"/>
                  </a:lnTo>
                  <a:lnTo>
                    <a:pt x="2068" y="1201"/>
                  </a:lnTo>
                  <a:lnTo>
                    <a:pt x="2030" y="1231"/>
                  </a:lnTo>
                  <a:lnTo>
                    <a:pt x="1998" y="1265"/>
                  </a:lnTo>
                  <a:lnTo>
                    <a:pt x="1969" y="1302"/>
                  </a:lnTo>
                  <a:lnTo>
                    <a:pt x="1945" y="1341"/>
                  </a:lnTo>
                  <a:lnTo>
                    <a:pt x="1927" y="1382"/>
                  </a:lnTo>
                  <a:lnTo>
                    <a:pt x="1914" y="1425"/>
                  </a:lnTo>
                  <a:lnTo>
                    <a:pt x="1905" y="1470"/>
                  </a:lnTo>
                  <a:lnTo>
                    <a:pt x="1902" y="1518"/>
                  </a:lnTo>
                  <a:lnTo>
                    <a:pt x="1904" y="1554"/>
                  </a:lnTo>
                  <a:lnTo>
                    <a:pt x="1909" y="1588"/>
                  </a:lnTo>
                  <a:lnTo>
                    <a:pt x="1918" y="1623"/>
                  </a:lnTo>
                  <a:lnTo>
                    <a:pt x="1932" y="1657"/>
                  </a:lnTo>
                  <a:lnTo>
                    <a:pt x="1951" y="1690"/>
                  </a:lnTo>
                  <a:lnTo>
                    <a:pt x="1973" y="1721"/>
                  </a:lnTo>
                  <a:lnTo>
                    <a:pt x="2001" y="1753"/>
                  </a:lnTo>
                  <a:lnTo>
                    <a:pt x="2034" y="1783"/>
                  </a:lnTo>
                  <a:lnTo>
                    <a:pt x="2072" y="1811"/>
                  </a:lnTo>
                  <a:lnTo>
                    <a:pt x="2115" y="1837"/>
                  </a:lnTo>
                  <a:lnTo>
                    <a:pt x="2164" y="1863"/>
                  </a:lnTo>
                  <a:lnTo>
                    <a:pt x="2218" y="1886"/>
                  </a:lnTo>
                  <a:lnTo>
                    <a:pt x="2278" y="1908"/>
                  </a:lnTo>
                  <a:lnTo>
                    <a:pt x="2321" y="1923"/>
                  </a:lnTo>
                  <a:lnTo>
                    <a:pt x="2358" y="1936"/>
                  </a:lnTo>
                  <a:lnTo>
                    <a:pt x="2388" y="1950"/>
                  </a:lnTo>
                  <a:lnTo>
                    <a:pt x="2413" y="1963"/>
                  </a:lnTo>
                  <a:lnTo>
                    <a:pt x="2433" y="1977"/>
                  </a:lnTo>
                  <a:lnTo>
                    <a:pt x="2448" y="1990"/>
                  </a:lnTo>
                  <a:lnTo>
                    <a:pt x="2460" y="2005"/>
                  </a:lnTo>
                  <a:lnTo>
                    <a:pt x="2466" y="2021"/>
                  </a:lnTo>
                  <a:lnTo>
                    <a:pt x="2471" y="2038"/>
                  </a:lnTo>
                  <a:lnTo>
                    <a:pt x="2473" y="2057"/>
                  </a:lnTo>
                  <a:lnTo>
                    <a:pt x="2471" y="2078"/>
                  </a:lnTo>
                  <a:lnTo>
                    <a:pt x="2464" y="2097"/>
                  </a:lnTo>
                  <a:lnTo>
                    <a:pt x="2455" y="2115"/>
                  </a:lnTo>
                  <a:lnTo>
                    <a:pt x="2440" y="2129"/>
                  </a:lnTo>
                  <a:lnTo>
                    <a:pt x="2421" y="2142"/>
                  </a:lnTo>
                  <a:lnTo>
                    <a:pt x="2398" y="2152"/>
                  </a:lnTo>
                  <a:lnTo>
                    <a:pt x="2369" y="2159"/>
                  </a:lnTo>
                  <a:lnTo>
                    <a:pt x="2335" y="2164"/>
                  </a:lnTo>
                  <a:lnTo>
                    <a:pt x="2297" y="2165"/>
                  </a:lnTo>
                  <a:lnTo>
                    <a:pt x="2249" y="2163"/>
                  </a:lnTo>
                  <a:lnTo>
                    <a:pt x="2201" y="2156"/>
                  </a:lnTo>
                  <a:lnTo>
                    <a:pt x="2152" y="2146"/>
                  </a:lnTo>
                  <a:lnTo>
                    <a:pt x="2103" y="2133"/>
                  </a:lnTo>
                  <a:lnTo>
                    <a:pt x="2056" y="2118"/>
                  </a:lnTo>
                  <a:lnTo>
                    <a:pt x="2013" y="2101"/>
                  </a:lnTo>
                  <a:lnTo>
                    <a:pt x="1975" y="2084"/>
                  </a:lnTo>
                  <a:lnTo>
                    <a:pt x="1943" y="2067"/>
                  </a:lnTo>
                  <a:lnTo>
                    <a:pt x="1870" y="2356"/>
                  </a:lnTo>
                  <a:lnTo>
                    <a:pt x="1910" y="2375"/>
                  </a:lnTo>
                  <a:lnTo>
                    <a:pt x="1955" y="2392"/>
                  </a:lnTo>
                  <a:lnTo>
                    <a:pt x="2003" y="2408"/>
                  </a:lnTo>
                  <a:lnTo>
                    <a:pt x="2056" y="2421"/>
                  </a:lnTo>
                  <a:lnTo>
                    <a:pt x="2112" y="2432"/>
                  </a:lnTo>
                  <a:lnTo>
                    <a:pt x="2171" y="2439"/>
                  </a:lnTo>
                  <a:lnTo>
                    <a:pt x="2233" y="2445"/>
                  </a:lnTo>
                  <a:lnTo>
                    <a:pt x="2297" y="2446"/>
                  </a:lnTo>
                  <a:lnTo>
                    <a:pt x="2365" y="2444"/>
                  </a:lnTo>
                  <a:lnTo>
                    <a:pt x="2430" y="2438"/>
                  </a:lnTo>
                  <a:lnTo>
                    <a:pt x="2490" y="2428"/>
                  </a:lnTo>
                  <a:lnTo>
                    <a:pt x="2546" y="2415"/>
                  </a:lnTo>
                  <a:lnTo>
                    <a:pt x="2597" y="2397"/>
                  </a:lnTo>
                  <a:lnTo>
                    <a:pt x="2644" y="2377"/>
                  </a:lnTo>
                  <a:lnTo>
                    <a:pt x="2687" y="2354"/>
                  </a:lnTo>
                  <a:lnTo>
                    <a:pt x="2724" y="2328"/>
                  </a:lnTo>
                  <a:lnTo>
                    <a:pt x="2759" y="2298"/>
                  </a:lnTo>
                  <a:lnTo>
                    <a:pt x="2788" y="2265"/>
                  </a:lnTo>
                  <a:lnTo>
                    <a:pt x="2812" y="2232"/>
                  </a:lnTo>
                  <a:lnTo>
                    <a:pt x="2833" y="2195"/>
                  </a:lnTo>
                  <a:lnTo>
                    <a:pt x="2849" y="2156"/>
                  </a:lnTo>
                  <a:lnTo>
                    <a:pt x="2861" y="2115"/>
                  </a:lnTo>
                  <a:lnTo>
                    <a:pt x="2867" y="2071"/>
                  </a:lnTo>
                  <a:lnTo>
                    <a:pt x="2869" y="2027"/>
                  </a:lnTo>
                  <a:lnTo>
                    <a:pt x="2866" y="1981"/>
                  </a:lnTo>
                  <a:lnTo>
                    <a:pt x="2860" y="1936"/>
                  </a:lnTo>
                  <a:lnTo>
                    <a:pt x="2848" y="1895"/>
                  </a:lnTo>
                  <a:lnTo>
                    <a:pt x="2831" y="1857"/>
                  </a:lnTo>
                  <a:lnTo>
                    <a:pt x="2809" y="1820"/>
                  </a:lnTo>
                  <a:lnTo>
                    <a:pt x="2783" y="1787"/>
                  </a:lnTo>
                  <a:lnTo>
                    <a:pt x="2751" y="1755"/>
                  </a:lnTo>
                  <a:lnTo>
                    <a:pt x="2715" y="1726"/>
                  </a:lnTo>
                  <a:lnTo>
                    <a:pt x="2672" y="1698"/>
                  </a:lnTo>
                  <a:lnTo>
                    <a:pt x="2624" y="1673"/>
                  </a:lnTo>
                  <a:lnTo>
                    <a:pt x="2570" y="1649"/>
                  </a:lnTo>
                  <a:lnTo>
                    <a:pt x="2510" y="1627"/>
                  </a:lnTo>
                  <a:lnTo>
                    <a:pt x="2465" y="1611"/>
                  </a:lnTo>
                  <a:lnTo>
                    <a:pt x="2426" y="1596"/>
                  </a:lnTo>
                  <a:lnTo>
                    <a:pt x="2393" y="1582"/>
                  </a:lnTo>
                  <a:lnTo>
                    <a:pt x="2365" y="1568"/>
                  </a:lnTo>
                  <a:lnTo>
                    <a:pt x="2344" y="1555"/>
                  </a:lnTo>
                  <a:lnTo>
                    <a:pt x="2326" y="1541"/>
                  </a:lnTo>
                  <a:lnTo>
                    <a:pt x="2313" y="1526"/>
                  </a:lnTo>
                  <a:lnTo>
                    <a:pt x="2304" y="1511"/>
                  </a:lnTo>
                  <a:lnTo>
                    <a:pt x="2300" y="1496"/>
                  </a:lnTo>
                  <a:lnTo>
                    <a:pt x="2298" y="1479"/>
                  </a:lnTo>
                  <a:lnTo>
                    <a:pt x="2301" y="1455"/>
                  </a:lnTo>
                  <a:lnTo>
                    <a:pt x="2308" y="1433"/>
                  </a:lnTo>
                  <a:lnTo>
                    <a:pt x="2321" y="1416"/>
                  </a:lnTo>
                  <a:lnTo>
                    <a:pt x="2338" y="1401"/>
                  </a:lnTo>
                  <a:lnTo>
                    <a:pt x="2361" y="1388"/>
                  </a:lnTo>
                  <a:lnTo>
                    <a:pt x="2388" y="1380"/>
                  </a:lnTo>
                  <a:lnTo>
                    <a:pt x="2418" y="1374"/>
                  </a:lnTo>
                  <a:lnTo>
                    <a:pt x="2453" y="1372"/>
                  </a:lnTo>
                  <a:lnTo>
                    <a:pt x="2502" y="1374"/>
                  </a:lnTo>
                  <a:lnTo>
                    <a:pt x="2550" y="1382"/>
                  </a:lnTo>
                  <a:lnTo>
                    <a:pt x="2595" y="1391"/>
                  </a:lnTo>
                  <a:lnTo>
                    <a:pt x="2638" y="1404"/>
                  </a:lnTo>
                  <a:lnTo>
                    <a:pt x="2677" y="1418"/>
                  </a:lnTo>
                  <a:lnTo>
                    <a:pt x="2711" y="1432"/>
                  </a:lnTo>
                  <a:lnTo>
                    <a:pt x="2740" y="1447"/>
                  </a:lnTo>
                  <a:lnTo>
                    <a:pt x="2814" y="1169"/>
                  </a:lnTo>
                  <a:lnTo>
                    <a:pt x="2775" y="1152"/>
                  </a:lnTo>
                  <a:lnTo>
                    <a:pt x="2731" y="1136"/>
                  </a:lnTo>
                  <a:lnTo>
                    <a:pt x="2680" y="1122"/>
                  </a:lnTo>
                  <a:lnTo>
                    <a:pt x="2627" y="1111"/>
                  </a:lnTo>
                  <a:lnTo>
                    <a:pt x="2567" y="1102"/>
                  </a:lnTo>
                  <a:lnTo>
                    <a:pt x="2505" y="1096"/>
                  </a:lnTo>
                  <a:lnTo>
                    <a:pt x="2440" y="1094"/>
                  </a:lnTo>
                  <a:close/>
                  <a:moveTo>
                    <a:pt x="1099" y="620"/>
                  </a:moveTo>
                  <a:lnTo>
                    <a:pt x="1008" y="620"/>
                  </a:lnTo>
                  <a:lnTo>
                    <a:pt x="924" y="623"/>
                  </a:lnTo>
                  <a:lnTo>
                    <a:pt x="846" y="627"/>
                  </a:lnTo>
                  <a:lnTo>
                    <a:pt x="774" y="631"/>
                  </a:lnTo>
                  <a:lnTo>
                    <a:pt x="708" y="636"/>
                  </a:lnTo>
                  <a:lnTo>
                    <a:pt x="648" y="643"/>
                  </a:lnTo>
                  <a:lnTo>
                    <a:pt x="593" y="650"/>
                  </a:lnTo>
                  <a:lnTo>
                    <a:pt x="543" y="657"/>
                  </a:lnTo>
                  <a:lnTo>
                    <a:pt x="543" y="2421"/>
                  </a:lnTo>
                  <a:lnTo>
                    <a:pt x="950" y="2421"/>
                  </a:lnTo>
                  <a:lnTo>
                    <a:pt x="950" y="1781"/>
                  </a:lnTo>
                  <a:lnTo>
                    <a:pt x="981" y="1785"/>
                  </a:lnTo>
                  <a:lnTo>
                    <a:pt x="1014" y="1787"/>
                  </a:lnTo>
                  <a:lnTo>
                    <a:pt x="1051" y="1788"/>
                  </a:lnTo>
                  <a:lnTo>
                    <a:pt x="1091" y="1788"/>
                  </a:lnTo>
                  <a:lnTo>
                    <a:pt x="1163" y="1787"/>
                  </a:lnTo>
                  <a:lnTo>
                    <a:pt x="1232" y="1781"/>
                  </a:lnTo>
                  <a:lnTo>
                    <a:pt x="1299" y="1772"/>
                  </a:lnTo>
                  <a:lnTo>
                    <a:pt x="1364" y="1759"/>
                  </a:lnTo>
                  <a:lnTo>
                    <a:pt x="1425" y="1743"/>
                  </a:lnTo>
                  <a:lnTo>
                    <a:pt x="1483" y="1722"/>
                  </a:lnTo>
                  <a:lnTo>
                    <a:pt x="1539" y="1698"/>
                  </a:lnTo>
                  <a:lnTo>
                    <a:pt x="1591" y="1670"/>
                  </a:lnTo>
                  <a:lnTo>
                    <a:pt x="1638" y="1638"/>
                  </a:lnTo>
                  <a:lnTo>
                    <a:pt x="1682" y="1601"/>
                  </a:lnTo>
                  <a:lnTo>
                    <a:pt x="1716" y="1565"/>
                  </a:lnTo>
                  <a:lnTo>
                    <a:pt x="1747" y="1527"/>
                  </a:lnTo>
                  <a:lnTo>
                    <a:pt x="1773" y="1485"/>
                  </a:lnTo>
                  <a:lnTo>
                    <a:pt x="1797" y="1440"/>
                  </a:lnTo>
                  <a:lnTo>
                    <a:pt x="1815" y="1392"/>
                  </a:lnTo>
                  <a:lnTo>
                    <a:pt x="1830" y="1342"/>
                  </a:lnTo>
                  <a:lnTo>
                    <a:pt x="1841" y="1289"/>
                  </a:lnTo>
                  <a:lnTo>
                    <a:pt x="1847" y="1234"/>
                  </a:lnTo>
                  <a:lnTo>
                    <a:pt x="1850" y="1177"/>
                  </a:lnTo>
                  <a:lnTo>
                    <a:pt x="1847" y="1119"/>
                  </a:lnTo>
                  <a:lnTo>
                    <a:pt x="1839" y="1064"/>
                  </a:lnTo>
                  <a:lnTo>
                    <a:pt x="1826" y="1012"/>
                  </a:lnTo>
                  <a:lnTo>
                    <a:pt x="1808" y="962"/>
                  </a:lnTo>
                  <a:lnTo>
                    <a:pt x="1785" y="915"/>
                  </a:lnTo>
                  <a:lnTo>
                    <a:pt x="1757" y="871"/>
                  </a:lnTo>
                  <a:lnTo>
                    <a:pt x="1727" y="831"/>
                  </a:lnTo>
                  <a:lnTo>
                    <a:pt x="1693" y="795"/>
                  </a:lnTo>
                  <a:lnTo>
                    <a:pt x="1655" y="764"/>
                  </a:lnTo>
                  <a:lnTo>
                    <a:pt x="1617" y="736"/>
                  </a:lnTo>
                  <a:lnTo>
                    <a:pt x="1575" y="711"/>
                  </a:lnTo>
                  <a:lnTo>
                    <a:pt x="1529" y="690"/>
                  </a:lnTo>
                  <a:lnTo>
                    <a:pt x="1480" y="671"/>
                  </a:lnTo>
                  <a:lnTo>
                    <a:pt x="1427" y="655"/>
                  </a:lnTo>
                  <a:lnTo>
                    <a:pt x="1369" y="643"/>
                  </a:lnTo>
                  <a:lnTo>
                    <a:pt x="1308" y="633"/>
                  </a:lnTo>
                  <a:lnTo>
                    <a:pt x="1242" y="626"/>
                  </a:lnTo>
                  <a:lnTo>
                    <a:pt x="1172" y="621"/>
                  </a:lnTo>
                  <a:lnTo>
                    <a:pt x="1099" y="620"/>
                  </a:lnTo>
                  <a:close/>
                  <a:moveTo>
                    <a:pt x="202" y="0"/>
                  </a:moveTo>
                  <a:lnTo>
                    <a:pt x="3103" y="0"/>
                  </a:lnTo>
                  <a:lnTo>
                    <a:pt x="3138" y="3"/>
                  </a:lnTo>
                  <a:lnTo>
                    <a:pt x="3172" y="13"/>
                  </a:lnTo>
                  <a:lnTo>
                    <a:pt x="3205" y="28"/>
                  </a:lnTo>
                  <a:lnTo>
                    <a:pt x="3233" y="47"/>
                  </a:lnTo>
                  <a:lnTo>
                    <a:pt x="3257" y="71"/>
                  </a:lnTo>
                  <a:lnTo>
                    <a:pt x="3277" y="98"/>
                  </a:lnTo>
                  <a:lnTo>
                    <a:pt x="3292" y="130"/>
                  </a:lnTo>
                  <a:lnTo>
                    <a:pt x="3301" y="163"/>
                  </a:lnTo>
                  <a:lnTo>
                    <a:pt x="3305" y="199"/>
                  </a:lnTo>
                  <a:lnTo>
                    <a:pt x="3305" y="3044"/>
                  </a:lnTo>
                  <a:lnTo>
                    <a:pt x="3301" y="3080"/>
                  </a:lnTo>
                  <a:lnTo>
                    <a:pt x="3292" y="3112"/>
                  </a:lnTo>
                  <a:lnTo>
                    <a:pt x="3277" y="3144"/>
                  </a:lnTo>
                  <a:lnTo>
                    <a:pt x="3257" y="3171"/>
                  </a:lnTo>
                  <a:lnTo>
                    <a:pt x="3233" y="3196"/>
                  </a:lnTo>
                  <a:lnTo>
                    <a:pt x="3205" y="3215"/>
                  </a:lnTo>
                  <a:lnTo>
                    <a:pt x="3172" y="3229"/>
                  </a:lnTo>
                  <a:lnTo>
                    <a:pt x="3138" y="3239"/>
                  </a:lnTo>
                  <a:lnTo>
                    <a:pt x="3103" y="3242"/>
                  </a:lnTo>
                  <a:lnTo>
                    <a:pt x="202" y="3242"/>
                  </a:lnTo>
                  <a:lnTo>
                    <a:pt x="166" y="3239"/>
                  </a:lnTo>
                  <a:lnTo>
                    <a:pt x="131" y="3229"/>
                  </a:lnTo>
                  <a:lnTo>
                    <a:pt x="100" y="3215"/>
                  </a:lnTo>
                  <a:lnTo>
                    <a:pt x="72" y="3196"/>
                  </a:lnTo>
                  <a:lnTo>
                    <a:pt x="47" y="3171"/>
                  </a:lnTo>
                  <a:lnTo>
                    <a:pt x="28" y="3144"/>
                  </a:lnTo>
                  <a:lnTo>
                    <a:pt x="13" y="3112"/>
                  </a:lnTo>
                  <a:lnTo>
                    <a:pt x="3" y="3080"/>
                  </a:lnTo>
                  <a:lnTo>
                    <a:pt x="0" y="3044"/>
                  </a:lnTo>
                  <a:lnTo>
                    <a:pt x="0" y="199"/>
                  </a:lnTo>
                  <a:lnTo>
                    <a:pt x="3" y="163"/>
                  </a:lnTo>
                  <a:lnTo>
                    <a:pt x="13" y="130"/>
                  </a:lnTo>
                  <a:lnTo>
                    <a:pt x="28" y="98"/>
                  </a:lnTo>
                  <a:lnTo>
                    <a:pt x="47" y="71"/>
                  </a:lnTo>
                  <a:lnTo>
                    <a:pt x="72" y="47"/>
                  </a:lnTo>
                  <a:lnTo>
                    <a:pt x="100" y="28"/>
                  </a:lnTo>
                  <a:lnTo>
                    <a:pt x="131" y="13"/>
                  </a:lnTo>
                  <a:lnTo>
                    <a:pt x="166" y="3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41" name="Freeform 20"/>
          <p:cNvSpPr>
            <a:spLocks noEditPoints="1"/>
          </p:cNvSpPr>
          <p:nvPr/>
        </p:nvSpPr>
        <p:spPr bwMode="auto">
          <a:xfrm>
            <a:off x="10629666" y="3581027"/>
            <a:ext cx="445935" cy="443084"/>
          </a:xfrm>
          <a:custGeom>
            <a:avLst/>
            <a:gdLst>
              <a:gd name="T0" fmla="*/ 120 w 3130"/>
              <a:gd name="T1" fmla="*/ 2868 h 3105"/>
              <a:gd name="T2" fmla="*/ 209 w 3130"/>
              <a:gd name="T3" fmla="*/ 2981 h 3105"/>
              <a:gd name="T4" fmla="*/ 318 w 3130"/>
              <a:gd name="T5" fmla="*/ 2891 h 3105"/>
              <a:gd name="T6" fmla="*/ 230 w 3130"/>
              <a:gd name="T7" fmla="*/ 2778 h 3105"/>
              <a:gd name="T8" fmla="*/ 2693 w 3130"/>
              <a:gd name="T9" fmla="*/ 913 h 3105"/>
              <a:gd name="T10" fmla="*/ 2670 w 3130"/>
              <a:gd name="T11" fmla="*/ 1092 h 3105"/>
              <a:gd name="T12" fmla="*/ 2749 w 3130"/>
              <a:gd name="T13" fmla="*/ 1282 h 3105"/>
              <a:gd name="T14" fmla="*/ 2923 w 3130"/>
              <a:gd name="T15" fmla="*/ 1503 h 3105"/>
              <a:gd name="T16" fmla="*/ 2950 w 3130"/>
              <a:gd name="T17" fmla="*/ 1224 h 3105"/>
              <a:gd name="T18" fmla="*/ 1682 w 3130"/>
              <a:gd name="T19" fmla="*/ 174 h 3105"/>
              <a:gd name="T20" fmla="*/ 1163 w 3130"/>
              <a:gd name="T21" fmla="*/ 339 h 3105"/>
              <a:gd name="T22" fmla="*/ 1105 w 3130"/>
              <a:gd name="T23" fmla="*/ 544 h 3105"/>
              <a:gd name="T24" fmla="*/ 1153 w 3130"/>
              <a:gd name="T25" fmla="*/ 718 h 3105"/>
              <a:gd name="T26" fmla="*/ 1042 w 3130"/>
              <a:gd name="T27" fmla="*/ 829 h 3105"/>
              <a:gd name="T28" fmla="*/ 894 w 3130"/>
              <a:gd name="T29" fmla="*/ 903 h 3105"/>
              <a:gd name="T30" fmla="*/ 858 w 3130"/>
              <a:gd name="T31" fmla="*/ 1068 h 3105"/>
              <a:gd name="T32" fmla="*/ 866 w 3130"/>
              <a:gd name="T33" fmla="*/ 1230 h 3105"/>
              <a:gd name="T34" fmla="*/ 929 w 3130"/>
              <a:gd name="T35" fmla="*/ 1294 h 3105"/>
              <a:gd name="T36" fmla="*/ 886 w 3130"/>
              <a:gd name="T37" fmla="*/ 1385 h 3105"/>
              <a:gd name="T38" fmla="*/ 673 w 3130"/>
              <a:gd name="T39" fmla="*/ 1515 h 3105"/>
              <a:gd name="T40" fmla="*/ 665 w 3130"/>
              <a:gd name="T41" fmla="*/ 1885 h 3105"/>
              <a:gd name="T42" fmla="*/ 1907 w 3130"/>
              <a:gd name="T43" fmla="*/ 847 h 3105"/>
              <a:gd name="T44" fmla="*/ 1043 w 3130"/>
              <a:gd name="T45" fmla="*/ 2375 h 3105"/>
              <a:gd name="T46" fmla="*/ 1527 w 3130"/>
              <a:gd name="T47" fmla="*/ 2602 h 3105"/>
              <a:gd name="T48" fmla="*/ 2097 w 3130"/>
              <a:gd name="T49" fmla="*/ 2578 h 3105"/>
              <a:gd name="T50" fmla="*/ 2586 w 3130"/>
              <a:gd name="T51" fmla="*/ 2290 h 3105"/>
              <a:gd name="T52" fmla="*/ 2285 w 3130"/>
              <a:gd name="T53" fmla="*/ 2383 h 3105"/>
              <a:gd name="T54" fmla="*/ 2095 w 3130"/>
              <a:gd name="T55" fmla="*/ 2417 h 3105"/>
              <a:gd name="T56" fmla="*/ 2052 w 3130"/>
              <a:gd name="T57" fmla="*/ 2332 h 3105"/>
              <a:gd name="T58" fmla="*/ 2192 w 3130"/>
              <a:gd name="T59" fmla="*/ 2221 h 3105"/>
              <a:gd name="T60" fmla="*/ 2304 w 3130"/>
              <a:gd name="T61" fmla="*/ 2140 h 3105"/>
              <a:gd name="T62" fmla="*/ 2363 w 3130"/>
              <a:gd name="T63" fmla="*/ 1969 h 3105"/>
              <a:gd name="T64" fmla="*/ 2408 w 3130"/>
              <a:gd name="T65" fmla="*/ 1786 h 3105"/>
              <a:gd name="T66" fmla="*/ 2430 w 3130"/>
              <a:gd name="T67" fmla="*/ 1725 h 3105"/>
              <a:gd name="T68" fmla="*/ 2451 w 3130"/>
              <a:gd name="T69" fmla="*/ 1562 h 3105"/>
              <a:gd name="T70" fmla="*/ 2477 w 3130"/>
              <a:gd name="T71" fmla="*/ 1394 h 3105"/>
              <a:gd name="T72" fmla="*/ 2584 w 3130"/>
              <a:gd name="T73" fmla="*/ 1228 h 3105"/>
              <a:gd name="T74" fmla="*/ 2568 w 3130"/>
              <a:gd name="T75" fmla="*/ 1017 h 3105"/>
              <a:gd name="T76" fmla="*/ 2485 w 3130"/>
              <a:gd name="T77" fmla="*/ 825 h 3105"/>
              <a:gd name="T78" fmla="*/ 2351 w 3130"/>
              <a:gd name="T79" fmla="*/ 720 h 3105"/>
              <a:gd name="T80" fmla="*/ 2149 w 3130"/>
              <a:gd name="T81" fmla="*/ 563 h 3105"/>
              <a:gd name="T82" fmla="*/ 2026 w 3130"/>
              <a:gd name="T83" fmla="*/ 400 h 3105"/>
              <a:gd name="T84" fmla="*/ 1907 w 3130"/>
              <a:gd name="T85" fmla="*/ 181 h 3105"/>
              <a:gd name="T86" fmla="*/ 2039 w 3130"/>
              <a:gd name="T87" fmla="*/ 29 h 3105"/>
              <a:gd name="T88" fmla="*/ 2598 w 3130"/>
              <a:gd name="T89" fmla="*/ 291 h 3105"/>
              <a:gd name="T90" fmla="*/ 2984 w 3130"/>
              <a:gd name="T91" fmla="*/ 773 h 3105"/>
              <a:gd name="T92" fmla="*/ 3130 w 3130"/>
              <a:gd name="T93" fmla="*/ 1399 h 3105"/>
              <a:gd name="T94" fmla="*/ 2985 w 3130"/>
              <a:gd name="T95" fmla="*/ 2025 h 3105"/>
              <a:gd name="T96" fmla="*/ 2598 w 3130"/>
              <a:gd name="T97" fmla="*/ 2506 h 3105"/>
              <a:gd name="T98" fmla="*/ 2039 w 3130"/>
              <a:gd name="T99" fmla="*/ 2769 h 3105"/>
              <a:gd name="T100" fmla="*/ 1430 w 3130"/>
              <a:gd name="T101" fmla="*/ 2755 h 3105"/>
              <a:gd name="T102" fmla="*/ 922 w 3130"/>
              <a:gd name="T103" fmla="*/ 2498 h 3105"/>
              <a:gd name="T104" fmla="*/ 238 w 3130"/>
              <a:gd name="T105" fmla="*/ 3105 h 3105"/>
              <a:gd name="T106" fmla="*/ 44 w 3130"/>
              <a:gd name="T107" fmla="*/ 3012 h 3105"/>
              <a:gd name="T108" fmla="*/ 12 w 3130"/>
              <a:gd name="T109" fmla="*/ 2797 h 3105"/>
              <a:gd name="T110" fmla="*/ 534 w 3130"/>
              <a:gd name="T111" fmla="*/ 2002 h 3105"/>
              <a:gd name="T112" fmla="*/ 399 w 3130"/>
              <a:gd name="T113" fmla="*/ 1399 h 3105"/>
              <a:gd name="T114" fmla="*/ 543 w 3130"/>
              <a:gd name="T115" fmla="*/ 773 h 3105"/>
              <a:gd name="T116" fmla="*/ 930 w 3130"/>
              <a:gd name="T117" fmla="*/ 291 h 3105"/>
              <a:gd name="T118" fmla="*/ 1490 w 3130"/>
              <a:gd name="T119" fmla="*/ 29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30" h="3105">
                <a:moveTo>
                  <a:pt x="208" y="2778"/>
                </a:moveTo>
                <a:lnTo>
                  <a:pt x="186" y="2783"/>
                </a:lnTo>
                <a:lnTo>
                  <a:pt x="166" y="2792"/>
                </a:lnTo>
                <a:lnTo>
                  <a:pt x="149" y="2807"/>
                </a:lnTo>
                <a:lnTo>
                  <a:pt x="134" y="2826"/>
                </a:lnTo>
                <a:lnTo>
                  <a:pt x="125" y="2846"/>
                </a:lnTo>
                <a:lnTo>
                  <a:pt x="120" y="2868"/>
                </a:lnTo>
                <a:lnTo>
                  <a:pt x="120" y="2891"/>
                </a:lnTo>
                <a:lnTo>
                  <a:pt x="125" y="2913"/>
                </a:lnTo>
                <a:lnTo>
                  <a:pt x="134" y="2933"/>
                </a:lnTo>
                <a:lnTo>
                  <a:pt x="149" y="2952"/>
                </a:lnTo>
                <a:lnTo>
                  <a:pt x="167" y="2966"/>
                </a:lnTo>
                <a:lnTo>
                  <a:pt x="187" y="2976"/>
                </a:lnTo>
                <a:lnTo>
                  <a:pt x="209" y="2981"/>
                </a:lnTo>
                <a:lnTo>
                  <a:pt x="230" y="2981"/>
                </a:lnTo>
                <a:lnTo>
                  <a:pt x="251" y="2977"/>
                </a:lnTo>
                <a:lnTo>
                  <a:pt x="272" y="2966"/>
                </a:lnTo>
                <a:lnTo>
                  <a:pt x="290" y="2952"/>
                </a:lnTo>
                <a:lnTo>
                  <a:pt x="304" y="2934"/>
                </a:lnTo>
                <a:lnTo>
                  <a:pt x="313" y="2913"/>
                </a:lnTo>
                <a:lnTo>
                  <a:pt x="318" y="2891"/>
                </a:lnTo>
                <a:lnTo>
                  <a:pt x="318" y="2868"/>
                </a:lnTo>
                <a:lnTo>
                  <a:pt x="313" y="2846"/>
                </a:lnTo>
                <a:lnTo>
                  <a:pt x="304" y="2826"/>
                </a:lnTo>
                <a:lnTo>
                  <a:pt x="289" y="2807"/>
                </a:lnTo>
                <a:lnTo>
                  <a:pt x="272" y="2792"/>
                </a:lnTo>
                <a:lnTo>
                  <a:pt x="251" y="2783"/>
                </a:lnTo>
                <a:lnTo>
                  <a:pt x="230" y="2778"/>
                </a:lnTo>
                <a:lnTo>
                  <a:pt x="208" y="2778"/>
                </a:lnTo>
                <a:close/>
                <a:moveTo>
                  <a:pt x="2823" y="826"/>
                </a:moveTo>
                <a:lnTo>
                  <a:pt x="2796" y="840"/>
                </a:lnTo>
                <a:lnTo>
                  <a:pt x="2769" y="855"/>
                </a:lnTo>
                <a:lnTo>
                  <a:pt x="2741" y="873"/>
                </a:lnTo>
                <a:lnTo>
                  <a:pt x="2716" y="892"/>
                </a:lnTo>
                <a:lnTo>
                  <a:pt x="2693" y="913"/>
                </a:lnTo>
                <a:lnTo>
                  <a:pt x="2677" y="936"/>
                </a:lnTo>
                <a:lnTo>
                  <a:pt x="2669" y="953"/>
                </a:lnTo>
                <a:lnTo>
                  <a:pt x="2665" y="976"/>
                </a:lnTo>
                <a:lnTo>
                  <a:pt x="2662" y="1002"/>
                </a:lnTo>
                <a:lnTo>
                  <a:pt x="2663" y="1031"/>
                </a:lnTo>
                <a:lnTo>
                  <a:pt x="2666" y="1061"/>
                </a:lnTo>
                <a:lnTo>
                  <a:pt x="2670" y="1092"/>
                </a:lnTo>
                <a:lnTo>
                  <a:pt x="2677" y="1123"/>
                </a:lnTo>
                <a:lnTo>
                  <a:pt x="2686" y="1155"/>
                </a:lnTo>
                <a:lnTo>
                  <a:pt x="2696" y="1186"/>
                </a:lnTo>
                <a:lnTo>
                  <a:pt x="2709" y="1214"/>
                </a:lnTo>
                <a:lnTo>
                  <a:pt x="2721" y="1240"/>
                </a:lnTo>
                <a:lnTo>
                  <a:pt x="2735" y="1263"/>
                </a:lnTo>
                <a:lnTo>
                  <a:pt x="2749" y="1282"/>
                </a:lnTo>
                <a:lnTo>
                  <a:pt x="2766" y="1295"/>
                </a:lnTo>
                <a:lnTo>
                  <a:pt x="2802" y="1326"/>
                </a:lnTo>
                <a:lnTo>
                  <a:pt x="2835" y="1358"/>
                </a:lnTo>
                <a:lnTo>
                  <a:pt x="2862" y="1392"/>
                </a:lnTo>
                <a:lnTo>
                  <a:pt x="2887" y="1428"/>
                </a:lnTo>
                <a:lnTo>
                  <a:pt x="2906" y="1465"/>
                </a:lnTo>
                <a:lnTo>
                  <a:pt x="2923" y="1503"/>
                </a:lnTo>
                <a:lnTo>
                  <a:pt x="2937" y="1541"/>
                </a:lnTo>
                <a:lnTo>
                  <a:pt x="2948" y="1581"/>
                </a:lnTo>
                <a:lnTo>
                  <a:pt x="2955" y="1521"/>
                </a:lnTo>
                <a:lnTo>
                  <a:pt x="2960" y="1460"/>
                </a:lnTo>
                <a:lnTo>
                  <a:pt x="2962" y="1399"/>
                </a:lnTo>
                <a:lnTo>
                  <a:pt x="2959" y="1311"/>
                </a:lnTo>
                <a:lnTo>
                  <a:pt x="2950" y="1224"/>
                </a:lnTo>
                <a:lnTo>
                  <a:pt x="2936" y="1140"/>
                </a:lnTo>
                <a:lnTo>
                  <a:pt x="2915" y="1059"/>
                </a:lnTo>
                <a:lnTo>
                  <a:pt x="2889" y="978"/>
                </a:lnTo>
                <a:lnTo>
                  <a:pt x="2858" y="901"/>
                </a:lnTo>
                <a:lnTo>
                  <a:pt x="2823" y="826"/>
                </a:lnTo>
                <a:close/>
                <a:moveTo>
                  <a:pt x="1763" y="172"/>
                </a:moveTo>
                <a:lnTo>
                  <a:pt x="1682" y="174"/>
                </a:lnTo>
                <a:lnTo>
                  <a:pt x="1603" y="183"/>
                </a:lnTo>
                <a:lnTo>
                  <a:pt x="1524" y="197"/>
                </a:lnTo>
                <a:lnTo>
                  <a:pt x="1448" y="215"/>
                </a:lnTo>
                <a:lnTo>
                  <a:pt x="1373" y="239"/>
                </a:lnTo>
                <a:lnTo>
                  <a:pt x="1300" y="268"/>
                </a:lnTo>
                <a:lnTo>
                  <a:pt x="1230" y="301"/>
                </a:lnTo>
                <a:lnTo>
                  <a:pt x="1163" y="339"/>
                </a:lnTo>
                <a:lnTo>
                  <a:pt x="1098" y="381"/>
                </a:lnTo>
                <a:lnTo>
                  <a:pt x="1036" y="427"/>
                </a:lnTo>
                <a:lnTo>
                  <a:pt x="1049" y="447"/>
                </a:lnTo>
                <a:lnTo>
                  <a:pt x="1063" y="469"/>
                </a:lnTo>
                <a:lnTo>
                  <a:pt x="1078" y="493"/>
                </a:lnTo>
                <a:lnTo>
                  <a:pt x="1092" y="518"/>
                </a:lnTo>
                <a:lnTo>
                  <a:pt x="1105" y="544"/>
                </a:lnTo>
                <a:lnTo>
                  <a:pt x="1118" y="570"/>
                </a:lnTo>
                <a:lnTo>
                  <a:pt x="1129" y="597"/>
                </a:lnTo>
                <a:lnTo>
                  <a:pt x="1140" y="623"/>
                </a:lnTo>
                <a:lnTo>
                  <a:pt x="1147" y="648"/>
                </a:lnTo>
                <a:lnTo>
                  <a:pt x="1152" y="673"/>
                </a:lnTo>
                <a:lnTo>
                  <a:pt x="1155" y="697"/>
                </a:lnTo>
                <a:lnTo>
                  <a:pt x="1153" y="718"/>
                </a:lnTo>
                <a:lnTo>
                  <a:pt x="1149" y="738"/>
                </a:lnTo>
                <a:lnTo>
                  <a:pt x="1140" y="755"/>
                </a:lnTo>
                <a:lnTo>
                  <a:pt x="1124" y="774"/>
                </a:lnTo>
                <a:lnTo>
                  <a:pt x="1106" y="790"/>
                </a:lnTo>
                <a:lnTo>
                  <a:pt x="1087" y="804"/>
                </a:lnTo>
                <a:lnTo>
                  <a:pt x="1065" y="818"/>
                </a:lnTo>
                <a:lnTo>
                  <a:pt x="1042" y="829"/>
                </a:lnTo>
                <a:lnTo>
                  <a:pt x="1020" y="840"/>
                </a:lnTo>
                <a:lnTo>
                  <a:pt x="996" y="850"/>
                </a:lnTo>
                <a:lnTo>
                  <a:pt x="973" y="861"/>
                </a:lnTo>
                <a:lnTo>
                  <a:pt x="950" y="870"/>
                </a:lnTo>
                <a:lnTo>
                  <a:pt x="930" y="880"/>
                </a:lnTo>
                <a:lnTo>
                  <a:pt x="911" y="891"/>
                </a:lnTo>
                <a:lnTo>
                  <a:pt x="894" y="903"/>
                </a:lnTo>
                <a:lnTo>
                  <a:pt x="880" y="916"/>
                </a:lnTo>
                <a:lnTo>
                  <a:pt x="870" y="931"/>
                </a:lnTo>
                <a:lnTo>
                  <a:pt x="864" y="947"/>
                </a:lnTo>
                <a:lnTo>
                  <a:pt x="861" y="966"/>
                </a:lnTo>
                <a:lnTo>
                  <a:pt x="861" y="1000"/>
                </a:lnTo>
                <a:lnTo>
                  <a:pt x="860" y="1035"/>
                </a:lnTo>
                <a:lnTo>
                  <a:pt x="858" y="1068"/>
                </a:lnTo>
                <a:lnTo>
                  <a:pt x="857" y="1100"/>
                </a:lnTo>
                <a:lnTo>
                  <a:pt x="856" y="1130"/>
                </a:lnTo>
                <a:lnTo>
                  <a:pt x="855" y="1158"/>
                </a:lnTo>
                <a:lnTo>
                  <a:pt x="856" y="1182"/>
                </a:lnTo>
                <a:lnTo>
                  <a:pt x="858" y="1203"/>
                </a:lnTo>
                <a:lnTo>
                  <a:pt x="861" y="1220"/>
                </a:lnTo>
                <a:lnTo>
                  <a:pt x="866" y="1230"/>
                </a:lnTo>
                <a:lnTo>
                  <a:pt x="873" y="1239"/>
                </a:lnTo>
                <a:lnTo>
                  <a:pt x="882" y="1248"/>
                </a:lnTo>
                <a:lnTo>
                  <a:pt x="891" y="1257"/>
                </a:lnTo>
                <a:lnTo>
                  <a:pt x="903" y="1266"/>
                </a:lnTo>
                <a:lnTo>
                  <a:pt x="913" y="1275"/>
                </a:lnTo>
                <a:lnTo>
                  <a:pt x="922" y="1284"/>
                </a:lnTo>
                <a:lnTo>
                  <a:pt x="929" y="1294"/>
                </a:lnTo>
                <a:lnTo>
                  <a:pt x="935" y="1305"/>
                </a:lnTo>
                <a:lnTo>
                  <a:pt x="937" y="1316"/>
                </a:lnTo>
                <a:lnTo>
                  <a:pt x="936" y="1328"/>
                </a:lnTo>
                <a:lnTo>
                  <a:pt x="931" y="1341"/>
                </a:lnTo>
                <a:lnTo>
                  <a:pt x="921" y="1355"/>
                </a:lnTo>
                <a:lnTo>
                  <a:pt x="906" y="1370"/>
                </a:lnTo>
                <a:lnTo>
                  <a:pt x="886" y="1385"/>
                </a:lnTo>
                <a:lnTo>
                  <a:pt x="863" y="1402"/>
                </a:lnTo>
                <a:lnTo>
                  <a:pt x="836" y="1419"/>
                </a:lnTo>
                <a:lnTo>
                  <a:pt x="806" y="1438"/>
                </a:lnTo>
                <a:lnTo>
                  <a:pt x="774" y="1457"/>
                </a:lnTo>
                <a:lnTo>
                  <a:pt x="741" y="1477"/>
                </a:lnTo>
                <a:lnTo>
                  <a:pt x="706" y="1497"/>
                </a:lnTo>
                <a:lnTo>
                  <a:pt x="673" y="1515"/>
                </a:lnTo>
                <a:lnTo>
                  <a:pt x="639" y="1534"/>
                </a:lnTo>
                <a:lnTo>
                  <a:pt x="607" y="1551"/>
                </a:lnTo>
                <a:lnTo>
                  <a:pt x="579" y="1566"/>
                </a:lnTo>
                <a:lnTo>
                  <a:pt x="592" y="1649"/>
                </a:lnTo>
                <a:lnTo>
                  <a:pt x="613" y="1730"/>
                </a:lnTo>
                <a:lnTo>
                  <a:pt x="636" y="1809"/>
                </a:lnTo>
                <a:lnTo>
                  <a:pt x="665" y="1885"/>
                </a:lnTo>
                <a:lnTo>
                  <a:pt x="700" y="1958"/>
                </a:lnTo>
                <a:lnTo>
                  <a:pt x="739" y="2030"/>
                </a:lnTo>
                <a:lnTo>
                  <a:pt x="1201" y="1564"/>
                </a:lnTo>
                <a:lnTo>
                  <a:pt x="1205" y="1567"/>
                </a:lnTo>
                <a:lnTo>
                  <a:pt x="1207" y="951"/>
                </a:lnTo>
                <a:lnTo>
                  <a:pt x="1839" y="777"/>
                </a:lnTo>
                <a:lnTo>
                  <a:pt x="1907" y="847"/>
                </a:lnTo>
                <a:lnTo>
                  <a:pt x="1570" y="1191"/>
                </a:lnTo>
                <a:lnTo>
                  <a:pt x="1899" y="1527"/>
                </a:lnTo>
                <a:lnTo>
                  <a:pt x="2235" y="1183"/>
                </a:lnTo>
                <a:lnTo>
                  <a:pt x="2302" y="1252"/>
                </a:lnTo>
                <a:lnTo>
                  <a:pt x="2133" y="1900"/>
                </a:lnTo>
                <a:lnTo>
                  <a:pt x="1514" y="1901"/>
                </a:lnTo>
                <a:lnTo>
                  <a:pt x="1043" y="2375"/>
                </a:lnTo>
                <a:lnTo>
                  <a:pt x="1105" y="2421"/>
                </a:lnTo>
                <a:lnTo>
                  <a:pt x="1169" y="2462"/>
                </a:lnTo>
                <a:lnTo>
                  <a:pt x="1236" y="2499"/>
                </a:lnTo>
                <a:lnTo>
                  <a:pt x="1306" y="2532"/>
                </a:lnTo>
                <a:lnTo>
                  <a:pt x="1378" y="2560"/>
                </a:lnTo>
                <a:lnTo>
                  <a:pt x="1451" y="2583"/>
                </a:lnTo>
                <a:lnTo>
                  <a:pt x="1527" y="2602"/>
                </a:lnTo>
                <a:lnTo>
                  <a:pt x="1605" y="2615"/>
                </a:lnTo>
                <a:lnTo>
                  <a:pt x="1684" y="2623"/>
                </a:lnTo>
                <a:lnTo>
                  <a:pt x="1764" y="2625"/>
                </a:lnTo>
                <a:lnTo>
                  <a:pt x="1850" y="2622"/>
                </a:lnTo>
                <a:lnTo>
                  <a:pt x="1934" y="2613"/>
                </a:lnTo>
                <a:lnTo>
                  <a:pt x="2017" y="2598"/>
                </a:lnTo>
                <a:lnTo>
                  <a:pt x="2097" y="2578"/>
                </a:lnTo>
                <a:lnTo>
                  <a:pt x="2176" y="2550"/>
                </a:lnTo>
                <a:lnTo>
                  <a:pt x="2251" y="2519"/>
                </a:lnTo>
                <a:lnTo>
                  <a:pt x="2324" y="2483"/>
                </a:lnTo>
                <a:lnTo>
                  <a:pt x="2394" y="2441"/>
                </a:lnTo>
                <a:lnTo>
                  <a:pt x="2461" y="2395"/>
                </a:lnTo>
                <a:lnTo>
                  <a:pt x="2526" y="2344"/>
                </a:lnTo>
                <a:lnTo>
                  <a:pt x="2586" y="2290"/>
                </a:lnTo>
                <a:lnTo>
                  <a:pt x="2522" y="2312"/>
                </a:lnTo>
                <a:lnTo>
                  <a:pt x="2457" y="2330"/>
                </a:lnTo>
                <a:lnTo>
                  <a:pt x="2422" y="2340"/>
                </a:lnTo>
                <a:lnTo>
                  <a:pt x="2387" y="2350"/>
                </a:lnTo>
                <a:lnTo>
                  <a:pt x="2353" y="2361"/>
                </a:lnTo>
                <a:lnTo>
                  <a:pt x="2319" y="2372"/>
                </a:lnTo>
                <a:lnTo>
                  <a:pt x="2285" y="2383"/>
                </a:lnTo>
                <a:lnTo>
                  <a:pt x="2254" y="2393"/>
                </a:lnTo>
                <a:lnTo>
                  <a:pt x="2223" y="2401"/>
                </a:lnTo>
                <a:lnTo>
                  <a:pt x="2194" y="2409"/>
                </a:lnTo>
                <a:lnTo>
                  <a:pt x="2166" y="2415"/>
                </a:lnTo>
                <a:lnTo>
                  <a:pt x="2141" y="2418"/>
                </a:lnTo>
                <a:lnTo>
                  <a:pt x="2116" y="2419"/>
                </a:lnTo>
                <a:lnTo>
                  <a:pt x="2095" y="2417"/>
                </a:lnTo>
                <a:lnTo>
                  <a:pt x="2077" y="2412"/>
                </a:lnTo>
                <a:lnTo>
                  <a:pt x="2061" y="2403"/>
                </a:lnTo>
                <a:lnTo>
                  <a:pt x="2047" y="2391"/>
                </a:lnTo>
                <a:lnTo>
                  <a:pt x="2040" y="2376"/>
                </a:lnTo>
                <a:lnTo>
                  <a:pt x="2039" y="2363"/>
                </a:lnTo>
                <a:lnTo>
                  <a:pt x="2043" y="2347"/>
                </a:lnTo>
                <a:lnTo>
                  <a:pt x="2052" y="2332"/>
                </a:lnTo>
                <a:lnTo>
                  <a:pt x="2066" y="2316"/>
                </a:lnTo>
                <a:lnTo>
                  <a:pt x="2082" y="2299"/>
                </a:lnTo>
                <a:lnTo>
                  <a:pt x="2101" y="2284"/>
                </a:lnTo>
                <a:lnTo>
                  <a:pt x="2123" y="2267"/>
                </a:lnTo>
                <a:lnTo>
                  <a:pt x="2145" y="2251"/>
                </a:lnTo>
                <a:lnTo>
                  <a:pt x="2168" y="2236"/>
                </a:lnTo>
                <a:lnTo>
                  <a:pt x="2192" y="2221"/>
                </a:lnTo>
                <a:lnTo>
                  <a:pt x="2214" y="2206"/>
                </a:lnTo>
                <a:lnTo>
                  <a:pt x="2236" y="2193"/>
                </a:lnTo>
                <a:lnTo>
                  <a:pt x="2256" y="2180"/>
                </a:lnTo>
                <a:lnTo>
                  <a:pt x="2272" y="2169"/>
                </a:lnTo>
                <a:lnTo>
                  <a:pt x="2286" y="2158"/>
                </a:lnTo>
                <a:lnTo>
                  <a:pt x="2297" y="2150"/>
                </a:lnTo>
                <a:lnTo>
                  <a:pt x="2304" y="2140"/>
                </a:lnTo>
                <a:lnTo>
                  <a:pt x="2312" y="2125"/>
                </a:lnTo>
                <a:lnTo>
                  <a:pt x="2320" y="2105"/>
                </a:lnTo>
                <a:lnTo>
                  <a:pt x="2329" y="2082"/>
                </a:lnTo>
                <a:lnTo>
                  <a:pt x="2337" y="2057"/>
                </a:lnTo>
                <a:lnTo>
                  <a:pt x="2346" y="2029"/>
                </a:lnTo>
                <a:lnTo>
                  <a:pt x="2355" y="1999"/>
                </a:lnTo>
                <a:lnTo>
                  <a:pt x="2363" y="1969"/>
                </a:lnTo>
                <a:lnTo>
                  <a:pt x="2371" y="1939"/>
                </a:lnTo>
                <a:lnTo>
                  <a:pt x="2379" y="1908"/>
                </a:lnTo>
                <a:lnTo>
                  <a:pt x="2386" y="1879"/>
                </a:lnTo>
                <a:lnTo>
                  <a:pt x="2392" y="1851"/>
                </a:lnTo>
                <a:lnTo>
                  <a:pt x="2398" y="1826"/>
                </a:lnTo>
                <a:lnTo>
                  <a:pt x="2403" y="1804"/>
                </a:lnTo>
                <a:lnTo>
                  <a:pt x="2408" y="1786"/>
                </a:lnTo>
                <a:lnTo>
                  <a:pt x="2411" y="1772"/>
                </a:lnTo>
                <a:lnTo>
                  <a:pt x="2413" y="1763"/>
                </a:lnTo>
                <a:lnTo>
                  <a:pt x="2413" y="1760"/>
                </a:lnTo>
                <a:lnTo>
                  <a:pt x="2415" y="1758"/>
                </a:lnTo>
                <a:lnTo>
                  <a:pt x="2419" y="1751"/>
                </a:lnTo>
                <a:lnTo>
                  <a:pt x="2424" y="1739"/>
                </a:lnTo>
                <a:lnTo>
                  <a:pt x="2430" y="1725"/>
                </a:lnTo>
                <a:lnTo>
                  <a:pt x="2437" y="1707"/>
                </a:lnTo>
                <a:lnTo>
                  <a:pt x="2444" y="1687"/>
                </a:lnTo>
                <a:lnTo>
                  <a:pt x="2450" y="1664"/>
                </a:lnTo>
                <a:lnTo>
                  <a:pt x="2454" y="1640"/>
                </a:lnTo>
                <a:lnTo>
                  <a:pt x="2456" y="1614"/>
                </a:lnTo>
                <a:lnTo>
                  <a:pt x="2455" y="1588"/>
                </a:lnTo>
                <a:lnTo>
                  <a:pt x="2451" y="1562"/>
                </a:lnTo>
                <a:lnTo>
                  <a:pt x="2442" y="1535"/>
                </a:lnTo>
                <a:lnTo>
                  <a:pt x="2436" y="1512"/>
                </a:lnTo>
                <a:lnTo>
                  <a:pt x="2436" y="1489"/>
                </a:lnTo>
                <a:lnTo>
                  <a:pt x="2441" y="1466"/>
                </a:lnTo>
                <a:lnTo>
                  <a:pt x="2450" y="1442"/>
                </a:lnTo>
                <a:lnTo>
                  <a:pt x="2462" y="1418"/>
                </a:lnTo>
                <a:lnTo>
                  <a:pt x="2477" y="1394"/>
                </a:lnTo>
                <a:lnTo>
                  <a:pt x="2494" y="1370"/>
                </a:lnTo>
                <a:lnTo>
                  <a:pt x="2511" y="1346"/>
                </a:lnTo>
                <a:lnTo>
                  <a:pt x="2529" y="1322"/>
                </a:lnTo>
                <a:lnTo>
                  <a:pt x="2546" y="1298"/>
                </a:lnTo>
                <a:lnTo>
                  <a:pt x="2561" y="1275"/>
                </a:lnTo>
                <a:lnTo>
                  <a:pt x="2574" y="1252"/>
                </a:lnTo>
                <a:lnTo>
                  <a:pt x="2584" y="1228"/>
                </a:lnTo>
                <a:lnTo>
                  <a:pt x="2590" y="1206"/>
                </a:lnTo>
                <a:lnTo>
                  <a:pt x="2592" y="1181"/>
                </a:lnTo>
                <a:lnTo>
                  <a:pt x="2591" y="1153"/>
                </a:lnTo>
                <a:lnTo>
                  <a:pt x="2588" y="1121"/>
                </a:lnTo>
                <a:lnTo>
                  <a:pt x="2583" y="1088"/>
                </a:lnTo>
                <a:lnTo>
                  <a:pt x="2576" y="1052"/>
                </a:lnTo>
                <a:lnTo>
                  <a:pt x="2568" y="1017"/>
                </a:lnTo>
                <a:lnTo>
                  <a:pt x="2558" y="983"/>
                </a:lnTo>
                <a:lnTo>
                  <a:pt x="2548" y="948"/>
                </a:lnTo>
                <a:lnTo>
                  <a:pt x="2536" y="916"/>
                </a:lnTo>
                <a:lnTo>
                  <a:pt x="2524" y="888"/>
                </a:lnTo>
                <a:lnTo>
                  <a:pt x="2511" y="862"/>
                </a:lnTo>
                <a:lnTo>
                  <a:pt x="2498" y="841"/>
                </a:lnTo>
                <a:lnTo>
                  <a:pt x="2485" y="825"/>
                </a:lnTo>
                <a:lnTo>
                  <a:pt x="2472" y="815"/>
                </a:lnTo>
                <a:lnTo>
                  <a:pt x="2458" y="806"/>
                </a:lnTo>
                <a:lnTo>
                  <a:pt x="2441" y="795"/>
                </a:lnTo>
                <a:lnTo>
                  <a:pt x="2422" y="779"/>
                </a:lnTo>
                <a:lnTo>
                  <a:pt x="2399" y="762"/>
                </a:lnTo>
                <a:lnTo>
                  <a:pt x="2376" y="742"/>
                </a:lnTo>
                <a:lnTo>
                  <a:pt x="2351" y="720"/>
                </a:lnTo>
                <a:lnTo>
                  <a:pt x="2323" y="697"/>
                </a:lnTo>
                <a:lnTo>
                  <a:pt x="2296" y="673"/>
                </a:lnTo>
                <a:lnTo>
                  <a:pt x="2267" y="650"/>
                </a:lnTo>
                <a:lnTo>
                  <a:pt x="2238" y="626"/>
                </a:lnTo>
                <a:lnTo>
                  <a:pt x="2208" y="603"/>
                </a:lnTo>
                <a:lnTo>
                  <a:pt x="2179" y="582"/>
                </a:lnTo>
                <a:lnTo>
                  <a:pt x="2149" y="563"/>
                </a:lnTo>
                <a:lnTo>
                  <a:pt x="2121" y="545"/>
                </a:lnTo>
                <a:lnTo>
                  <a:pt x="2101" y="530"/>
                </a:lnTo>
                <a:lnTo>
                  <a:pt x="2083" y="511"/>
                </a:lnTo>
                <a:lnTo>
                  <a:pt x="2067" y="489"/>
                </a:lnTo>
                <a:lnTo>
                  <a:pt x="2051" y="461"/>
                </a:lnTo>
                <a:lnTo>
                  <a:pt x="2038" y="431"/>
                </a:lnTo>
                <a:lnTo>
                  <a:pt x="2026" y="400"/>
                </a:lnTo>
                <a:lnTo>
                  <a:pt x="2015" y="366"/>
                </a:lnTo>
                <a:lnTo>
                  <a:pt x="2005" y="330"/>
                </a:lnTo>
                <a:lnTo>
                  <a:pt x="1995" y="295"/>
                </a:lnTo>
                <a:lnTo>
                  <a:pt x="1988" y="259"/>
                </a:lnTo>
                <a:lnTo>
                  <a:pt x="1982" y="225"/>
                </a:lnTo>
                <a:lnTo>
                  <a:pt x="1976" y="191"/>
                </a:lnTo>
                <a:lnTo>
                  <a:pt x="1907" y="181"/>
                </a:lnTo>
                <a:lnTo>
                  <a:pt x="1836" y="174"/>
                </a:lnTo>
                <a:lnTo>
                  <a:pt x="1763" y="172"/>
                </a:lnTo>
                <a:close/>
                <a:moveTo>
                  <a:pt x="1764" y="0"/>
                </a:moveTo>
                <a:lnTo>
                  <a:pt x="1764" y="0"/>
                </a:lnTo>
                <a:lnTo>
                  <a:pt x="1858" y="4"/>
                </a:lnTo>
                <a:lnTo>
                  <a:pt x="1950" y="13"/>
                </a:lnTo>
                <a:lnTo>
                  <a:pt x="2039" y="29"/>
                </a:lnTo>
                <a:lnTo>
                  <a:pt x="2127" y="50"/>
                </a:lnTo>
                <a:lnTo>
                  <a:pt x="2212" y="78"/>
                </a:lnTo>
                <a:lnTo>
                  <a:pt x="2295" y="110"/>
                </a:lnTo>
                <a:lnTo>
                  <a:pt x="2375" y="149"/>
                </a:lnTo>
                <a:lnTo>
                  <a:pt x="2452" y="191"/>
                </a:lnTo>
                <a:lnTo>
                  <a:pt x="2527" y="239"/>
                </a:lnTo>
                <a:lnTo>
                  <a:pt x="2598" y="291"/>
                </a:lnTo>
                <a:lnTo>
                  <a:pt x="2665" y="349"/>
                </a:lnTo>
                <a:lnTo>
                  <a:pt x="2729" y="410"/>
                </a:lnTo>
                <a:lnTo>
                  <a:pt x="2789" y="476"/>
                </a:lnTo>
                <a:lnTo>
                  <a:pt x="2844" y="545"/>
                </a:lnTo>
                <a:lnTo>
                  <a:pt x="2896" y="618"/>
                </a:lnTo>
                <a:lnTo>
                  <a:pt x="2943" y="694"/>
                </a:lnTo>
                <a:lnTo>
                  <a:pt x="2984" y="773"/>
                </a:lnTo>
                <a:lnTo>
                  <a:pt x="3022" y="854"/>
                </a:lnTo>
                <a:lnTo>
                  <a:pt x="3054" y="940"/>
                </a:lnTo>
                <a:lnTo>
                  <a:pt x="3081" y="1027"/>
                </a:lnTo>
                <a:lnTo>
                  <a:pt x="3101" y="1117"/>
                </a:lnTo>
                <a:lnTo>
                  <a:pt x="3117" y="1210"/>
                </a:lnTo>
                <a:lnTo>
                  <a:pt x="3127" y="1304"/>
                </a:lnTo>
                <a:lnTo>
                  <a:pt x="3130" y="1399"/>
                </a:lnTo>
                <a:lnTo>
                  <a:pt x="3127" y="1494"/>
                </a:lnTo>
                <a:lnTo>
                  <a:pt x="3118" y="1588"/>
                </a:lnTo>
                <a:lnTo>
                  <a:pt x="3102" y="1680"/>
                </a:lnTo>
                <a:lnTo>
                  <a:pt x="3081" y="1771"/>
                </a:lnTo>
                <a:lnTo>
                  <a:pt x="3055" y="1858"/>
                </a:lnTo>
                <a:lnTo>
                  <a:pt x="3022" y="1943"/>
                </a:lnTo>
                <a:lnTo>
                  <a:pt x="2985" y="2025"/>
                </a:lnTo>
                <a:lnTo>
                  <a:pt x="2943" y="2104"/>
                </a:lnTo>
                <a:lnTo>
                  <a:pt x="2896" y="2180"/>
                </a:lnTo>
                <a:lnTo>
                  <a:pt x="2845" y="2253"/>
                </a:lnTo>
                <a:lnTo>
                  <a:pt x="2789" y="2322"/>
                </a:lnTo>
                <a:lnTo>
                  <a:pt x="2729" y="2388"/>
                </a:lnTo>
                <a:lnTo>
                  <a:pt x="2666" y="2449"/>
                </a:lnTo>
                <a:lnTo>
                  <a:pt x="2598" y="2506"/>
                </a:lnTo>
                <a:lnTo>
                  <a:pt x="2528" y="2559"/>
                </a:lnTo>
                <a:lnTo>
                  <a:pt x="2453" y="2607"/>
                </a:lnTo>
                <a:lnTo>
                  <a:pt x="2376" y="2649"/>
                </a:lnTo>
                <a:lnTo>
                  <a:pt x="2296" y="2688"/>
                </a:lnTo>
                <a:lnTo>
                  <a:pt x="2212" y="2720"/>
                </a:lnTo>
                <a:lnTo>
                  <a:pt x="2127" y="2747"/>
                </a:lnTo>
                <a:lnTo>
                  <a:pt x="2039" y="2769"/>
                </a:lnTo>
                <a:lnTo>
                  <a:pt x="1950" y="2785"/>
                </a:lnTo>
                <a:lnTo>
                  <a:pt x="1858" y="2794"/>
                </a:lnTo>
                <a:lnTo>
                  <a:pt x="1764" y="2797"/>
                </a:lnTo>
                <a:lnTo>
                  <a:pt x="1679" y="2795"/>
                </a:lnTo>
                <a:lnTo>
                  <a:pt x="1593" y="2787"/>
                </a:lnTo>
                <a:lnTo>
                  <a:pt x="1511" y="2774"/>
                </a:lnTo>
                <a:lnTo>
                  <a:pt x="1430" y="2755"/>
                </a:lnTo>
                <a:lnTo>
                  <a:pt x="1350" y="2732"/>
                </a:lnTo>
                <a:lnTo>
                  <a:pt x="1273" y="2704"/>
                </a:lnTo>
                <a:lnTo>
                  <a:pt x="1198" y="2670"/>
                </a:lnTo>
                <a:lnTo>
                  <a:pt x="1125" y="2634"/>
                </a:lnTo>
                <a:lnTo>
                  <a:pt x="1055" y="2592"/>
                </a:lnTo>
                <a:lnTo>
                  <a:pt x="987" y="2547"/>
                </a:lnTo>
                <a:lnTo>
                  <a:pt x="922" y="2498"/>
                </a:lnTo>
                <a:lnTo>
                  <a:pt x="384" y="3041"/>
                </a:lnTo>
                <a:lnTo>
                  <a:pt x="382" y="3039"/>
                </a:lnTo>
                <a:lnTo>
                  <a:pt x="356" y="3061"/>
                </a:lnTo>
                <a:lnTo>
                  <a:pt x="329" y="3079"/>
                </a:lnTo>
                <a:lnTo>
                  <a:pt x="300" y="3091"/>
                </a:lnTo>
                <a:lnTo>
                  <a:pt x="270" y="3101"/>
                </a:lnTo>
                <a:lnTo>
                  <a:pt x="238" y="3105"/>
                </a:lnTo>
                <a:lnTo>
                  <a:pt x="208" y="3104"/>
                </a:lnTo>
                <a:lnTo>
                  <a:pt x="176" y="3100"/>
                </a:lnTo>
                <a:lnTo>
                  <a:pt x="146" y="3090"/>
                </a:lnTo>
                <a:lnTo>
                  <a:pt x="117" y="3078"/>
                </a:lnTo>
                <a:lnTo>
                  <a:pt x="90" y="3060"/>
                </a:lnTo>
                <a:lnTo>
                  <a:pt x="65" y="3037"/>
                </a:lnTo>
                <a:lnTo>
                  <a:pt x="44" y="3012"/>
                </a:lnTo>
                <a:lnTo>
                  <a:pt x="26" y="2984"/>
                </a:lnTo>
                <a:lnTo>
                  <a:pt x="13" y="2955"/>
                </a:lnTo>
                <a:lnTo>
                  <a:pt x="4" y="2924"/>
                </a:lnTo>
                <a:lnTo>
                  <a:pt x="0" y="2892"/>
                </a:lnTo>
                <a:lnTo>
                  <a:pt x="0" y="2860"/>
                </a:lnTo>
                <a:lnTo>
                  <a:pt x="4" y="2828"/>
                </a:lnTo>
                <a:lnTo>
                  <a:pt x="12" y="2797"/>
                </a:lnTo>
                <a:lnTo>
                  <a:pt x="25" y="2767"/>
                </a:lnTo>
                <a:lnTo>
                  <a:pt x="43" y="2739"/>
                </a:lnTo>
                <a:lnTo>
                  <a:pt x="64" y="2713"/>
                </a:lnTo>
                <a:lnTo>
                  <a:pt x="62" y="2712"/>
                </a:lnTo>
                <a:lnTo>
                  <a:pt x="617" y="2153"/>
                </a:lnTo>
                <a:lnTo>
                  <a:pt x="573" y="2079"/>
                </a:lnTo>
                <a:lnTo>
                  <a:pt x="534" y="2002"/>
                </a:lnTo>
                <a:lnTo>
                  <a:pt x="500" y="1923"/>
                </a:lnTo>
                <a:lnTo>
                  <a:pt x="469" y="1841"/>
                </a:lnTo>
                <a:lnTo>
                  <a:pt x="445" y="1756"/>
                </a:lnTo>
                <a:lnTo>
                  <a:pt x="425" y="1670"/>
                </a:lnTo>
                <a:lnTo>
                  <a:pt x="411" y="1581"/>
                </a:lnTo>
                <a:lnTo>
                  <a:pt x="402" y="1490"/>
                </a:lnTo>
                <a:lnTo>
                  <a:pt x="399" y="1399"/>
                </a:lnTo>
                <a:lnTo>
                  <a:pt x="402" y="1304"/>
                </a:lnTo>
                <a:lnTo>
                  <a:pt x="411" y="1210"/>
                </a:lnTo>
                <a:lnTo>
                  <a:pt x="426" y="1117"/>
                </a:lnTo>
                <a:lnTo>
                  <a:pt x="448" y="1027"/>
                </a:lnTo>
                <a:lnTo>
                  <a:pt x="474" y="940"/>
                </a:lnTo>
                <a:lnTo>
                  <a:pt x="507" y="854"/>
                </a:lnTo>
                <a:lnTo>
                  <a:pt x="543" y="773"/>
                </a:lnTo>
                <a:lnTo>
                  <a:pt x="585" y="694"/>
                </a:lnTo>
                <a:lnTo>
                  <a:pt x="633" y="618"/>
                </a:lnTo>
                <a:lnTo>
                  <a:pt x="684" y="545"/>
                </a:lnTo>
                <a:lnTo>
                  <a:pt x="740" y="476"/>
                </a:lnTo>
                <a:lnTo>
                  <a:pt x="799" y="410"/>
                </a:lnTo>
                <a:lnTo>
                  <a:pt x="863" y="349"/>
                </a:lnTo>
                <a:lnTo>
                  <a:pt x="930" y="291"/>
                </a:lnTo>
                <a:lnTo>
                  <a:pt x="1001" y="239"/>
                </a:lnTo>
                <a:lnTo>
                  <a:pt x="1076" y="191"/>
                </a:lnTo>
                <a:lnTo>
                  <a:pt x="1153" y="149"/>
                </a:lnTo>
                <a:lnTo>
                  <a:pt x="1233" y="110"/>
                </a:lnTo>
                <a:lnTo>
                  <a:pt x="1317" y="78"/>
                </a:lnTo>
                <a:lnTo>
                  <a:pt x="1402" y="50"/>
                </a:lnTo>
                <a:lnTo>
                  <a:pt x="1490" y="29"/>
                </a:lnTo>
                <a:lnTo>
                  <a:pt x="1579" y="13"/>
                </a:lnTo>
                <a:lnTo>
                  <a:pt x="1671" y="4"/>
                </a:lnTo>
                <a:lnTo>
                  <a:pt x="176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2" name="Freeform 6"/>
          <p:cNvSpPr>
            <a:spLocks noEditPoints="1"/>
          </p:cNvSpPr>
          <p:nvPr/>
        </p:nvSpPr>
        <p:spPr bwMode="auto">
          <a:xfrm>
            <a:off x="9682622" y="3569629"/>
            <a:ext cx="471579" cy="465879"/>
          </a:xfrm>
          <a:custGeom>
            <a:avLst/>
            <a:gdLst>
              <a:gd name="T0" fmla="*/ 960 w 3308"/>
              <a:gd name="T1" fmla="*/ 1211 h 3272"/>
              <a:gd name="T2" fmla="*/ 1051 w 3308"/>
              <a:gd name="T3" fmla="*/ 1294 h 3272"/>
              <a:gd name="T4" fmla="*/ 1180 w 3308"/>
              <a:gd name="T5" fmla="*/ 1415 h 3272"/>
              <a:gd name="T6" fmla="*/ 1304 w 3308"/>
              <a:gd name="T7" fmla="*/ 1536 h 3272"/>
              <a:gd name="T8" fmla="*/ 1382 w 3308"/>
              <a:gd name="T9" fmla="*/ 1621 h 3272"/>
              <a:gd name="T10" fmla="*/ 1372 w 3308"/>
              <a:gd name="T11" fmla="*/ 1665 h 3272"/>
              <a:gd name="T12" fmla="*/ 1282 w 3308"/>
              <a:gd name="T13" fmla="*/ 1761 h 3272"/>
              <a:gd name="T14" fmla="*/ 1153 w 3308"/>
              <a:gd name="T15" fmla="*/ 1885 h 3272"/>
              <a:gd name="T16" fmla="*/ 1028 w 3308"/>
              <a:gd name="T17" fmla="*/ 2001 h 3272"/>
              <a:gd name="T18" fmla="*/ 951 w 3308"/>
              <a:gd name="T19" fmla="*/ 2072 h 3272"/>
              <a:gd name="T20" fmla="*/ 1213 w 3308"/>
              <a:gd name="T21" fmla="*/ 2332 h 3272"/>
              <a:gd name="T22" fmla="*/ 1286 w 3308"/>
              <a:gd name="T23" fmla="*/ 2255 h 3272"/>
              <a:gd name="T24" fmla="*/ 1405 w 3308"/>
              <a:gd name="T25" fmla="*/ 2132 h 3272"/>
              <a:gd name="T26" fmla="*/ 1531 w 3308"/>
              <a:gd name="T27" fmla="*/ 2004 h 3272"/>
              <a:gd name="T28" fmla="*/ 1627 w 3308"/>
              <a:gd name="T29" fmla="*/ 1915 h 3272"/>
              <a:gd name="T30" fmla="*/ 1668 w 3308"/>
              <a:gd name="T31" fmla="*/ 1905 h 3272"/>
              <a:gd name="T32" fmla="*/ 1753 w 3308"/>
              <a:gd name="T33" fmla="*/ 1982 h 3272"/>
              <a:gd name="T34" fmla="*/ 1875 w 3308"/>
              <a:gd name="T35" fmla="*/ 2105 h 3272"/>
              <a:gd name="T36" fmla="*/ 1999 w 3308"/>
              <a:gd name="T37" fmla="*/ 2233 h 3272"/>
              <a:gd name="T38" fmla="*/ 2084 w 3308"/>
              <a:gd name="T39" fmla="*/ 2322 h 3272"/>
              <a:gd name="T40" fmla="*/ 2362 w 3308"/>
              <a:gd name="T41" fmla="*/ 2078 h 3272"/>
              <a:gd name="T42" fmla="*/ 2299 w 3308"/>
              <a:gd name="T43" fmla="*/ 2019 h 3272"/>
              <a:gd name="T44" fmla="*/ 2181 w 3308"/>
              <a:gd name="T45" fmla="*/ 1908 h 3272"/>
              <a:gd name="T46" fmla="*/ 2048 w 3308"/>
              <a:gd name="T47" fmla="*/ 1781 h 3272"/>
              <a:gd name="T48" fmla="*/ 1947 w 3308"/>
              <a:gd name="T49" fmla="*/ 1678 h 3272"/>
              <a:gd name="T50" fmla="*/ 1918 w 3308"/>
              <a:gd name="T51" fmla="*/ 1632 h 3272"/>
              <a:gd name="T52" fmla="*/ 1982 w 3308"/>
              <a:gd name="T53" fmla="*/ 1561 h 3272"/>
              <a:gd name="T54" fmla="*/ 2100 w 3308"/>
              <a:gd name="T55" fmla="*/ 1443 h 3272"/>
              <a:gd name="T56" fmla="*/ 2232 w 3308"/>
              <a:gd name="T57" fmla="*/ 1317 h 3272"/>
              <a:gd name="T58" fmla="*/ 2333 w 3308"/>
              <a:gd name="T59" fmla="*/ 1223 h 3272"/>
              <a:gd name="T60" fmla="*/ 2101 w 3308"/>
              <a:gd name="T61" fmla="*/ 933 h 3272"/>
              <a:gd name="T62" fmla="*/ 2057 w 3308"/>
              <a:gd name="T63" fmla="*/ 980 h 3272"/>
              <a:gd name="T64" fmla="*/ 1952 w 3308"/>
              <a:gd name="T65" fmla="*/ 1090 h 3272"/>
              <a:gd name="T66" fmla="*/ 1823 w 3308"/>
              <a:gd name="T67" fmla="*/ 1220 h 3272"/>
              <a:gd name="T68" fmla="*/ 1710 w 3308"/>
              <a:gd name="T69" fmla="*/ 1330 h 3272"/>
              <a:gd name="T70" fmla="*/ 1654 w 3308"/>
              <a:gd name="T71" fmla="*/ 1376 h 3272"/>
              <a:gd name="T72" fmla="*/ 1597 w 3308"/>
              <a:gd name="T73" fmla="*/ 1330 h 3272"/>
              <a:gd name="T74" fmla="*/ 1484 w 3308"/>
              <a:gd name="T75" fmla="*/ 1220 h 3272"/>
              <a:gd name="T76" fmla="*/ 1355 w 3308"/>
              <a:gd name="T77" fmla="*/ 1090 h 3272"/>
              <a:gd name="T78" fmla="*/ 1249 w 3308"/>
              <a:gd name="T79" fmla="*/ 980 h 3272"/>
              <a:gd name="T80" fmla="*/ 1205 w 3308"/>
              <a:gd name="T81" fmla="*/ 933 h 3272"/>
              <a:gd name="T82" fmla="*/ 2060 w 3308"/>
              <a:gd name="T83" fmla="*/ 50 h 3272"/>
              <a:gd name="T84" fmla="*/ 2516 w 3308"/>
              <a:gd name="T85" fmla="*/ 241 h 3272"/>
              <a:gd name="T86" fmla="*/ 2890 w 3308"/>
              <a:gd name="T87" fmla="*/ 550 h 3272"/>
              <a:gd name="T88" fmla="*/ 3157 w 3308"/>
              <a:gd name="T89" fmla="*/ 956 h 3272"/>
              <a:gd name="T90" fmla="*/ 3295 w 3308"/>
              <a:gd name="T91" fmla="*/ 1432 h 3272"/>
              <a:gd name="T92" fmla="*/ 3278 w 3308"/>
              <a:gd name="T93" fmla="*/ 1942 h 3272"/>
              <a:gd name="T94" fmla="*/ 3114 w 3308"/>
              <a:gd name="T95" fmla="*/ 2405 h 3272"/>
              <a:gd name="T96" fmla="*/ 2823 w 3308"/>
              <a:gd name="T97" fmla="*/ 2794 h 3272"/>
              <a:gd name="T98" fmla="*/ 2431 w 3308"/>
              <a:gd name="T99" fmla="*/ 3081 h 3272"/>
              <a:gd name="T100" fmla="*/ 1961 w 3308"/>
              <a:gd name="T101" fmla="*/ 3245 h 3272"/>
              <a:gd name="T102" fmla="*/ 1446 w 3308"/>
              <a:gd name="T103" fmla="*/ 3259 h 3272"/>
              <a:gd name="T104" fmla="*/ 965 w 3308"/>
              <a:gd name="T105" fmla="*/ 3124 h 3272"/>
              <a:gd name="T106" fmla="*/ 555 w 3308"/>
              <a:gd name="T107" fmla="*/ 2860 h 3272"/>
              <a:gd name="T108" fmla="*/ 242 w 3308"/>
              <a:gd name="T109" fmla="*/ 2490 h 3272"/>
              <a:gd name="T110" fmla="*/ 51 w 3308"/>
              <a:gd name="T111" fmla="*/ 2039 h 3272"/>
              <a:gd name="T112" fmla="*/ 3 w 3308"/>
              <a:gd name="T113" fmla="*/ 1533 h 3272"/>
              <a:gd name="T114" fmla="*/ 111 w 3308"/>
              <a:gd name="T115" fmla="*/ 1046 h 3272"/>
              <a:gd name="T116" fmla="*/ 355 w 3308"/>
              <a:gd name="T117" fmla="*/ 625 h 3272"/>
              <a:gd name="T118" fmla="*/ 709 w 3308"/>
              <a:gd name="T119" fmla="*/ 294 h 3272"/>
              <a:gd name="T120" fmla="*/ 1149 w 3308"/>
              <a:gd name="T121" fmla="*/ 78 h 3272"/>
              <a:gd name="T122" fmla="*/ 1654 w 3308"/>
              <a:gd name="T123" fmla="*/ 0 h 3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08" h="3272">
                <a:moveTo>
                  <a:pt x="1205" y="933"/>
                </a:moveTo>
                <a:lnTo>
                  <a:pt x="942" y="1194"/>
                </a:lnTo>
                <a:lnTo>
                  <a:pt x="944" y="1196"/>
                </a:lnTo>
                <a:lnTo>
                  <a:pt x="951" y="1201"/>
                </a:lnTo>
                <a:lnTo>
                  <a:pt x="960" y="1211"/>
                </a:lnTo>
                <a:lnTo>
                  <a:pt x="973" y="1223"/>
                </a:lnTo>
                <a:lnTo>
                  <a:pt x="989" y="1236"/>
                </a:lnTo>
                <a:lnTo>
                  <a:pt x="1008" y="1253"/>
                </a:lnTo>
                <a:lnTo>
                  <a:pt x="1028" y="1273"/>
                </a:lnTo>
                <a:lnTo>
                  <a:pt x="1051" y="1294"/>
                </a:lnTo>
                <a:lnTo>
                  <a:pt x="1074" y="1316"/>
                </a:lnTo>
                <a:lnTo>
                  <a:pt x="1100" y="1340"/>
                </a:lnTo>
                <a:lnTo>
                  <a:pt x="1126" y="1364"/>
                </a:lnTo>
                <a:lnTo>
                  <a:pt x="1153" y="1390"/>
                </a:lnTo>
                <a:lnTo>
                  <a:pt x="1180" y="1415"/>
                </a:lnTo>
                <a:lnTo>
                  <a:pt x="1206" y="1441"/>
                </a:lnTo>
                <a:lnTo>
                  <a:pt x="1232" y="1465"/>
                </a:lnTo>
                <a:lnTo>
                  <a:pt x="1258" y="1491"/>
                </a:lnTo>
                <a:lnTo>
                  <a:pt x="1282" y="1514"/>
                </a:lnTo>
                <a:lnTo>
                  <a:pt x="1304" y="1536"/>
                </a:lnTo>
                <a:lnTo>
                  <a:pt x="1325" y="1558"/>
                </a:lnTo>
                <a:lnTo>
                  <a:pt x="1343" y="1577"/>
                </a:lnTo>
                <a:lnTo>
                  <a:pt x="1359" y="1595"/>
                </a:lnTo>
                <a:lnTo>
                  <a:pt x="1372" y="1610"/>
                </a:lnTo>
                <a:lnTo>
                  <a:pt x="1382" y="1621"/>
                </a:lnTo>
                <a:lnTo>
                  <a:pt x="1388" y="1631"/>
                </a:lnTo>
                <a:lnTo>
                  <a:pt x="1390" y="1637"/>
                </a:lnTo>
                <a:lnTo>
                  <a:pt x="1388" y="1644"/>
                </a:lnTo>
                <a:lnTo>
                  <a:pt x="1382" y="1653"/>
                </a:lnTo>
                <a:lnTo>
                  <a:pt x="1372" y="1665"/>
                </a:lnTo>
                <a:lnTo>
                  <a:pt x="1359" y="1680"/>
                </a:lnTo>
                <a:lnTo>
                  <a:pt x="1343" y="1697"/>
                </a:lnTo>
                <a:lnTo>
                  <a:pt x="1325" y="1717"/>
                </a:lnTo>
                <a:lnTo>
                  <a:pt x="1304" y="1737"/>
                </a:lnTo>
                <a:lnTo>
                  <a:pt x="1282" y="1761"/>
                </a:lnTo>
                <a:lnTo>
                  <a:pt x="1258" y="1784"/>
                </a:lnTo>
                <a:lnTo>
                  <a:pt x="1232" y="1809"/>
                </a:lnTo>
                <a:lnTo>
                  <a:pt x="1206" y="1834"/>
                </a:lnTo>
                <a:lnTo>
                  <a:pt x="1180" y="1860"/>
                </a:lnTo>
                <a:lnTo>
                  <a:pt x="1153" y="1885"/>
                </a:lnTo>
                <a:lnTo>
                  <a:pt x="1126" y="1910"/>
                </a:lnTo>
                <a:lnTo>
                  <a:pt x="1100" y="1934"/>
                </a:lnTo>
                <a:lnTo>
                  <a:pt x="1074" y="1958"/>
                </a:lnTo>
                <a:lnTo>
                  <a:pt x="1051" y="1981"/>
                </a:lnTo>
                <a:lnTo>
                  <a:pt x="1028" y="2001"/>
                </a:lnTo>
                <a:lnTo>
                  <a:pt x="1008" y="2020"/>
                </a:lnTo>
                <a:lnTo>
                  <a:pt x="989" y="2037"/>
                </a:lnTo>
                <a:lnTo>
                  <a:pt x="973" y="2052"/>
                </a:lnTo>
                <a:lnTo>
                  <a:pt x="960" y="2064"/>
                </a:lnTo>
                <a:lnTo>
                  <a:pt x="951" y="2072"/>
                </a:lnTo>
                <a:lnTo>
                  <a:pt x="944" y="2078"/>
                </a:lnTo>
                <a:lnTo>
                  <a:pt x="942" y="2080"/>
                </a:lnTo>
                <a:lnTo>
                  <a:pt x="1205" y="2340"/>
                </a:lnTo>
                <a:lnTo>
                  <a:pt x="1208" y="2338"/>
                </a:lnTo>
                <a:lnTo>
                  <a:pt x="1213" y="2332"/>
                </a:lnTo>
                <a:lnTo>
                  <a:pt x="1223" y="2322"/>
                </a:lnTo>
                <a:lnTo>
                  <a:pt x="1234" y="2310"/>
                </a:lnTo>
                <a:lnTo>
                  <a:pt x="1249" y="2295"/>
                </a:lnTo>
                <a:lnTo>
                  <a:pt x="1267" y="2276"/>
                </a:lnTo>
                <a:lnTo>
                  <a:pt x="1286" y="2255"/>
                </a:lnTo>
                <a:lnTo>
                  <a:pt x="1308" y="2233"/>
                </a:lnTo>
                <a:lnTo>
                  <a:pt x="1330" y="2210"/>
                </a:lnTo>
                <a:lnTo>
                  <a:pt x="1355" y="2184"/>
                </a:lnTo>
                <a:lnTo>
                  <a:pt x="1380" y="2159"/>
                </a:lnTo>
                <a:lnTo>
                  <a:pt x="1405" y="2132"/>
                </a:lnTo>
                <a:lnTo>
                  <a:pt x="1431" y="2105"/>
                </a:lnTo>
                <a:lnTo>
                  <a:pt x="1457" y="2079"/>
                </a:lnTo>
                <a:lnTo>
                  <a:pt x="1483" y="2053"/>
                </a:lnTo>
                <a:lnTo>
                  <a:pt x="1508" y="2029"/>
                </a:lnTo>
                <a:lnTo>
                  <a:pt x="1531" y="2004"/>
                </a:lnTo>
                <a:lnTo>
                  <a:pt x="1555" y="1982"/>
                </a:lnTo>
                <a:lnTo>
                  <a:pt x="1575" y="1962"/>
                </a:lnTo>
                <a:lnTo>
                  <a:pt x="1595" y="1944"/>
                </a:lnTo>
                <a:lnTo>
                  <a:pt x="1612" y="1928"/>
                </a:lnTo>
                <a:lnTo>
                  <a:pt x="1627" y="1915"/>
                </a:lnTo>
                <a:lnTo>
                  <a:pt x="1639" y="1905"/>
                </a:lnTo>
                <a:lnTo>
                  <a:pt x="1647" y="1900"/>
                </a:lnTo>
                <a:lnTo>
                  <a:pt x="1654" y="1898"/>
                </a:lnTo>
                <a:lnTo>
                  <a:pt x="1659" y="1900"/>
                </a:lnTo>
                <a:lnTo>
                  <a:pt x="1668" y="1905"/>
                </a:lnTo>
                <a:lnTo>
                  <a:pt x="1680" y="1915"/>
                </a:lnTo>
                <a:lnTo>
                  <a:pt x="1695" y="1928"/>
                </a:lnTo>
                <a:lnTo>
                  <a:pt x="1712" y="1944"/>
                </a:lnTo>
                <a:lnTo>
                  <a:pt x="1731" y="1962"/>
                </a:lnTo>
                <a:lnTo>
                  <a:pt x="1753" y="1982"/>
                </a:lnTo>
                <a:lnTo>
                  <a:pt x="1775" y="2004"/>
                </a:lnTo>
                <a:lnTo>
                  <a:pt x="1799" y="2029"/>
                </a:lnTo>
                <a:lnTo>
                  <a:pt x="1825" y="2053"/>
                </a:lnTo>
                <a:lnTo>
                  <a:pt x="1849" y="2079"/>
                </a:lnTo>
                <a:lnTo>
                  <a:pt x="1875" y="2105"/>
                </a:lnTo>
                <a:lnTo>
                  <a:pt x="1902" y="2132"/>
                </a:lnTo>
                <a:lnTo>
                  <a:pt x="1927" y="2159"/>
                </a:lnTo>
                <a:lnTo>
                  <a:pt x="1953" y="2184"/>
                </a:lnTo>
                <a:lnTo>
                  <a:pt x="1976" y="2210"/>
                </a:lnTo>
                <a:lnTo>
                  <a:pt x="1999" y="2233"/>
                </a:lnTo>
                <a:lnTo>
                  <a:pt x="2020" y="2255"/>
                </a:lnTo>
                <a:lnTo>
                  <a:pt x="2040" y="2276"/>
                </a:lnTo>
                <a:lnTo>
                  <a:pt x="2057" y="2295"/>
                </a:lnTo>
                <a:lnTo>
                  <a:pt x="2072" y="2310"/>
                </a:lnTo>
                <a:lnTo>
                  <a:pt x="2084" y="2322"/>
                </a:lnTo>
                <a:lnTo>
                  <a:pt x="2094" y="2332"/>
                </a:lnTo>
                <a:lnTo>
                  <a:pt x="2099" y="2338"/>
                </a:lnTo>
                <a:lnTo>
                  <a:pt x="2101" y="2340"/>
                </a:lnTo>
                <a:lnTo>
                  <a:pt x="2365" y="2080"/>
                </a:lnTo>
                <a:lnTo>
                  <a:pt x="2362" y="2078"/>
                </a:lnTo>
                <a:lnTo>
                  <a:pt x="2356" y="2072"/>
                </a:lnTo>
                <a:lnTo>
                  <a:pt x="2346" y="2063"/>
                </a:lnTo>
                <a:lnTo>
                  <a:pt x="2333" y="2051"/>
                </a:lnTo>
                <a:lnTo>
                  <a:pt x="2317" y="2036"/>
                </a:lnTo>
                <a:lnTo>
                  <a:pt x="2299" y="2019"/>
                </a:lnTo>
                <a:lnTo>
                  <a:pt x="2278" y="2000"/>
                </a:lnTo>
                <a:lnTo>
                  <a:pt x="2256" y="1979"/>
                </a:lnTo>
                <a:lnTo>
                  <a:pt x="2232" y="1957"/>
                </a:lnTo>
                <a:lnTo>
                  <a:pt x="2206" y="1932"/>
                </a:lnTo>
                <a:lnTo>
                  <a:pt x="2181" y="1908"/>
                </a:lnTo>
                <a:lnTo>
                  <a:pt x="2154" y="1882"/>
                </a:lnTo>
                <a:lnTo>
                  <a:pt x="2127" y="1857"/>
                </a:lnTo>
                <a:lnTo>
                  <a:pt x="2100" y="1831"/>
                </a:lnTo>
                <a:lnTo>
                  <a:pt x="2074" y="1805"/>
                </a:lnTo>
                <a:lnTo>
                  <a:pt x="2048" y="1781"/>
                </a:lnTo>
                <a:lnTo>
                  <a:pt x="2025" y="1758"/>
                </a:lnTo>
                <a:lnTo>
                  <a:pt x="2002" y="1735"/>
                </a:lnTo>
                <a:lnTo>
                  <a:pt x="1982" y="1714"/>
                </a:lnTo>
                <a:lnTo>
                  <a:pt x="1963" y="1695"/>
                </a:lnTo>
                <a:lnTo>
                  <a:pt x="1947" y="1678"/>
                </a:lnTo>
                <a:lnTo>
                  <a:pt x="1934" y="1663"/>
                </a:lnTo>
                <a:lnTo>
                  <a:pt x="1925" y="1651"/>
                </a:lnTo>
                <a:lnTo>
                  <a:pt x="1918" y="1643"/>
                </a:lnTo>
                <a:lnTo>
                  <a:pt x="1916" y="1637"/>
                </a:lnTo>
                <a:lnTo>
                  <a:pt x="1918" y="1632"/>
                </a:lnTo>
                <a:lnTo>
                  <a:pt x="1925" y="1624"/>
                </a:lnTo>
                <a:lnTo>
                  <a:pt x="1934" y="1611"/>
                </a:lnTo>
                <a:lnTo>
                  <a:pt x="1947" y="1597"/>
                </a:lnTo>
                <a:lnTo>
                  <a:pt x="1963" y="1580"/>
                </a:lnTo>
                <a:lnTo>
                  <a:pt x="1982" y="1561"/>
                </a:lnTo>
                <a:lnTo>
                  <a:pt x="2002" y="1540"/>
                </a:lnTo>
                <a:lnTo>
                  <a:pt x="2025" y="1517"/>
                </a:lnTo>
                <a:lnTo>
                  <a:pt x="2048" y="1493"/>
                </a:lnTo>
                <a:lnTo>
                  <a:pt x="2074" y="1468"/>
                </a:lnTo>
                <a:lnTo>
                  <a:pt x="2100" y="1443"/>
                </a:lnTo>
                <a:lnTo>
                  <a:pt x="2127" y="1417"/>
                </a:lnTo>
                <a:lnTo>
                  <a:pt x="2154" y="1392"/>
                </a:lnTo>
                <a:lnTo>
                  <a:pt x="2181" y="1366"/>
                </a:lnTo>
                <a:lnTo>
                  <a:pt x="2206" y="1342"/>
                </a:lnTo>
                <a:lnTo>
                  <a:pt x="2232" y="1317"/>
                </a:lnTo>
                <a:lnTo>
                  <a:pt x="2256" y="1295"/>
                </a:lnTo>
                <a:lnTo>
                  <a:pt x="2278" y="1274"/>
                </a:lnTo>
                <a:lnTo>
                  <a:pt x="2299" y="1255"/>
                </a:lnTo>
                <a:lnTo>
                  <a:pt x="2317" y="1237"/>
                </a:lnTo>
                <a:lnTo>
                  <a:pt x="2333" y="1223"/>
                </a:lnTo>
                <a:lnTo>
                  <a:pt x="2346" y="1211"/>
                </a:lnTo>
                <a:lnTo>
                  <a:pt x="2356" y="1201"/>
                </a:lnTo>
                <a:lnTo>
                  <a:pt x="2362" y="1196"/>
                </a:lnTo>
                <a:lnTo>
                  <a:pt x="2365" y="1194"/>
                </a:lnTo>
                <a:lnTo>
                  <a:pt x="2101" y="933"/>
                </a:lnTo>
                <a:lnTo>
                  <a:pt x="2099" y="935"/>
                </a:lnTo>
                <a:lnTo>
                  <a:pt x="2094" y="942"/>
                </a:lnTo>
                <a:lnTo>
                  <a:pt x="2084" y="951"/>
                </a:lnTo>
                <a:lnTo>
                  <a:pt x="2072" y="964"/>
                </a:lnTo>
                <a:lnTo>
                  <a:pt x="2057" y="980"/>
                </a:lnTo>
                <a:lnTo>
                  <a:pt x="2040" y="998"/>
                </a:lnTo>
                <a:lnTo>
                  <a:pt x="2019" y="1018"/>
                </a:lnTo>
                <a:lnTo>
                  <a:pt x="1998" y="1041"/>
                </a:lnTo>
                <a:lnTo>
                  <a:pt x="1975" y="1064"/>
                </a:lnTo>
                <a:lnTo>
                  <a:pt x="1952" y="1090"/>
                </a:lnTo>
                <a:lnTo>
                  <a:pt x="1926" y="1115"/>
                </a:lnTo>
                <a:lnTo>
                  <a:pt x="1900" y="1142"/>
                </a:lnTo>
                <a:lnTo>
                  <a:pt x="1874" y="1168"/>
                </a:lnTo>
                <a:lnTo>
                  <a:pt x="1848" y="1195"/>
                </a:lnTo>
                <a:lnTo>
                  <a:pt x="1823" y="1220"/>
                </a:lnTo>
                <a:lnTo>
                  <a:pt x="1798" y="1245"/>
                </a:lnTo>
                <a:lnTo>
                  <a:pt x="1773" y="1269"/>
                </a:lnTo>
                <a:lnTo>
                  <a:pt x="1751" y="1292"/>
                </a:lnTo>
                <a:lnTo>
                  <a:pt x="1729" y="1312"/>
                </a:lnTo>
                <a:lnTo>
                  <a:pt x="1710" y="1330"/>
                </a:lnTo>
                <a:lnTo>
                  <a:pt x="1694" y="1346"/>
                </a:lnTo>
                <a:lnTo>
                  <a:pt x="1678" y="1359"/>
                </a:lnTo>
                <a:lnTo>
                  <a:pt x="1667" y="1368"/>
                </a:lnTo>
                <a:lnTo>
                  <a:pt x="1658" y="1374"/>
                </a:lnTo>
                <a:lnTo>
                  <a:pt x="1654" y="1376"/>
                </a:lnTo>
                <a:lnTo>
                  <a:pt x="1648" y="1374"/>
                </a:lnTo>
                <a:lnTo>
                  <a:pt x="1640" y="1368"/>
                </a:lnTo>
                <a:lnTo>
                  <a:pt x="1628" y="1359"/>
                </a:lnTo>
                <a:lnTo>
                  <a:pt x="1613" y="1346"/>
                </a:lnTo>
                <a:lnTo>
                  <a:pt x="1597" y="1330"/>
                </a:lnTo>
                <a:lnTo>
                  <a:pt x="1577" y="1312"/>
                </a:lnTo>
                <a:lnTo>
                  <a:pt x="1556" y="1292"/>
                </a:lnTo>
                <a:lnTo>
                  <a:pt x="1533" y="1269"/>
                </a:lnTo>
                <a:lnTo>
                  <a:pt x="1509" y="1245"/>
                </a:lnTo>
                <a:lnTo>
                  <a:pt x="1484" y="1220"/>
                </a:lnTo>
                <a:lnTo>
                  <a:pt x="1458" y="1195"/>
                </a:lnTo>
                <a:lnTo>
                  <a:pt x="1432" y="1168"/>
                </a:lnTo>
                <a:lnTo>
                  <a:pt x="1406" y="1142"/>
                </a:lnTo>
                <a:lnTo>
                  <a:pt x="1381" y="1115"/>
                </a:lnTo>
                <a:lnTo>
                  <a:pt x="1355" y="1090"/>
                </a:lnTo>
                <a:lnTo>
                  <a:pt x="1331" y="1064"/>
                </a:lnTo>
                <a:lnTo>
                  <a:pt x="1309" y="1041"/>
                </a:lnTo>
                <a:lnTo>
                  <a:pt x="1287" y="1018"/>
                </a:lnTo>
                <a:lnTo>
                  <a:pt x="1267" y="998"/>
                </a:lnTo>
                <a:lnTo>
                  <a:pt x="1249" y="980"/>
                </a:lnTo>
                <a:lnTo>
                  <a:pt x="1234" y="964"/>
                </a:lnTo>
                <a:lnTo>
                  <a:pt x="1223" y="951"/>
                </a:lnTo>
                <a:lnTo>
                  <a:pt x="1213" y="942"/>
                </a:lnTo>
                <a:lnTo>
                  <a:pt x="1208" y="935"/>
                </a:lnTo>
                <a:lnTo>
                  <a:pt x="1205" y="933"/>
                </a:lnTo>
                <a:close/>
                <a:moveTo>
                  <a:pt x="1654" y="0"/>
                </a:moveTo>
                <a:lnTo>
                  <a:pt x="1758" y="4"/>
                </a:lnTo>
                <a:lnTo>
                  <a:pt x="1861" y="13"/>
                </a:lnTo>
                <a:lnTo>
                  <a:pt x="1961" y="29"/>
                </a:lnTo>
                <a:lnTo>
                  <a:pt x="2060" y="50"/>
                </a:lnTo>
                <a:lnTo>
                  <a:pt x="2157" y="78"/>
                </a:lnTo>
                <a:lnTo>
                  <a:pt x="2252" y="111"/>
                </a:lnTo>
                <a:lnTo>
                  <a:pt x="2342" y="149"/>
                </a:lnTo>
                <a:lnTo>
                  <a:pt x="2431" y="193"/>
                </a:lnTo>
                <a:lnTo>
                  <a:pt x="2516" y="241"/>
                </a:lnTo>
                <a:lnTo>
                  <a:pt x="2598" y="294"/>
                </a:lnTo>
                <a:lnTo>
                  <a:pt x="2676" y="351"/>
                </a:lnTo>
                <a:lnTo>
                  <a:pt x="2752" y="414"/>
                </a:lnTo>
                <a:lnTo>
                  <a:pt x="2823" y="480"/>
                </a:lnTo>
                <a:lnTo>
                  <a:pt x="2890" y="550"/>
                </a:lnTo>
                <a:lnTo>
                  <a:pt x="2953" y="625"/>
                </a:lnTo>
                <a:lnTo>
                  <a:pt x="3011" y="702"/>
                </a:lnTo>
                <a:lnTo>
                  <a:pt x="3065" y="783"/>
                </a:lnTo>
                <a:lnTo>
                  <a:pt x="3114" y="867"/>
                </a:lnTo>
                <a:lnTo>
                  <a:pt x="3157" y="956"/>
                </a:lnTo>
                <a:lnTo>
                  <a:pt x="3196" y="1046"/>
                </a:lnTo>
                <a:lnTo>
                  <a:pt x="3229" y="1139"/>
                </a:lnTo>
                <a:lnTo>
                  <a:pt x="3257" y="1234"/>
                </a:lnTo>
                <a:lnTo>
                  <a:pt x="3278" y="1332"/>
                </a:lnTo>
                <a:lnTo>
                  <a:pt x="3295" y="1432"/>
                </a:lnTo>
                <a:lnTo>
                  <a:pt x="3304" y="1533"/>
                </a:lnTo>
                <a:lnTo>
                  <a:pt x="3308" y="1637"/>
                </a:lnTo>
                <a:lnTo>
                  <a:pt x="3304" y="1741"/>
                </a:lnTo>
                <a:lnTo>
                  <a:pt x="3295" y="1843"/>
                </a:lnTo>
                <a:lnTo>
                  <a:pt x="3278" y="1942"/>
                </a:lnTo>
                <a:lnTo>
                  <a:pt x="3257" y="2039"/>
                </a:lnTo>
                <a:lnTo>
                  <a:pt x="3229" y="2135"/>
                </a:lnTo>
                <a:lnTo>
                  <a:pt x="3196" y="2228"/>
                </a:lnTo>
                <a:lnTo>
                  <a:pt x="3157" y="2318"/>
                </a:lnTo>
                <a:lnTo>
                  <a:pt x="3114" y="2405"/>
                </a:lnTo>
                <a:lnTo>
                  <a:pt x="3065" y="2490"/>
                </a:lnTo>
                <a:lnTo>
                  <a:pt x="3011" y="2571"/>
                </a:lnTo>
                <a:lnTo>
                  <a:pt x="2953" y="2649"/>
                </a:lnTo>
                <a:lnTo>
                  <a:pt x="2890" y="2723"/>
                </a:lnTo>
                <a:lnTo>
                  <a:pt x="2823" y="2794"/>
                </a:lnTo>
                <a:lnTo>
                  <a:pt x="2752" y="2860"/>
                </a:lnTo>
                <a:lnTo>
                  <a:pt x="2676" y="2922"/>
                </a:lnTo>
                <a:lnTo>
                  <a:pt x="2598" y="2980"/>
                </a:lnTo>
                <a:lnTo>
                  <a:pt x="2516" y="3033"/>
                </a:lnTo>
                <a:lnTo>
                  <a:pt x="2431" y="3081"/>
                </a:lnTo>
                <a:lnTo>
                  <a:pt x="2342" y="3124"/>
                </a:lnTo>
                <a:lnTo>
                  <a:pt x="2252" y="3163"/>
                </a:lnTo>
                <a:lnTo>
                  <a:pt x="2157" y="3196"/>
                </a:lnTo>
                <a:lnTo>
                  <a:pt x="2060" y="3222"/>
                </a:lnTo>
                <a:lnTo>
                  <a:pt x="1961" y="3245"/>
                </a:lnTo>
                <a:lnTo>
                  <a:pt x="1861" y="3259"/>
                </a:lnTo>
                <a:lnTo>
                  <a:pt x="1758" y="3269"/>
                </a:lnTo>
                <a:lnTo>
                  <a:pt x="1654" y="3272"/>
                </a:lnTo>
                <a:lnTo>
                  <a:pt x="1548" y="3269"/>
                </a:lnTo>
                <a:lnTo>
                  <a:pt x="1446" y="3259"/>
                </a:lnTo>
                <a:lnTo>
                  <a:pt x="1345" y="3245"/>
                </a:lnTo>
                <a:lnTo>
                  <a:pt x="1246" y="3222"/>
                </a:lnTo>
                <a:lnTo>
                  <a:pt x="1149" y="3196"/>
                </a:lnTo>
                <a:lnTo>
                  <a:pt x="1056" y="3163"/>
                </a:lnTo>
                <a:lnTo>
                  <a:pt x="965" y="3124"/>
                </a:lnTo>
                <a:lnTo>
                  <a:pt x="876" y="3081"/>
                </a:lnTo>
                <a:lnTo>
                  <a:pt x="790" y="3033"/>
                </a:lnTo>
                <a:lnTo>
                  <a:pt x="709" y="2980"/>
                </a:lnTo>
                <a:lnTo>
                  <a:pt x="630" y="2922"/>
                </a:lnTo>
                <a:lnTo>
                  <a:pt x="555" y="2860"/>
                </a:lnTo>
                <a:lnTo>
                  <a:pt x="484" y="2794"/>
                </a:lnTo>
                <a:lnTo>
                  <a:pt x="417" y="2723"/>
                </a:lnTo>
                <a:lnTo>
                  <a:pt x="355" y="2649"/>
                </a:lnTo>
                <a:lnTo>
                  <a:pt x="296" y="2571"/>
                </a:lnTo>
                <a:lnTo>
                  <a:pt x="242" y="2490"/>
                </a:lnTo>
                <a:lnTo>
                  <a:pt x="194" y="2405"/>
                </a:lnTo>
                <a:lnTo>
                  <a:pt x="149" y="2318"/>
                </a:lnTo>
                <a:lnTo>
                  <a:pt x="111" y="2228"/>
                </a:lnTo>
                <a:lnTo>
                  <a:pt x="77" y="2135"/>
                </a:lnTo>
                <a:lnTo>
                  <a:pt x="51" y="2039"/>
                </a:lnTo>
                <a:lnTo>
                  <a:pt x="28" y="1942"/>
                </a:lnTo>
                <a:lnTo>
                  <a:pt x="13" y="1843"/>
                </a:lnTo>
                <a:lnTo>
                  <a:pt x="3" y="1741"/>
                </a:lnTo>
                <a:lnTo>
                  <a:pt x="0" y="1637"/>
                </a:lnTo>
                <a:lnTo>
                  <a:pt x="3" y="1533"/>
                </a:lnTo>
                <a:lnTo>
                  <a:pt x="13" y="1432"/>
                </a:lnTo>
                <a:lnTo>
                  <a:pt x="28" y="1332"/>
                </a:lnTo>
                <a:lnTo>
                  <a:pt x="51" y="1234"/>
                </a:lnTo>
                <a:lnTo>
                  <a:pt x="77" y="1139"/>
                </a:lnTo>
                <a:lnTo>
                  <a:pt x="111" y="1046"/>
                </a:lnTo>
                <a:lnTo>
                  <a:pt x="149" y="956"/>
                </a:lnTo>
                <a:lnTo>
                  <a:pt x="194" y="867"/>
                </a:lnTo>
                <a:lnTo>
                  <a:pt x="242" y="783"/>
                </a:lnTo>
                <a:lnTo>
                  <a:pt x="296" y="702"/>
                </a:lnTo>
                <a:lnTo>
                  <a:pt x="355" y="625"/>
                </a:lnTo>
                <a:lnTo>
                  <a:pt x="417" y="550"/>
                </a:lnTo>
                <a:lnTo>
                  <a:pt x="484" y="480"/>
                </a:lnTo>
                <a:lnTo>
                  <a:pt x="555" y="414"/>
                </a:lnTo>
                <a:lnTo>
                  <a:pt x="630" y="351"/>
                </a:lnTo>
                <a:lnTo>
                  <a:pt x="709" y="294"/>
                </a:lnTo>
                <a:lnTo>
                  <a:pt x="790" y="241"/>
                </a:lnTo>
                <a:lnTo>
                  <a:pt x="876" y="193"/>
                </a:lnTo>
                <a:lnTo>
                  <a:pt x="965" y="149"/>
                </a:lnTo>
                <a:lnTo>
                  <a:pt x="1056" y="111"/>
                </a:lnTo>
                <a:lnTo>
                  <a:pt x="1149" y="78"/>
                </a:lnTo>
                <a:lnTo>
                  <a:pt x="1246" y="50"/>
                </a:lnTo>
                <a:lnTo>
                  <a:pt x="1345" y="29"/>
                </a:lnTo>
                <a:lnTo>
                  <a:pt x="1446" y="13"/>
                </a:lnTo>
                <a:lnTo>
                  <a:pt x="1548" y="4"/>
                </a:lnTo>
                <a:lnTo>
                  <a:pt x="165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3" name="Freeform 11"/>
          <p:cNvSpPr>
            <a:spLocks noEditPoints="1"/>
          </p:cNvSpPr>
          <p:nvPr/>
        </p:nvSpPr>
        <p:spPr bwMode="auto">
          <a:xfrm>
            <a:off x="10620700" y="5623268"/>
            <a:ext cx="463868" cy="463868"/>
          </a:xfrm>
          <a:custGeom>
            <a:avLst/>
            <a:gdLst>
              <a:gd name="T0" fmla="*/ 3085 w 3526"/>
              <a:gd name="T1" fmla="*/ 221 h 3525"/>
              <a:gd name="T2" fmla="*/ 3305 w 3526"/>
              <a:gd name="T3" fmla="*/ 441 h 3525"/>
              <a:gd name="T4" fmla="*/ 1762 w 3526"/>
              <a:gd name="T5" fmla="*/ 1983 h 3525"/>
              <a:gd name="T6" fmla="*/ 1322 w 3526"/>
              <a:gd name="T7" fmla="*/ 2204 h 3525"/>
              <a:gd name="T8" fmla="*/ 1543 w 3526"/>
              <a:gd name="T9" fmla="*/ 1763 h 3525"/>
              <a:gd name="T10" fmla="*/ 3085 w 3526"/>
              <a:gd name="T11" fmla="*/ 221 h 3525"/>
              <a:gd name="T12" fmla="*/ 1983 w 3526"/>
              <a:gd name="T13" fmla="*/ 0 h 3525"/>
              <a:gd name="T14" fmla="*/ 2645 w 3526"/>
              <a:gd name="T15" fmla="*/ 0 h 3525"/>
              <a:gd name="T16" fmla="*/ 1322 w 3526"/>
              <a:gd name="T17" fmla="*/ 1323 h 3525"/>
              <a:gd name="T18" fmla="*/ 881 w 3526"/>
              <a:gd name="T19" fmla="*/ 1591 h 3525"/>
              <a:gd name="T20" fmla="*/ 540 w 3526"/>
              <a:gd name="T21" fmla="*/ 2530 h 3525"/>
              <a:gd name="T22" fmla="*/ 606 w 3526"/>
              <a:gd name="T23" fmla="*/ 2563 h 3525"/>
              <a:gd name="T24" fmla="*/ 666 w 3526"/>
              <a:gd name="T25" fmla="*/ 2597 h 3525"/>
              <a:gd name="T26" fmla="*/ 719 w 3526"/>
              <a:gd name="T27" fmla="*/ 2633 h 3525"/>
              <a:gd name="T28" fmla="*/ 769 w 3526"/>
              <a:gd name="T29" fmla="*/ 2671 h 3525"/>
              <a:gd name="T30" fmla="*/ 814 w 3526"/>
              <a:gd name="T31" fmla="*/ 2712 h 3525"/>
              <a:gd name="T32" fmla="*/ 854 w 3526"/>
              <a:gd name="T33" fmla="*/ 2757 h 3525"/>
              <a:gd name="T34" fmla="*/ 893 w 3526"/>
              <a:gd name="T35" fmla="*/ 2806 h 3525"/>
              <a:gd name="T36" fmla="*/ 928 w 3526"/>
              <a:gd name="T37" fmla="*/ 2860 h 3525"/>
              <a:gd name="T38" fmla="*/ 963 w 3526"/>
              <a:gd name="T39" fmla="*/ 2920 h 3525"/>
              <a:gd name="T40" fmla="*/ 996 w 3526"/>
              <a:gd name="T41" fmla="*/ 2985 h 3525"/>
              <a:gd name="T42" fmla="*/ 1935 w 3526"/>
              <a:gd name="T43" fmla="*/ 2644 h 3525"/>
              <a:gd name="T44" fmla="*/ 2203 w 3526"/>
              <a:gd name="T45" fmla="*/ 2204 h 3525"/>
              <a:gd name="T46" fmla="*/ 3526 w 3526"/>
              <a:gd name="T47" fmla="*/ 881 h 3525"/>
              <a:gd name="T48" fmla="*/ 3526 w 3526"/>
              <a:gd name="T49" fmla="*/ 1543 h 3525"/>
              <a:gd name="T50" fmla="*/ 2203 w 3526"/>
              <a:gd name="T51" fmla="*/ 2864 h 3525"/>
              <a:gd name="T52" fmla="*/ 0 w 3526"/>
              <a:gd name="T53" fmla="*/ 3525 h 3525"/>
              <a:gd name="T54" fmla="*/ 661 w 3526"/>
              <a:gd name="T55" fmla="*/ 1323 h 3525"/>
              <a:gd name="T56" fmla="*/ 1983 w 3526"/>
              <a:gd name="T57" fmla="*/ 0 h 3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26" h="3525">
                <a:moveTo>
                  <a:pt x="3085" y="221"/>
                </a:moveTo>
                <a:lnTo>
                  <a:pt x="3305" y="441"/>
                </a:lnTo>
                <a:lnTo>
                  <a:pt x="1762" y="1983"/>
                </a:lnTo>
                <a:lnTo>
                  <a:pt x="1322" y="2204"/>
                </a:lnTo>
                <a:lnTo>
                  <a:pt x="1543" y="1763"/>
                </a:lnTo>
                <a:lnTo>
                  <a:pt x="3085" y="221"/>
                </a:lnTo>
                <a:close/>
                <a:moveTo>
                  <a:pt x="1983" y="0"/>
                </a:moveTo>
                <a:lnTo>
                  <a:pt x="2645" y="0"/>
                </a:lnTo>
                <a:lnTo>
                  <a:pt x="1322" y="1323"/>
                </a:lnTo>
                <a:lnTo>
                  <a:pt x="881" y="1591"/>
                </a:lnTo>
                <a:lnTo>
                  <a:pt x="540" y="2530"/>
                </a:lnTo>
                <a:lnTo>
                  <a:pt x="606" y="2563"/>
                </a:lnTo>
                <a:lnTo>
                  <a:pt x="666" y="2597"/>
                </a:lnTo>
                <a:lnTo>
                  <a:pt x="719" y="2633"/>
                </a:lnTo>
                <a:lnTo>
                  <a:pt x="769" y="2671"/>
                </a:lnTo>
                <a:lnTo>
                  <a:pt x="814" y="2712"/>
                </a:lnTo>
                <a:lnTo>
                  <a:pt x="854" y="2757"/>
                </a:lnTo>
                <a:lnTo>
                  <a:pt x="893" y="2806"/>
                </a:lnTo>
                <a:lnTo>
                  <a:pt x="928" y="2860"/>
                </a:lnTo>
                <a:lnTo>
                  <a:pt x="963" y="2920"/>
                </a:lnTo>
                <a:lnTo>
                  <a:pt x="996" y="2985"/>
                </a:lnTo>
                <a:lnTo>
                  <a:pt x="1935" y="2644"/>
                </a:lnTo>
                <a:lnTo>
                  <a:pt x="2203" y="2204"/>
                </a:lnTo>
                <a:lnTo>
                  <a:pt x="3526" y="881"/>
                </a:lnTo>
                <a:lnTo>
                  <a:pt x="3526" y="1543"/>
                </a:lnTo>
                <a:lnTo>
                  <a:pt x="2203" y="2864"/>
                </a:lnTo>
                <a:lnTo>
                  <a:pt x="0" y="3525"/>
                </a:lnTo>
                <a:lnTo>
                  <a:pt x="661" y="1323"/>
                </a:lnTo>
                <a:lnTo>
                  <a:pt x="198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68017" y="269024"/>
            <a:ext cx="353943" cy="261610"/>
          </a:xfrm>
        </p:spPr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10</a:t>
            </a:fld>
            <a:endParaRPr lang="en-US">
              <a:latin typeface="Calibri" pitchFamily="34" charset="0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-2721" y="6785328"/>
            <a:ext cx="12192001" cy="94443"/>
            <a:chOff x="-2" y="6777625"/>
            <a:chExt cx="12192001" cy="94443"/>
          </a:xfrm>
        </p:grpSpPr>
        <p:sp>
          <p:nvSpPr>
            <p:cNvPr id="157" name="Rectangle 156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67863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1905002" y="743733"/>
            <a:ext cx="875045" cy="489764"/>
          </a:xfrm>
          <a:custGeom>
            <a:avLst/>
            <a:gdLst>
              <a:gd name="T0" fmla="*/ 2576 w 3350"/>
              <a:gd name="T1" fmla="*/ 1637 h 1874"/>
              <a:gd name="T2" fmla="*/ 2723 w 3350"/>
              <a:gd name="T3" fmla="*/ 1753 h 1874"/>
              <a:gd name="T4" fmla="*/ 2802 w 3350"/>
              <a:gd name="T5" fmla="*/ 1585 h 1874"/>
              <a:gd name="T6" fmla="*/ 930 w 3350"/>
              <a:gd name="T7" fmla="*/ 1529 h 1874"/>
              <a:gd name="T8" fmla="*/ 870 w 3350"/>
              <a:gd name="T9" fmla="*/ 1689 h 1874"/>
              <a:gd name="T10" fmla="*/ 1051 w 3350"/>
              <a:gd name="T11" fmla="*/ 1730 h 1874"/>
              <a:gd name="T12" fmla="*/ 1061 w 3350"/>
              <a:gd name="T13" fmla="*/ 1554 h 1874"/>
              <a:gd name="T14" fmla="*/ 326 w 3350"/>
              <a:gd name="T15" fmla="*/ 1540 h 1874"/>
              <a:gd name="T16" fmla="*/ 300 w 3350"/>
              <a:gd name="T17" fmla="*/ 1711 h 1874"/>
              <a:gd name="T18" fmla="*/ 485 w 3350"/>
              <a:gd name="T19" fmla="*/ 1711 h 1874"/>
              <a:gd name="T20" fmla="*/ 460 w 3350"/>
              <a:gd name="T21" fmla="*/ 1540 h 1874"/>
              <a:gd name="T22" fmla="*/ 2834 w 3350"/>
              <a:gd name="T23" fmla="*/ 1446 h 1874"/>
              <a:gd name="T24" fmla="*/ 2920 w 3350"/>
              <a:gd name="T25" fmla="*/ 1712 h 1874"/>
              <a:gd name="T26" fmla="*/ 2695 w 3350"/>
              <a:gd name="T27" fmla="*/ 1874 h 1874"/>
              <a:gd name="T28" fmla="*/ 2471 w 3350"/>
              <a:gd name="T29" fmla="*/ 1712 h 1874"/>
              <a:gd name="T30" fmla="*/ 2555 w 3350"/>
              <a:gd name="T31" fmla="*/ 1446 h 1874"/>
              <a:gd name="T32" fmla="*/ 1083 w 3350"/>
              <a:gd name="T33" fmla="*/ 1426 h 1874"/>
              <a:gd name="T34" fmla="*/ 1213 w 3350"/>
              <a:gd name="T35" fmla="*/ 1637 h 1874"/>
              <a:gd name="T36" fmla="*/ 1052 w 3350"/>
              <a:gd name="T37" fmla="*/ 1862 h 1874"/>
              <a:gd name="T38" fmla="*/ 786 w 3350"/>
              <a:gd name="T39" fmla="*/ 1777 h 1874"/>
              <a:gd name="T40" fmla="*/ 769 w 3350"/>
              <a:gd name="T41" fmla="*/ 1525 h 1874"/>
              <a:gd name="T42" fmla="*/ 597 w 3350"/>
              <a:gd name="T43" fmla="*/ 1401 h 1874"/>
              <a:gd name="T44" fmla="*/ 624 w 3350"/>
              <a:gd name="T45" fmla="*/ 1427 h 1874"/>
              <a:gd name="T46" fmla="*/ 582 w 3350"/>
              <a:gd name="T47" fmla="*/ 1494 h 1874"/>
              <a:gd name="T48" fmla="*/ 603 w 3350"/>
              <a:gd name="T49" fmla="*/ 1746 h 1874"/>
              <a:gd name="T50" fmla="*/ 354 w 3350"/>
              <a:gd name="T51" fmla="*/ 1871 h 1874"/>
              <a:gd name="T52" fmla="*/ 159 w 3350"/>
              <a:gd name="T53" fmla="*/ 1676 h 1874"/>
              <a:gd name="T54" fmla="*/ 256 w 3350"/>
              <a:gd name="T55" fmla="*/ 1444 h 1874"/>
              <a:gd name="T56" fmla="*/ 139 w 3350"/>
              <a:gd name="T57" fmla="*/ 1454 h 1874"/>
              <a:gd name="T58" fmla="*/ 3 w 3350"/>
              <a:gd name="T59" fmla="*/ 1569 h 1874"/>
              <a:gd name="T60" fmla="*/ 2444 w 3350"/>
              <a:gd name="T61" fmla="*/ 446 h 1874"/>
              <a:gd name="T62" fmla="*/ 2448 w 3350"/>
              <a:gd name="T63" fmla="*/ 780 h 1874"/>
              <a:gd name="T64" fmla="*/ 2964 w 3350"/>
              <a:gd name="T65" fmla="*/ 722 h 1874"/>
              <a:gd name="T66" fmla="*/ 2722 w 3350"/>
              <a:gd name="T67" fmla="*/ 239 h 1874"/>
              <a:gd name="T68" fmla="*/ 3167 w 3350"/>
              <a:gd name="T69" fmla="*/ 713 h 1874"/>
              <a:gd name="T70" fmla="*/ 3327 w 3350"/>
              <a:gd name="T71" fmla="*/ 1404 h 1874"/>
              <a:gd name="T72" fmla="*/ 3312 w 3350"/>
              <a:gd name="T73" fmla="*/ 1593 h 1874"/>
              <a:gd name="T74" fmla="*/ 2852 w 3350"/>
              <a:gd name="T75" fmla="*/ 1367 h 1874"/>
              <a:gd name="T76" fmla="*/ 2538 w 3350"/>
              <a:gd name="T77" fmla="*/ 1367 h 1874"/>
              <a:gd name="T78" fmla="*/ 1286 w 3350"/>
              <a:gd name="T79" fmla="*/ 1593 h 1874"/>
              <a:gd name="T80" fmla="*/ 2249 w 3350"/>
              <a:gd name="T81" fmla="*/ 312 h 1874"/>
              <a:gd name="T82" fmla="*/ 1884 w 3350"/>
              <a:gd name="T83" fmla="*/ 149 h 1874"/>
              <a:gd name="T84" fmla="*/ 1896 w 3350"/>
              <a:gd name="T85" fmla="*/ 1154 h 1874"/>
              <a:gd name="T86" fmla="*/ 1921 w 3350"/>
              <a:gd name="T87" fmla="*/ 156 h 1874"/>
              <a:gd name="T88" fmla="*/ 1556 w 3350"/>
              <a:gd name="T89" fmla="*/ 180 h 1874"/>
              <a:gd name="T90" fmla="*/ 1613 w 3350"/>
              <a:gd name="T91" fmla="*/ 1144 h 1874"/>
              <a:gd name="T92" fmla="*/ 1589 w 3350"/>
              <a:gd name="T93" fmla="*/ 146 h 1874"/>
              <a:gd name="T94" fmla="*/ 1259 w 3350"/>
              <a:gd name="T95" fmla="*/ 1144 h 1874"/>
              <a:gd name="T96" fmla="*/ 1316 w 3350"/>
              <a:gd name="T97" fmla="*/ 180 h 1874"/>
              <a:gd name="T98" fmla="*/ 951 w 3350"/>
              <a:gd name="T99" fmla="*/ 156 h 1874"/>
              <a:gd name="T100" fmla="*/ 976 w 3350"/>
              <a:gd name="T101" fmla="*/ 1154 h 1874"/>
              <a:gd name="T102" fmla="*/ 988 w 3350"/>
              <a:gd name="T103" fmla="*/ 149 h 1874"/>
              <a:gd name="T104" fmla="*/ 634 w 3350"/>
              <a:gd name="T105" fmla="*/ 1120 h 1874"/>
              <a:gd name="T106" fmla="*/ 697 w 3350"/>
              <a:gd name="T107" fmla="*/ 1133 h 1874"/>
              <a:gd name="T108" fmla="*/ 359 w 3350"/>
              <a:gd name="T109" fmla="*/ 146 h 1874"/>
              <a:gd name="T110" fmla="*/ 346 w 3350"/>
              <a:gd name="T111" fmla="*/ 1151 h 1874"/>
              <a:gd name="T112" fmla="*/ 391 w 3350"/>
              <a:gd name="T113" fmla="*/ 167 h 1874"/>
              <a:gd name="T114" fmla="*/ 2076 w 3350"/>
              <a:gd name="T115" fmla="*/ 12 h 1874"/>
              <a:gd name="T116" fmla="*/ 2129 w 3350"/>
              <a:gd name="T117" fmla="*/ 1276 h 1874"/>
              <a:gd name="T118" fmla="*/ 93 w 3350"/>
              <a:gd name="T119" fmla="*/ 115 h 1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50" h="1874">
                <a:moveTo>
                  <a:pt x="2695" y="1519"/>
                </a:moveTo>
                <a:lnTo>
                  <a:pt x="2668" y="1522"/>
                </a:lnTo>
                <a:lnTo>
                  <a:pt x="2643" y="1532"/>
                </a:lnTo>
                <a:lnTo>
                  <a:pt x="2621" y="1545"/>
                </a:lnTo>
                <a:lnTo>
                  <a:pt x="2603" y="1563"/>
                </a:lnTo>
                <a:lnTo>
                  <a:pt x="2589" y="1585"/>
                </a:lnTo>
                <a:lnTo>
                  <a:pt x="2580" y="1611"/>
                </a:lnTo>
                <a:lnTo>
                  <a:pt x="2576" y="1637"/>
                </a:lnTo>
                <a:lnTo>
                  <a:pt x="2580" y="1665"/>
                </a:lnTo>
                <a:lnTo>
                  <a:pt x="2589" y="1689"/>
                </a:lnTo>
                <a:lnTo>
                  <a:pt x="2603" y="1711"/>
                </a:lnTo>
                <a:lnTo>
                  <a:pt x="2621" y="1730"/>
                </a:lnTo>
                <a:lnTo>
                  <a:pt x="2643" y="1744"/>
                </a:lnTo>
                <a:lnTo>
                  <a:pt x="2668" y="1753"/>
                </a:lnTo>
                <a:lnTo>
                  <a:pt x="2695" y="1756"/>
                </a:lnTo>
                <a:lnTo>
                  <a:pt x="2723" y="1753"/>
                </a:lnTo>
                <a:lnTo>
                  <a:pt x="2747" y="1744"/>
                </a:lnTo>
                <a:lnTo>
                  <a:pt x="2769" y="1730"/>
                </a:lnTo>
                <a:lnTo>
                  <a:pt x="2788" y="1711"/>
                </a:lnTo>
                <a:lnTo>
                  <a:pt x="2802" y="1689"/>
                </a:lnTo>
                <a:lnTo>
                  <a:pt x="2810" y="1665"/>
                </a:lnTo>
                <a:lnTo>
                  <a:pt x="2813" y="1637"/>
                </a:lnTo>
                <a:lnTo>
                  <a:pt x="2810" y="1611"/>
                </a:lnTo>
                <a:lnTo>
                  <a:pt x="2802" y="1585"/>
                </a:lnTo>
                <a:lnTo>
                  <a:pt x="2788" y="1563"/>
                </a:lnTo>
                <a:lnTo>
                  <a:pt x="2769" y="1545"/>
                </a:lnTo>
                <a:lnTo>
                  <a:pt x="2747" y="1532"/>
                </a:lnTo>
                <a:lnTo>
                  <a:pt x="2723" y="1522"/>
                </a:lnTo>
                <a:lnTo>
                  <a:pt x="2695" y="1519"/>
                </a:lnTo>
                <a:close/>
                <a:moveTo>
                  <a:pt x="977" y="1519"/>
                </a:moveTo>
                <a:lnTo>
                  <a:pt x="952" y="1521"/>
                </a:lnTo>
                <a:lnTo>
                  <a:pt x="930" y="1529"/>
                </a:lnTo>
                <a:lnTo>
                  <a:pt x="911" y="1540"/>
                </a:lnTo>
                <a:lnTo>
                  <a:pt x="892" y="1554"/>
                </a:lnTo>
                <a:lnTo>
                  <a:pt x="878" y="1572"/>
                </a:lnTo>
                <a:lnTo>
                  <a:pt x="867" y="1593"/>
                </a:lnTo>
                <a:lnTo>
                  <a:pt x="861" y="1614"/>
                </a:lnTo>
                <a:lnTo>
                  <a:pt x="859" y="1637"/>
                </a:lnTo>
                <a:lnTo>
                  <a:pt x="862" y="1665"/>
                </a:lnTo>
                <a:lnTo>
                  <a:pt x="870" y="1689"/>
                </a:lnTo>
                <a:lnTo>
                  <a:pt x="884" y="1711"/>
                </a:lnTo>
                <a:lnTo>
                  <a:pt x="902" y="1730"/>
                </a:lnTo>
                <a:lnTo>
                  <a:pt x="925" y="1744"/>
                </a:lnTo>
                <a:lnTo>
                  <a:pt x="949" y="1753"/>
                </a:lnTo>
                <a:lnTo>
                  <a:pt x="977" y="1756"/>
                </a:lnTo>
                <a:lnTo>
                  <a:pt x="1004" y="1753"/>
                </a:lnTo>
                <a:lnTo>
                  <a:pt x="1028" y="1744"/>
                </a:lnTo>
                <a:lnTo>
                  <a:pt x="1051" y="1730"/>
                </a:lnTo>
                <a:lnTo>
                  <a:pt x="1069" y="1711"/>
                </a:lnTo>
                <a:lnTo>
                  <a:pt x="1083" y="1689"/>
                </a:lnTo>
                <a:lnTo>
                  <a:pt x="1092" y="1665"/>
                </a:lnTo>
                <a:lnTo>
                  <a:pt x="1095" y="1637"/>
                </a:lnTo>
                <a:lnTo>
                  <a:pt x="1092" y="1614"/>
                </a:lnTo>
                <a:lnTo>
                  <a:pt x="1086" y="1593"/>
                </a:lnTo>
                <a:lnTo>
                  <a:pt x="1075" y="1572"/>
                </a:lnTo>
                <a:lnTo>
                  <a:pt x="1061" y="1554"/>
                </a:lnTo>
                <a:lnTo>
                  <a:pt x="1044" y="1540"/>
                </a:lnTo>
                <a:lnTo>
                  <a:pt x="1023" y="1529"/>
                </a:lnTo>
                <a:lnTo>
                  <a:pt x="1001" y="1521"/>
                </a:lnTo>
                <a:lnTo>
                  <a:pt x="977" y="1519"/>
                </a:lnTo>
                <a:close/>
                <a:moveTo>
                  <a:pt x="393" y="1519"/>
                </a:moveTo>
                <a:lnTo>
                  <a:pt x="369" y="1521"/>
                </a:lnTo>
                <a:lnTo>
                  <a:pt x="346" y="1529"/>
                </a:lnTo>
                <a:lnTo>
                  <a:pt x="326" y="1540"/>
                </a:lnTo>
                <a:lnTo>
                  <a:pt x="309" y="1554"/>
                </a:lnTo>
                <a:lnTo>
                  <a:pt x="294" y="1572"/>
                </a:lnTo>
                <a:lnTo>
                  <a:pt x="283" y="1593"/>
                </a:lnTo>
                <a:lnTo>
                  <a:pt x="277" y="1614"/>
                </a:lnTo>
                <a:lnTo>
                  <a:pt x="275" y="1637"/>
                </a:lnTo>
                <a:lnTo>
                  <a:pt x="278" y="1665"/>
                </a:lnTo>
                <a:lnTo>
                  <a:pt x="286" y="1689"/>
                </a:lnTo>
                <a:lnTo>
                  <a:pt x="300" y="1711"/>
                </a:lnTo>
                <a:lnTo>
                  <a:pt x="319" y="1730"/>
                </a:lnTo>
                <a:lnTo>
                  <a:pt x="341" y="1744"/>
                </a:lnTo>
                <a:lnTo>
                  <a:pt x="365" y="1753"/>
                </a:lnTo>
                <a:lnTo>
                  <a:pt x="393" y="1756"/>
                </a:lnTo>
                <a:lnTo>
                  <a:pt x="420" y="1753"/>
                </a:lnTo>
                <a:lnTo>
                  <a:pt x="445" y="1744"/>
                </a:lnTo>
                <a:lnTo>
                  <a:pt x="467" y="1730"/>
                </a:lnTo>
                <a:lnTo>
                  <a:pt x="485" y="1711"/>
                </a:lnTo>
                <a:lnTo>
                  <a:pt x="499" y="1689"/>
                </a:lnTo>
                <a:lnTo>
                  <a:pt x="508" y="1665"/>
                </a:lnTo>
                <a:lnTo>
                  <a:pt x="512" y="1637"/>
                </a:lnTo>
                <a:lnTo>
                  <a:pt x="509" y="1614"/>
                </a:lnTo>
                <a:lnTo>
                  <a:pt x="503" y="1593"/>
                </a:lnTo>
                <a:lnTo>
                  <a:pt x="491" y="1572"/>
                </a:lnTo>
                <a:lnTo>
                  <a:pt x="477" y="1554"/>
                </a:lnTo>
                <a:lnTo>
                  <a:pt x="460" y="1540"/>
                </a:lnTo>
                <a:lnTo>
                  <a:pt x="440" y="1529"/>
                </a:lnTo>
                <a:lnTo>
                  <a:pt x="417" y="1521"/>
                </a:lnTo>
                <a:lnTo>
                  <a:pt x="393" y="1519"/>
                </a:lnTo>
                <a:close/>
                <a:moveTo>
                  <a:pt x="2695" y="1401"/>
                </a:moveTo>
                <a:lnTo>
                  <a:pt x="2734" y="1404"/>
                </a:lnTo>
                <a:lnTo>
                  <a:pt x="2769" y="1413"/>
                </a:lnTo>
                <a:lnTo>
                  <a:pt x="2804" y="1427"/>
                </a:lnTo>
                <a:lnTo>
                  <a:pt x="2834" y="1446"/>
                </a:lnTo>
                <a:lnTo>
                  <a:pt x="2863" y="1470"/>
                </a:lnTo>
                <a:lnTo>
                  <a:pt x="2886" y="1498"/>
                </a:lnTo>
                <a:lnTo>
                  <a:pt x="2905" y="1529"/>
                </a:lnTo>
                <a:lnTo>
                  <a:pt x="2920" y="1563"/>
                </a:lnTo>
                <a:lnTo>
                  <a:pt x="2929" y="1599"/>
                </a:lnTo>
                <a:lnTo>
                  <a:pt x="2932" y="1637"/>
                </a:lnTo>
                <a:lnTo>
                  <a:pt x="2929" y="1676"/>
                </a:lnTo>
                <a:lnTo>
                  <a:pt x="2920" y="1712"/>
                </a:lnTo>
                <a:lnTo>
                  <a:pt x="2905" y="1746"/>
                </a:lnTo>
                <a:lnTo>
                  <a:pt x="2886" y="1777"/>
                </a:lnTo>
                <a:lnTo>
                  <a:pt x="2863" y="1805"/>
                </a:lnTo>
                <a:lnTo>
                  <a:pt x="2834" y="1828"/>
                </a:lnTo>
                <a:lnTo>
                  <a:pt x="2804" y="1847"/>
                </a:lnTo>
                <a:lnTo>
                  <a:pt x="2769" y="1862"/>
                </a:lnTo>
                <a:lnTo>
                  <a:pt x="2734" y="1871"/>
                </a:lnTo>
                <a:lnTo>
                  <a:pt x="2695" y="1874"/>
                </a:lnTo>
                <a:lnTo>
                  <a:pt x="2657" y="1871"/>
                </a:lnTo>
                <a:lnTo>
                  <a:pt x="2620" y="1862"/>
                </a:lnTo>
                <a:lnTo>
                  <a:pt x="2587" y="1847"/>
                </a:lnTo>
                <a:lnTo>
                  <a:pt x="2555" y="1828"/>
                </a:lnTo>
                <a:lnTo>
                  <a:pt x="2528" y="1805"/>
                </a:lnTo>
                <a:lnTo>
                  <a:pt x="2504" y="1777"/>
                </a:lnTo>
                <a:lnTo>
                  <a:pt x="2485" y="1746"/>
                </a:lnTo>
                <a:lnTo>
                  <a:pt x="2471" y="1712"/>
                </a:lnTo>
                <a:lnTo>
                  <a:pt x="2462" y="1676"/>
                </a:lnTo>
                <a:lnTo>
                  <a:pt x="2459" y="1637"/>
                </a:lnTo>
                <a:lnTo>
                  <a:pt x="2462" y="1599"/>
                </a:lnTo>
                <a:lnTo>
                  <a:pt x="2471" y="1563"/>
                </a:lnTo>
                <a:lnTo>
                  <a:pt x="2485" y="1529"/>
                </a:lnTo>
                <a:lnTo>
                  <a:pt x="2504" y="1498"/>
                </a:lnTo>
                <a:lnTo>
                  <a:pt x="2528" y="1470"/>
                </a:lnTo>
                <a:lnTo>
                  <a:pt x="2555" y="1446"/>
                </a:lnTo>
                <a:lnTo>
                  <a:pt x="2587" y="1427"/>
                </a:lnTo>
                <a:lnTo>
                  <a:pt x="2620" y="1413"/>
                </a:lnTo>
                <a:lnTo>
                  <a:pt x="2657" y="1404"/>
                </a:lnTo>
                <a:lnTo>
                  <a:pt x="2695" y="1401"/>
                </a:lnTo>
                <a:close/>
                <a:moveTo>
                  <a:pt x="977" y="1401"/>
                </a:moveTo>
                <a:lnTo>
                  <a:pt x="1014" y="1404"/>
                </a:lnTo>
                <a:lnTo>
                  <a:pt x="1050" y="1412"/>
                </a:lnTo>
                <a:lnTo>
                  <a:pt x="1083" y="1426"/>
                </a:lnTo>
                <a:lnTo>
                  <a:pt x="1114" y="1444"/>
                </a:lnTo>
                <a:lnTo>
                  <a:pt x="1141" y="1468"/>
                </a:lnTo>
                <a:lnTo>
                  <a:pt x="1165" y="1494"/>
                </a:lnTo>
                <a:lnTo>
                  <a:pt x="1185" y="1525"/>
                </a:lnTo>
                <a:lnTo>
                  <a:pt x="1199" y="1557"/>
                </a:lnTo>
                <a:lnTo>
                  <a:pt x="1209" y="1593"/>
                </a:lnTo>
                <a:lnTo>
                  <a:pt x="1212" y="1615"/>
                </a:lnTo>
                <a:lnTo>
                  <a:pt x="1213" y="1637"/>
                </a:lnTo>
                <a:lnTo>
                  <a:pt x="1210" y="1676"/>
                </a:lnTo>
                <a:lnTo>
                  <a:pt x="1201" y="1712"/>
                </a:lnTo>
                <a:lnTo>
                  <a:pt x="1187" y="1746"/>
                </a:lnTo>
                <a:lnTo>
                  <a:pt x="1167" y="1777"/>
                </a:lnTo>
                <a:lnTo>
                  <a:pt x="1144" y="1805"/>
                </a:lnTo>
                <a:lnTo>
                  <a:pt x="1117" y="1828"/>
                </a:lnTo>
                <a:lnTo>
                  <a:pt x="1085" y="1847"/>
                </a:lnTo>
                <a:lnTo>
                  <a:pt x="1052" y="1862"/>
                </a:lnTo>
                <a:lnTo>
                  <a:pt x="1015" y="1871"/>
                </a:lnTo>
                <a:lnTo>
                  <a:pt x="977" y="1874"/>
                </a:lnTo>
                <a:lnTo>
                  <a:pt x="938" y="1871"/>
                </a:lnTo>
                <a:lnTo>
                  <a:pt x="902" y="1862"/>
                </a:lnTo>
                <a:lnTo>
                  <a:pt x="868" y="1847"/>
                </a:lnTo>
                <a:lnTo>
                  <a:pt x="838" y="1828"/>
                </a:lnTo>
                <a:lnTo>
                  <a:pt x="809" y="1805"/>
                </a:lnTo>
                <a:lnTo>
                  <a:pt x="786" y="1777"/>
                </a:lnTo>
                <a:lnTo>
                  <a:pt x="766" y="1746"/>
                </a:lnTo>
                <a:lnTo>
                  <a:pt x="752" y="1712"/>
                </a:lnTo>
                <a:lnTo>
                  <a:pt x="743" y="1676"/>
                </a:lnTo>
                <a:lnTo>
                  <a:pt x="740" y="1637"/>
                </a:lnTo>
                <a:lnTo>
                  <a:pt x="741" y="1615"/>
                </a:lnTo>
                <a:lnTo>
                  <a:pt x="745" y="1593"/>
                </a:lnTo>
                <a:lnTo>
                  <a:pt x="754" y="1557"/>
                </a:lnTo>
                <a:lnTo>
                  <a:pt x="769" y="1525"/>
                </a:lnTo>
                <a:lnTo>
                  <a:pt x="789" y="1494"/>
                </a:lnTo>
                <a:lnTo>
                  <a:pt x="812" y="1468"/>
                </a:lnTo>
                <a:lnTo>
                  <a:pt x="840" y="1444"/>
                </a:lnTo>
                <a:lnTo>
                  <a:pt x="870" y="1426"/>
                </a:lnTo>
                <a:lnTo>
                  <a:pt x="903" y="1412"/>
                </a:lnTo>
                <a:lnTo>
                  <a:pt x="939" y="1404"/>
                </a:lnTo>
                <a:lnTo>
                  <a:pt x="977" y="1401"/>
                </a:lnTo>
                <a:close/>
                <a:moveTo>
                  <a:pt x="597" y="1401"/>
                </a:moveTo>
                <a:lnTo>
                  <a:pt x="773" y="1401"/>
                </a:lnTo>
                <a:lnTo>
                  <a:pt x="745" y="1427"/>
                </a:lnTo>
                <a:lnTo>
                  <a:pt x="721" y="1457"/>
                </a:lnTo>
                <a:lnTo>
                  <a:pt x="700" y="1490"/>
                </a:lnTo>
                <a:lnTo>
                  <a:pt x="685" y="1526"/>
                </a:lnTo>
                <a:lnTo>
                  <a:pt x="669" y="1490"/>
                </a:lnTo>
                <a:lnTo>
                  <a:pt x="649" y="1457"/>
                </a:lnTo>
                <a:lnTo>
                  <a:pt x="624" y="1427"/>
                </a:lnTo>
                <a:lnTo>
                  <a:pt x="597" y="1401"/>
                </a:lnTo>
                <a:close/>
                <a:moveTo>
                  <a:pt x="393" y="1401"/>
                </a:moveTo>
                <a:lnTo>
                  <a:pt x="430" y="1404"/>
                </a:lnTo>
                <a:lnTo>
                  <a:pt x="466" y="1412"/>
                </a:lnTo>
                <a:lnTo>
                  <a:pt x="499" y="1426"/>
                </a:lnTo>
                <a:lnTo>
                  <a:pt x="530" y="1444"/>
                </a:lnTo>
                <a:lnTo>
                  <a:pt x="557" y="1468"/>
                </a:lnTo>
                <a:lnTo>
                  <a:pt x="582" y="1494"/>
                </a:lnTo>
                <a:lnTo>
                  <a:pt x="601" y="1525"/>
                </a:lnTo>
                <a:lnTo>
                  <a:pt x="615" y="1557"/>
                </a:lnTo>
                <a:lnTo>
                  <a:pt x="625" y="1593"/>
                </a:lnTo>
                <a:lnTo>
                  <a:pt x="628" y="1615"/>
                </a:lnTo>
                <a:lnTo>
                  <a:pt x="629" y="1637"/>
                </a:lnTo>
                <a:lnTo>
                  <a:pt x="626" y="1676"/>
                </a:lnTo>
                <a:lnTo>
                  <a:pt x="617" y="1712"/>
                </a:lnTo>
                <a:lnTo>
                  <a:pt x="603" y="1746"/>
                </a:lnTo>
                <a:lnTo>
                  <a:pt x="584" y="1777"/>
                </a:lnTo>
                <a:lnTo>
                  <a:pt x="560" y="1805"/>
                </a:lnTo>
                <a:lnTo>
                  <a:pt x="533" y="1828"/>
                </a:lnTo>
                <a:lnTo>
                  <a:pt x="501" y="1847"/>
                </a:lnTo>
                <a:lnTo>
                  <a:pt x="468" y="1862"/>
                </a:lnTo>
                <a:lnTo>
                  <a:pt x="431" y="1871"/>
                </a:lnTo>
                <a:lnTo>
                  <a:pt x="393" y="1874"/>
                </a:lnTo>
                <a:lnTo>
                  <a:pt x="354" y="1871"/>
                </a:lnTo>
                <a:lnTo>
                  <a:pt x="318" y="1862"/>
                </a:lnTo>
                <a:lnTo>
                  <a:pt x="284" y="1847"/>
                </a:lnTo>
                <a:lnTo>
                  <a:pt x="253" y="1828"/>
                </a:lnTo>
                <a:lnTo>
                  <a:pt x="225" y="1805"/>
                </a:lnTo>
                <a:lnTo>
                  <a:pt x="202" y="1777"/>
                </a:lnTo>
                <a:lnTo>
                  <a:pt x="183" y="1746"/>
                </a:lnTo>
                <a:lnTo>
                  <a:pt x="169" y="1712"/>
                </a:lnTo>
                <a:lnTo>
                  <a:pt x="159" y="1676"/>
                </a:lnTo>
                <a:lnTo>
                  <a:pt x="156" y="1637"/>
                </a:lnTo>
                <a:lnTo>
                  <a:pt x="157" y="1615"/>
                </a:lnTo>
                <a:lnTo>
                  <a:pt x="160" y="1593"/>
                </a:lnTo>
                <a:lnTo>
                  <a:pt x="171" y="1557"/>
                </a:lnTo>
                <a:lnTo>
                  <a:pt x="186" y="1525"/>
                </a:lnTo>
                <a:lnTo>
                  <a:pt x="205" y="1494"/>
                </a:lnTo>
                <a:lnTo>
                  <a:pt x="228" y="1468"/>
                </a:lnTo>
                <a:lnTo>
                  <a:pt x="256" y="1444"/>
                </a:lnTo>
                <a:lnTo>
                  <a:pt x="286" y="1426"/>
                </a:lnTo>
                <a:lnTo>
                  <a:pt x="320" y="1412"/>
                </a:lnTo>
                <a:lnTo>
                  <a:pt x="355" y="1404"/>
                </a:lnTo>
                <a:lnTo>
                  <a:pt x="393" y="1401"/>
                </a:lnTo>
                <a:close/>
                <a:moveTo>
                  <a:pt x="38" y="1401"/>
                </a:moveTo>
                <a:lnTo>
                  <a:pt x="189" y="1401"/>
                </a:lnTo>
                <a:lnTo>
                  <a:pt x="162" y="1426"/>
                </a:lnTo>
                <a:lnTo>
                  <a:pt x="139" y="1454"/>
                </a:lnTo>
                <a:lnTo>
                  <a:pt x="120" y="1486"/>
                </a:lnTo>
                <a:lnTo>
                  <a:pt x="104" y="1519"/>
                </a:lnTo>
                <a:lnTo>
                  <a:pt x="91" y="1555"/>
                </a:lnTo>
                <a:lnTo>
                  <a:pt x="83" y="1593"/>
                </a:lnTo>
                <a:lnTo>
                  <a:pt x="38" y="1593"/>
                </a:lnTo>
                <a:lnTo>
                  <a:pt x="23" y="1590"/>
                </a:lnTo>
                <a:lnTo>
                  <a:pt x="11" y="1581"/>
                </a:lnTo>
                <a:lnTo>
                  <a:pt x="3" y="1569"/>
                </a:lnTo>
                <a:lnTo>
                  <a:pt x="0" y="1554"/>
                </a:lnTo>
                <a:lnTo>
                  <a:pt x="0" y="1438"/>
                </a:lnTo>
                <a:lnTo>
                  <a:pt x="3" y="1424"/>
                </a:lnTo>
                <a:lnTo>
                  <a:pt x="11" y="1412"/>
                </a:lnTo>
                <a:lnTo>
                  <a:pt x="23" y="1404"/>
                </a:lnTo>
                <a:lnTo>
                  <a:pt x="38" y="1401"/>
                </a:lnTo>
                <a:close/>
                <a:moveTo>
                  <a:pt x="2460" y="443"/>
                </a:moveTo>
                <a:lnTo>
                  <a:pt x="2444" y="446"/>
                </a:lnTo>
                <a:lnTo>
                  <a:pt x="2432" y="454"/>
                </a:lnTo>
                <a:lnTo>
                  <a:pt x="2424" y="466"/>
                </a:lnTo>
                <a:lnTo>
                  <a:pt x="2421" y="480"/>
                </a:lnTo>
                <a:lnTo>
                  <a:pt x="2421" y="743"/>
                </a:lnTo>
                <a:lnTo>
                  <a:pt x="2423" y="756"/>
                </a:lnTo>
                <a:lnTo>
                  <a:pt x="2428" y="767"/>
                </a:lnTo>
                <a:lnTo>
                  <a:pt x="2436" y="775"/>
                </a:lnTo>
                <a:lnTo>
                  <a:pt x="2448" y="780"/>
                </a:lnTo>
                <a:lnTo>
                  <a:pt x="2460" y="782"/>
                </a:lnTo>
                <a:lnTo>
                  <a:pt x="2933" y="782"/>
                </a:lnTo>
                <a:lnTo>
                  <a:pt x="2947" y="779"/>
                </a:lnTo>
                <a:lnTo>
                  <a:pt x="2959" y="772"/>
                </a:lnTo>
                <a:lnTo>
                  <a:pt x="2967" y="762"/>
                </a:lnTo>
                <a:lnTo>
                  <a:pt x="2971" y="749"/>
                </a:lnTo>
                <a:lnTo>
                  <a:pt x="2970" y="735"/>
                </a:lnTo>
                <a:lnTo>
                  <a:pt x="2964" y="722"/>
                </a:lnTo>
                <a:lnTo>
                  <a:pt x="2779" y="459"/>
                </a:lnTo>
                <a:lnTo>
                  <a:pt x="2770" y="450"/>
                </a:lnTo>
                <a:lnTo>
                  <a:pt x="2760" y="445"/>
                </a:lnTo>
                <a:lnTo>
                  <a:pt x="2748" y="443"/>
                </a:lnTo>
                <a:lnTo>
                  <a:pt x="2460" y="443"/>
                </a:lnTo>
                <a:close/>
                <a:moveTo>
                  <a:pt x="2325" y="236"/>
                </a:moveTo>
                <a:lnTo>
                  <a:pt x="2684" y="236"/>
                </a:lnTo>
                <a:lnTo>
                  <a:pt x="2722" y="239"/>
                </a:lnTo>
                <a:lnTo>
                  <a:pt x="2758" y="246"/>
                </a:lnTo>
                <a:lnTo>
                  <a:pt x="2793" y="256"/>
                </a:lnTo>
                <a:lnTo>
                  <a:pt x="2826" y="272"/>
                </a:lnTo>
                <a:lnTo>
                  <a:pt x="2858" y="290"/>
                </a:lnTo>
                <a:lnTo>
                  <a:pt x="2887" y="314"/>
                </a:lnTo>
                <a:lnTo>
                  <a:pt x="2912" y="340"/>
                </a:lnTo>
                <a:lnTo>
                  <a:pt x="2936" y="370"/>
                </a:lnTo>
                <a:lnTo>
                  <a:pt x="3167" y="713"/>
                </a:lnTo>
                <a:lnTo>
                  <a:pt x="3186" y="744"/>
                </a:lnTo>
                <a:lnTo>
                  <a:pt x="3201" y="777"/>
                </a:lnTo>
                <a:lnTo>
                  <a:pt x="3211" y="812"/>
                </a:lnTo>
                <a:lnTo>
                  <a:pt x="3217" y="847"/>
                </a:lnTo>
                <a:lnTo>
                  <a:pt x="3219" y="884"/>
                </a:lnTo>
                <a:lnTo>
                  <a:pt x="3219" y="1401"/>
                </a:lnTo>
                <a:lnTo>
                  <a:pt x="3312" y="1401"/>
                </a:lnTo>
                <a:lnTo>
                  <a:pt x="3327" y="1404"/>
                </a:lnTo>
                <a:lnTo>
                  <a:pt x="3339" y="1412"/>
                </a:lnTo>
                <a:lnTo>
                  <a:pt x="3347" y="1424"/>
                </a:lnTo>
                <a:lnTo>
                  <a:pt x="3350" y="1438"/>
                </a:lnTo>
                <a:lnTo>
                  <a:pt x="3350" y="1554"/>
                </a:lnTo>
                <a:lnTo>
                  <a:pt x="3347" y="1569"/>
                </a:lnTo>
                <a:lnTo>
                  <a:pt x="3339" y="1581"/>
                </a:lnTo>
                <a:lnTo>
                  <a:pt x="3327" y="1590"/>
                </a:lnTo>
                <a:lnTo>
                  <a:pt x="3312" y="1593"/>
                </a:lnTo>
                <a:lnTo>
                  <a:pt x="3004" y="1593"/>
                </a:lnTo>
                <a:lnTo>
                  <a:pt x="2996" y="1552"/>
                </a:lnTo>
                <a:lnTo>
                  <a:pt x="2982" y="1513"/>
                </a:lnTo>
                <a:lnTo>
                  <a:pt x="2963" y="1478"/>
                </a:lnTo>
                <a:lnTo>
                  <a:pt x="2941" y="1445"/>
                </a:lnTo>
                <a:lnTo>
                  <a:pt x="2915" y="1415"/>
                </a:lnTo>
                <a:lnTo>
                  <a:pt x="2885" y="1389"/>
                </a:lnTo>
                <a:lnTo>
                  <a:pt x="2852" y="1367"/>
                </a:lnTo>
                <a:lnTo>
                  <a:pt x="2816" y="1349"/>
                </a:lnTo>
                <a:lnTo>
                  <a:pt x="2777" y="1336"/>
                </a:lnTo>
                <a:lnTo>
                  <a:pt x="2737" y="1327"/>
                </a:lnTo>
                <a:lnTo>
                  <a:pt x="2695" y="1324"/>
                </a:lnTo>
                <a:lnTo>
                  <a:pt x="2653" y="1327"/>
                </a:lnTo>
                <a:lnTo>
                  <a:pt x="2613" y="1336"/>
                </a:lnTo>
                <a:lnTo>
                  <a:pt x="2574" y="1349"/>
                </a:lnTo>
                <a:lnTo>
                  <a:pt x="2538" y="1367"/>
                </a:lnTo>
                <a:lnTo>
                  <a:pt x="2505" y="1389"/>
                </a:lnTo>
                <a:lnTo>
                  <a:pt x="2475" y="1415"/>
                </a:lnTo>
                <a:lnTo>
                  <a:pt x="2449" y="1445"/>
                </a:lnTo>
                <a:lnTo>
                  <a:pt x="2426" y="1478"/>
                </a:lnTo>
                <a:lnTo>
                  <a:pt x="2408" y="1513"/>
                </a:lnTo>
                <a:lnTo>
                  <a:pt x="2395" y="1552"/>
                </a:lnTo>
                <a:lnTo>
                  <a:pt x="2386" y="1593"/>
                </a:lnTo>
                <a:lnTo>
                  <a:pt x="1286" y="1593"/>
                </a:lnTo>
                <a:lnTo>
                  <a:pt x="1278" y="1555"/>
                </a:lnTo>
                <a:lnTo>
                  <a:pt x="1266" y="1519"/>
                </a:lnTo>
                <a:lnTo>
                  <a:pt x="1250" y="1486"/>
                </a:lnTo>
                <a:lnTo>
                  <a:pt x="1230" y="1454"/>
                </a:lnTo>
                <a:lnTo>
                  <a:pt x="1207" y="1426"/>
                </a:lnTo>
                <a:lnTo>
                  <a:pt x="1181" y="1401"/>
                </a:lnTo>
                <a:lnTo>
                  <a:pt x="2249" y="1401"/>
                </a:lnTo>
                <a:lnTo>
                  <a:pt x="2249" y="312"/>
                </a:lnTo>
                <a:lnTo>
                  <a:pt x="2252" y="293"/>
                </a:lnTo>
                <a:lnTo>
                  <a:pt x="2259" y="274"/>
                </a:lnTo>
                <a:lnTo>
                  <a:pt x="2271" y="258"/>
                </a:lnTo>
                <a:lnTo>
                  <a:pt x="2286" y="247"/>
                </a:lnTo>
                <a:lnTo>
                  <a:pt x="2304" y="239"/>
                </a:lnTo>
                <a:lnTo>
                  <a:pt x="2325" y="236"/>
                </a:lnTo>
                <a:close/>
                <a:moveTo>
                  <a:pt x="1896" y="146"/>
                </a:moveTo>
                <a:lnTo>
                  <a:pt x="1884" y="149"/>
                </a:lnTo>
                <a:lnTo>
                  <a:pt x="1873" y="156"/>
                </a:lnTo>
                <a:lnTo>
                  <a:pt x="1866" y="167"/>
                </a:lnTo>
                <a:lnTo>
                  <a:pt x="1864" y="180"/>
                </a:lnTo>
                <a:lnTo>
                  <a:pt x="1864" y="1120"/>
                </a:lnTo>
                <a:lnTo>
                  <a:pt x="1866" y="1133"/>
                </a:lnTo>
                <a:lnTo>
                  <a:pt x="1873" y="1144"/>
                </a:lnTo>
                <a:lnTo>
                  <a:pt x="1884" y="1151"/>
                </a:lnTo>
                <a:lnTo>
                  <a:pt x="1896" y="1154"/>
                </a:lnTo>
                <a:lnTo>
                  <a:pt x="1897" y="1154"/>
                </a:lnTo>
                <a:lnTo>
                  <a:pt x="1911" y="1151"/>
                </a:lnTo>
                <a:lnTo>
                  <a:pt x="1921" y="1144"/>
                </a:lnTo>
                <a:lnTo>
                  <a:pt x="1928" y="1133"/>
                </a:lnTo>
                <a:lnTo>
                  <a:pt x="1930" y="1120"/>
                </a:lnTo>
                <a:lnTo>
                  <a:pt x="1930" y="180"/>
                </a:lnTo>
                <a:lnTo>
                  <a:pt x="1928" y="167"/>
                </a:lnTo>
                <a:lnTo>
                  <a:pt x="1921" y="156"/>
                </a:lnTo>
                <a:lnTo>
                  <a:pt x="1911" y="149"/>
                </a:lnTo>
                <a:lnTo>
                  <a:pt x="1897" y="146"/>
                </a:lnTo>
                <a:lnTo>
                  <a:pt x="1896" y="146"/>
                </a:lnTo>
                <a:close/>
                <a:moveTo>
                  <a:pt x="1589" y="146"/>
                </a:moveTo>
                <a:lnTo>
                  <a:pt x="1577" y="149"/>
                </a:lnTo>
                <a:lnTo>
                  <a:pt x="1565" y="156"/>
                </a:lnTo>
                <a:lnTo>
                  <a:pt x="1559" y="167"/>
                </a:lnTo>
                <a:lnTo>
                  <a:pt x="1556" y="180"/>
                </a:lnTo>
                <a:lnTo>
                  <a:pt x="1556" y="1120"/>
                </a:lnTo>
                <a:lnTo>
                  <a:pt x="1559" y="1133"/>
                </a:lnTo>
                <a:lnTo>
                  <a:pt x="1565" y="1144"/>
                </a:lnTo>
                <a:lnTo>
                  <a:pt x="1577" y="1151"/>
                </a:lnTo>
                <a:lnTo>
                  <a:pt x="1589" y="1154"/>
                </a:lnTo>
                <a:lnTo>
                  <a:pt x="1590" y="1154"/>
                </a:lnTo>
                <a:lnTo>
                  <a:pt x="1603" y="1151"/>
                </a:lnTo>
                <a:lnTo>
                  <a:pt x="1613" y="1144"/>
                </a:lnTo>
                <a:lnTo>
                  <a:pt x="1620" y="1133"/>
                </a:lnTo>
                <a:lnTo>
                  <a:pt x="1622" y="1120"/>
                </a:lnTo>
                <a:lnTo>
                  <a:pt x="1622" y="180"/>
                </a:lnTo>
                <a:lnTo>
                  <a:pt x="1620" y="167"/>
                </a:lnTo>
                <a:lnTo>
                  <a:pt x="1613" y="156"/>
                </a:lnTo>
                <a:lnTo>
                  <a:pt x="1603" y="149"/>
                </a:lnTo>
                <a:lnTo>
                  <a:pt x="1590" y="146"/>
                </a:lnTo>
                <a:lnTo>
                  <a:pt x="1589" y="146"/>
                </a:lnTo>
                <a:close/>
                <a:moveTo>
                  <a:pt x="1281" y="146"/>
                </a:moveTo>
                <a:lnTo>
                  <a:pt x="1269" y="149"/>
                </a:lnTo>
                <a:lnTo>
                  <a:pt x="1259" y="156"/>
                </a:lnTo>
                <a:lnTo>
                  <a:pt x="1252" y="167"/>
                </a:lnTo>
                <a:lnTo>
                  <a:pt x="1249" y="180"/>
                </a:lnTo>
                <a:lnTo>
                  <a:pt x="1249" y="1120"/>
                </a:lnTo>
                <a:lnTo>
                  <a:pt x="1252" y="1133"/>
                </a:lnTo>
                <a:lnTo>
                  <a:pt x="1259" y="1144"/>
                </a:lnTo>
                <a:lnTo>
                  <a:pt x="1269" y="1151"/>
                </a:lnTo>
                <a:lnTo>
                  <a:pt x="1281" y="1154"/>
                </a:lnTo>
                <a:lnTo>
                  <a:pt x="1282" y="1154"/>
                </a:lnTo>
                <a:lnTo>
                  <a:pt x="1295" y="1151"/>
                </a:lnTo>
                <a:lnTo>
                  <a:pt x="1305" y="1144"/>
                </a:lnTo>
                <a:lnTo>
                  <a:pt x="1313" y="1133"/>
                </a:lnTo>
                <a:lnTo>
                  <a:pt x="1316" y="1120"/>
                </a:lnTo>
                <a:lnTo>
                  <a:pt x="1316" y="180"/>
                </a:lnTo>
                <a:lnTo>
                  <a:pt x="1313" y="167"/>
                </a:lnTo>
                <a:lnTo>
                  <a:pt x="1305" y="156"/>
                </a:lnTo>
                <a:lnTo>
                  <a:pt x="1295" y="149"/>
                </a:lnTo>
                <a:lnTo>
                  <a:pt x="1282" y="146"/>
                </a:lnTo>
                <a:lnTo>
                  <a:pt x="1281" y="146"/>
                </a:lnTo>
                <a:close/>
                <a:moveTo>
                  <a:pt x="975" y="146"/>
                </a:moveTo>
                <a:lnTo>
                  <a:pt x="961" y="149"/>
                </a:lnTo>
                <a:lnTo>
                  <a:pt x="951" y="156"/>
                </a:lnTo>
                <a:lnTo>
                  <a:pt x="944" y="167"/>
                </a:lnTo>
                <a:lnTo>
                  <a:pt x="941" y="180"/>
                </a:lnTo>
                <a:lnTo>
                  <a:pt x="941" y="1120"/>
                </a:lnTo>
                <a:lnTo>
                  <a:pt x="944" y="1133"/>
                </a:lnTo>
                <a:lnTo>
                  <a:pt x="951" y="1144"/>
                </a:lnTo>
                <a:lnTo>
                  <a:pt x="961" y="1151"/>
                </a:lnTo>
                <a:lnTo>
                  <a:pt x="975" y="1154"/>
                </a:lnTo>
                <a:lnTo>
                  <a:pt x="976" y="1154"/>
                </a:lnTo>
                <a:lnTo>
                  <a:pt x="988" y="1151"/>
                </a:lnTo>
                <a:lnTo>
                  <a:pt x="998" y="1144"/>
                </a:lnTo>
                <a:lnTo>
                  <a:pt x="1005" y="1133"/>
                </a:lnTo>
                <a:lnTo>
                  <a:pt x="1008" y="1120"/>
                </a:lnTo>
                <a:lnTo>
                  <a:pt x="1008" y="180"/>
                </a:lnTo>
                <a:lnTo>
                  <a:pt x="1005" y="167"/>
                </a:lnTo>
                <a:lnTo>
                  <a:pt x="998" y="156"/>
                </a:lnTo>
                <a:lnTo>
                  <a:pt x="988" y="149"/>
                </a:lnTo>
                <a:lnTo>
                  <a:pt x="976" y="146"/>
                </a:lnTo>
                <a:lnTo>
                  <a:pt x="975" y="146"/>
                </a:lnTo>
                <a:close/>
                <a:moveTo>
                  <a:pt x="667" y="146"/>
                </a:moveTo>
                <a:lnTo>
                  <a:pt x="654" y="149"/>
                </a:lnTo>
                <a:lnTo>
                  <a:pt x="644" y="156"/>
                </a:lnTo>
                <a:lnTo>
                  <a:pt x="637" y="167"/>
                </a:lnTo>
                <a:lnTo>
                  <a:pt x="634" y="180"/>
                </a:lnTo>
                <a:lnTo>
                  <a:pt x="634" y="1120"/>
                </a:lnTo>
                <a:lnTo>
                  <a:pt x="637" y="1133"/>
                </a:lnTo>
                <a:lnTo>
                  <a:pt x="644" y="1144"/>
                </a:lnTo>
                <a:lnTo>
                  <a:pt x="654" y="1151"/>
                </a:lnTo>
                <a:lnTo>
                  <a:pt x="667" y="1154"/>
                </a:lnTo>
                <a:lnTo>
                  <a:pt x="668" y="1154"/>
                </a:lnTo>
                <a:lnTo>
                  <a:pt x="680" y="1151"/>
                </a:lnTo>
                <a:lnTo>
                  <a:pt x="691" y="1144"/>
                </a:lnTo>
                <a:lnTo>
                  <a:pt x="697" y="1133"/>
                </a:lnTo>
                <a:lnTo>
                  <a:pt x="700" y="1120"/>
                </a:lnTo>
                <a:lnTo>
                  <a:pt x="700" y="180"/>
                </a:lnTo>
                <a:lnTo>
                  <a:pt x="697" y="167"/>
                </a:lnTo>
                <a:lnTo>
                  <a:pt x="691" y="156"/>
                </a:lnTo>
                <a:lnTo>
                  <a:pt x="680" y="149"/>
                </a:lnTo>
                <a:lnTo>
                  <a:pt x="668" y="146"/>
                </a:lnTo>
                <a:lnTo>
                  <a:pt x="667" y="146"/>
                </a:lnTo>
                <a:close/>
                <a:moveTo>
                  <a:pt x="359" y="146"/>
                </a:moveTo>
                <a:lnTo>
                  <a:pt x="346" y="149"/>
                </a:lnTo>
                <a:lnTo>
                  <a:pt x="336" y="156"/>
                </a:lnTo>
                <a:lnTo>
                  <a:pt x="329" y="167"/>
                </a:lnTo>
                <a:lnTo>
                  <a:pt x="327" y="180"/>
                </a:lnTo>
                <a:lnTo>
                  <a:pt x="327" y="1120"/>
                </a:lnTo>
                <a:lnTo>
                  <a:pt x="329" y="1133"/>
                </a:lnTo>
                <a:lnTo>
                  <a:pt x="336" y="1144"/>
                </a:lnTo>
                <a:lnTo>
                  <a:pt x="346" y="1151"/>
                </a:lnTo>
                <a:lnTo>
                  <a:pt x="359" y="1154"/>
                </a:lnTo>
                <a:lnTo>
                  <a:pt x="360" y="1154"/>
                </a:lnTo>
                <a:lnTo>
                  <a:pt x="373" y="1151"/>
                </a:lnTo>
                <a:lnTo>
                  <a:pt x="384" y="1144"/>
                </a:lnTo>
                <a:lnTo>
                  <a:pt x="391" y="1133"/>
                </a:lnTo>
                <a:lnTo>
                  <a:pt x="393" y="1120"/>
                </a:lnTo>
                <a:lnTo>
                  <a:pt x="393" y="180"/>
                </a:lnTo>
                <a:lnTo>
                  <a:pt x="391" y="167"/>
                </a:lnTo>
                <a:lnTo>
                  <a:pt x="384" y="156"/>
                </a:lnTo>
                <a:lnTo>
                  <a:pt x="373" y="149"/>
                </a:lnTo>
                <a:lnTo>
                  <a:pt x="360" y="146"/>
                </a:lnTo>
                <a:lnTo>
                  <a:pt x="359" y="146"/>
                </a:lnTo>
                <a:close/>
                <a:moveTo>
                  <a:pt x="208" y="0"/>
                </a:moveTo>
                <a:lnTo>
                  <a:pt x="2026" y="0"/>
                </a:lnTo>
                <a:lnTo>
                  <a:pt x="2052" y="3"/>
                </a:lnTo>
                <a:lnTo>
                  <a:pt x="2076" y="12"/>
                </a:lnTo>
                <a:lnTo>
                  <a:pt x="2097" y="25"/>
                </a:lnTo>
                <a:lnTo>
                  <a:pt x="2115" y="43"/>
                </a:lnTo>
                <a:lnTo>
                  <a:pt x="2128" y="64"/>
                </a:lnTo>
                <a:lnTo>
                  <a:pt x="2137" y="88"/>
                </a:lnTo>
                <a:lnTo>
                  <a:pt x="2140" y="115"/>
                </a:lnTo>
                <a:lnTo>
                  <a:pt x="2140" y="1248"/>
                </a:lnTo>
                <a:lnTo>
                  <a:pt x="2137" y="1263"/>
                </a:lnTo>
                <a:lnTo>
                  <a:pt x="2129" y="1276"/>
                </a:lnTo>
                <a:lnTo>
                  <a:pt x="2117" y="1284"/>
                </a:lnTo>
                <a:lnTo>
                  <a:pt x="2101" y="1287"/>
                </a:lnTo>
                <a:lnTo>
                  <a:pt x="132" y="1287"/>
                </a:lnTo>
                <a:lnTo>
                  <a:pt x="117" y="1284"/>
                </a:lnTo>
                <a:lnTo>
                  <a:pt x="105" y="1276"/>
                </a:lnTo>
                <a:lnTo>
                  <a:pt x="96" y="1263"/>
                </a:lnTo>
                <a:lnTo>
                  <a:pt x="93" y="1248"/>
                </a:lnTo>
                <a:lnTo>
                  <a:pt x="93" y="115"/>
                </a:lnTo>
                <a:lnTo>
                  <a:pt x="96" y="88"/>
                </a:lnTo>
                <a:lnTo>
                  <a:pt x="106" y="64"/>
                </a:lnTo>
                <a:lnTo>
                  <a:pt x="119" y="43"/>
                </a:lnTo>
                <a:lnTo>
                  <a:pt x="136" y="25"/>
                </a:lnTo>
                <a:lnTo>
                  <a:pt x="157" y="12"/>
                </a:lnTo>
                <a:lnTo>
                  <a:pt x="182" y="3"/>
                </a:lnTo>
                <a:lnTo>
                  <a:pt x="20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Freeform 11"/>
          <p:cNvSpPr>
            <a:spLocks noEditPoints="1"/>
          </p:cNvSpPr>
          <p:nvPr/>
        </p:nvSpPr>
        <p:spPr bwMode="auto">
          <a:xfrm>
            <a:off x="3412457" y="753084"/>
            <a:ext cx="764030" cy="468866"/>
          </a:xfrm>
          <a:custGeom>
            <a:avLst/>
            <a:gdLst>
              <a:gd name="T0" fmla="*/ 2527 w 3510"/>
              <a:gd name="T1" fmla="*/ 1762 h 2157"/>
              <a:gd name="T2" fmla="*/ 2527 w 3510"/>
              <a:gd name="T3" fmla="*/ 1934 h 2157"/>
              <a:gd name="T4" fmla="*/ 2687 w 3510"/>
              <a:gd name="T5" fmla="*/ 1999 h 2157"/>
              <a:gd name="T6" fmla="*/ 2807 w 3510"/>
              <a:gd name="T7" fmla="*/ 1879 h 2157"/>
              <a:gd name="T8" fmla="*/ 2742 w 3510"/>
              <a:gd name="T9" fmla="*/ 1719 h 2157"/>
              <a:gd name="T10" fmla="*/ 980 w 3510"/>
              <a:gd name="T11" fmla="*/ 1706 h 2157"/>
              <a:gd name="T12" fmla="*/ 885 w 3510"/>
              <a:gd name="T13" fmla="*/ 1847 h 2157"/>
              <a:gd name="T14" fmla="*/ 980 w 3510"/>
              <a:gd name="T15" fmla="*/ 1991 h 2157"/>
              <a:gd name="T16" fmla="*/ 1149 w 3510"/>
              <a:gd name="T17" fmla="*/ 1957 h 2157"/>
              <a:gd name="T18" fmla="*/ 1182 w 3510"/>
              <a:gd name="T19" fmla="*/ 1788 h 2157"/>
              <a:gd name="T20" fmla="*/ 1040 w 3510"/>
              <a:gd name="T21" fmla="*/ 1693 h 2157"/>
              <a:gd name="T22" fmla="*/ 663 w 3510"/>
              <a:gd name="T23" fmla="*/ 1694 h 2157"/>
              <a:gd name="T24" fmla="*/ 41 w 3510"/>
              <a:gd name="T25" fmla="*/ 1768 h 2157"/>
              <a:gd name="T26" fmla="*/ 52 w 3510"/>
              <a:gd name="T27" fmla="*/ 1548 h 2157"/>
              <a:gd name="T28" fmla="*/ 2786 w 3510"/>
              <a:gd name="T29" fmla="*/ 1567 h 2157"/>
              <a:gd name="T30" fmla="*/ 2951 w 3510"/>
              <a:gd name="T31" fmla="*/ 1759 h 2157"/>
              <a:gd name="T32" fmla="*/ 2914 w 3510"/>
              <a:gd name="T33" fmla="*/ 2016 h 2157"/>
              <a:gd name="T34" fmla="*/ 2701 w 3510"/>
              <a:gd name="T35" fmla="*/ 2153 h 2157"/>
              <a:gd name="T36" fmla="*/ 2453 w 3510"/>
              <a:gd name="T37" fmla="*/ 2081 h 2157"/>
              <a:gd name="T38" fmla="*/ 2346 w 3510"/>
              <a:gd name="T39" fmla="*/ 1847 h 2157"/>
              <a:gd name="T40" fmla="*/ 2453 w 3510"/>
              <a:gd name="T41" fmla="*/ 1615 h 2157"/>
              <a:gd name="T42" fmla="*/ 1040 w 3510"/>
              <a:gd name="T43" fmla="*/ 1539 h 2157"/>
              <a:gd name="T44" fmla="*/ 1273 w 3510"/>
              <a:gd name="T45" fmla="*/ 1645 h 2157"/>
              <a:gd name="T46" fmla="*/ 1346 w 3510"/>
              <a:gd name="T47" fmla="*/ 1893 h 2157"/>
              <a:gd name="T48" fmla="*/ 1208 w 3510"/>
              <a:gd name="T49" fmla="*/ 2107 h 2157"/>
              <a:gd name="T50" fmla="*/ 951 w 3510"/>
              <a:gd name="T51" fmla="*/ 2144 h 2157"/>
              <a:gd name="T52" fmla="*/ 759 w 3510"/>
              <a:gd name="T53" fmla="*/ 1978 h 2157"/>
              <a:gd name="T54" fmla="*/ 759 w 3510"/>
              <a:gd name="T55" fmla="*/ 1717 h 2157"/>
              <a:gd name="T56" fmla="*/ 951 w 3510"/>
              <a:gd name="T57" fmla="*/ 1552 h 2157"/>
              <a:gd name="T58" fmla="*/ 1881 w 3510"/>
              <a:gd name="T59" fmla="*/ 805 h 2157"/>
              <a:gd name="T60" fmla="*/ 1936 w 3510"/>
              <a:gd name="T61" fmla="*/ 1341 h 2157"/>
              <a:gd name="T62" fmla="*/ 1859 w 3510"/>
              <a:gd name="T63" fmla="*/ 1436 h 2157"/>
              <a:gd name="T64" fmla="*/ 21 w 3510"/>
              <a:gd name="T65" fmla="*/ 1402 h 2157"/>
              <a:gd name="T66" fmla="*/ 10 w 3510"/>
              <a:gd name="T67" fmla="*/ 850 h 2157"/>
              <a:gd name="T68" fmla="*/ 2347 w 3510"/>
              <a:gd name="T69" fmla="*/ 290 h 2157"/>
              <a:gd name="T70" fmla="*/ 2297 w 3510"/>
              <a:gd name="T71" fmla="*/ 682 h 2157"/>
              <a:gd name="T72" fmla="*/ 2966 w 3510"/>
              <a:gd name="T73" fmla="*/ 732 h 2157"/>
              <a:gd name="T74" fmla="*/ 3014 w 3510"/>
              <a:gd name="T75" fmla="*/ 668 h 2157"/>
              <a:gd name="T76" fmla="*/ 2347 w 3510"/>
              <a:gd name="T77" fmla="*/ 290 h 2157"/>
              <a:gd name="T78" fmla="*/ 2808 w 3510"/>
              <a:gd name="T79" fmla="*/ 57 h 2157"/>
              <a:gd name="T80" fmla="*/ 3272 w 3510"/>
              <a:gd name="T81" fmla="*/ 643 h 2157"/>
              <a:gd name="T82" fmla="*/ 3340 w 3510"/>
              <a:gd name="T83" fmla="*/ 1539 h 2157"/>
              <a:gd name="T84" fmla="*/ 3510 w 3510"/>
              <a:gd name="T85" fmla="*/ 1589 h 2157"/>
              <a:gd name="T86" fmla="*/ 3460 w 3510"/>
              <a:gd name="T87" fmla="*/ 1789 h 2157"/>
              <a:gd name="T88" fmla="*/ 2957 w 3510"/>
              <a:gd name="T89" fmla="*/ 1574 h 2157"/>
              <a:gd name="T90" fmla="*/ 2706 w 3510"/>
              <a:gd name="T91" fmla="*/ 1443 h 2157"/>
              <a:gd name="T92" fmla="*/ 2425 w 3510"/>
              <a:gd name="T93" fmla="*/ 1511 h 2157"/>
              <a:gd name="T94" fmla="*/ 2262 w 3510"/>
              <a:gd name="T95" fmla="*/ 1741 h 2157"/>
              <a:gd name="T96" fmla="*/ 1370 w 3510"/>
              <a:gd name="T97" fmla="*/ 1610 h 2157"/>
              <a:gd name="T98" fmla="*/ 2083 w 3510"/>
              <a:gd name="T99" fmla="*/ 76 h 2157"/>
              <a:gd name="T100" fmla="*/ 1141 w 3510"/>
              <a:gd name="T101" fmla="*/ 0 h 2157"/>
              <a:gd name="T102" fmla="*/ 1925 w 3510"/>
              <a:gd name="T103" fmla="*/ 56 h 2157"/>
              <a:gd name="T104" fmla="*/ 1913 w 3510"/>
              <a:gd name="T105" fmla="*/ 608 h 2157"/>
              <a:gd name="T106" fmla="*/ 1119 w 3510"/>
              <a:gd name="T107" fmla="*/ 643 h 2157"/>
              <a:gd name="T108" fmla="*/ 1042 w 3510"/>
              <a:gd name="T109" fmla="*/ 546 h 2157"/>
              <a:gd name="T110" fmla="*/ 1098 w 3510"/>
              <a:gd name="T111" fmla="*/ 10 h 2157"/>
              <a:gd name="T112" fmla="*/ 838 w 3510"/>
              <a:gd name="T113" fmla="*/ 10 h 2157"/>
              <a:gd name="T114" fmla="*/ 893 w 3510"/>
              <a:gd name="T115" fmla="*/ 546 h 2157"/>
              <a:gd name="T116" fmla="*/ 817 w 3510"/>
              <a:gd name="T117" fmla="*/ 643 h 2157"/>
              <a:gd name="T118" fmla="*/ 21 w 3510"/>
              <a:gd name="T119" fmla="*/ 608 h 2157"/>
              <a:gd name="T120" fmla="*/ 10 w 3510"/>
              <a:gd name="T121" fmla="*/ 56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10" h="2157">
                <a:moveTo>
                  <a:pt x="2655" y="1693"/>
                </a:moveTo>
                <a:lnTo>
                  <a:pt x="2624" y="1696"/>
                </a:lnTo>
                <a:lnTo>
                  <a:pt x="2595" y="1706"/>
                </a:lnTo>
                <a:lnTo>
                  <a:pt x="2569" y="1719"/>
                </a:lnTo>
                <a:lnTo>
                  <a:pt x="2546" y="1739"/>
                </a:lnTo>
                <a:lnTo>
                  <a:pt x="2527" y="1762"/>
                </a:lnTo>
                <a:lnTo>
                  <a:pt x="2513" y="1788"/>
                </a:lnTo>
                <a:lnTo>
                  <a:pt x="2504" y="1816"/>
                </a:lnTo>
                <a:lnTo>
                  <a:pt x="2501" y="1847"/>
                </a:lnTo>
                <a:lnTo>
                  <a:pt x="2504" y="1879"/>
                </a:lnTo>
                <a:lnTo>
                  <a:pt x="2513" y="1908"/>
                </a:lnTo>
                <a:lnTo>
                  <a:pt x="2527" y="1934"/>
                </a:lnTo>
                <a:lnTo>
                  <a:pt x="2546" y="1957"/>
                </a:lnTo>
                <a:lnTo>
                  <a:pt x="2569" y="1976"/>
                </a:lnTo>
                <a:lnTo>
                  <a:pt x="2595" y="1991"/>
                </a:lnTo>
                <a:lnTo>
                  <a:pt x="2624" y="1999"/>
                </a:lnTo>
                <a:lnTo>
                  <a:pt x="2655" y="2002"/>
                </a:lnTo>
                <a:lnTo>
                  <a:pt x="2687" y="1999"/>
                </a:lnTo>
                <a:lnTo>
                  <a:pt x="2715" y="1991"/>
                </a:lnTo>
                <a:lnTo>
                  <a:pt x="2742" y="1976"/>
                </a:lnTo>
                <a:lnTo>
                  <a:pt x="2764" y="1957"/>
                </a:lnTo>
                <a:lnTo>
                  <a:pt x="2784" y="1934"/>
                </a:lnTo>
                <a:lnTo>
                  <a:pt x="2797" y="1908"/>
                </a:lnTo>
                <a:lnTo>
                  <a:pt x="2807" y="1879"/>
                </a:lnTo>
                <a:lnTo>
                  <a:pt x="2810" y="1847"/>
                </a:lnTo>
                <a:lnTo>
                  <a:pt x="2807" y="1816"/>
                </a:lnTo>
                <a:lnTo>
                  <a:pt x="2797" y="1788"/>
                </a:lnTo>
                <a:lnTo>
                  <a:pt x="2784" y="1762"/>
                </a:lnTo>
                <a:lnTo>
                  <a:pt x="2764" y="1739"/>
                </a:lnTo>
                <a:lnTo>
                  <a:pt x="2742" y="1719"/>
                </a:lnTo>
                <a:lnTo>
                  <a:pt x="2715" y="1706"/>
                </a:lnTo>
                <a:lnTo>
                  <a:pt x="2687" y="1696"/>
                </a:lnTo>
                <a:lnTo>
                  <a:pt x="2655" y="1693"/>
                </a:lnTo>
                <a:close/>
                <a:moveTo>
                  <a:pt x="1040" y="1693"/>
                </a:moveTo>
                <a:lnTo>
                  <a:pt x="1008" y="1696"/>
                </a:lnTo>
                <a:lnTo>
                  <a:pt x="980" y="1706"/>
                </a:lnTo>
                <a:lnTo>
                  <a:pt x="953" y="1719"/>
                </a:lnTo>
                <a:lnTo>
                  <a:pt x="931" y="1739"/>
                </a:lnTo>
                <a:lnTo>
                  <a:pt x="912" y="1762"/>
                </a:lnTo>
                <a:lnTo>
                  <a:pt x="897" y="1788"/>
                </a:lnTo>
                <a:lnTo>
                  <a:pt x="888" y="1816"/>
                </a:lnTo>
                <a:lnTo>
                  <a:pt x="885" y="1847"/>
                </a:lnTo>
                <a:lnTo>
                  <a:pt x="888" y="1879"/>
                </a:lnTo>
                <a:lnTo>
                  <a:pt x="897" y="1908"/>
                </a:lnTo>
                <a:lnTo>
                  <a:pt x="912" y="1934"/>
                </a:lnTo>
                <a:lnTo>
                  <a:pt x="931" y="1957"/>
                </a:lnTo>
                <a:lnTo>
                  <a:pt x="953" y="1976"/>
                </a:lnTo>
                <a:lnTo>
                  <a:pt x="980" y="1991"/>
                </a:lnTo>
                <a:lnTo>
                  <a:pt x="1008" y="1999"/>
                </a:lnTo>
                <a:lnTo>
                  <a:pt x="1040" y="2002"/>
                </a:lnTo>
                <a:lnTo>
                  <a:pt x="1071" y="1999"/>
                </a:lnTo>
                <a:lnTo>
                  <a:pt x="1100" y="1991"/>
                </a:lnTo>
                <a:lnTo>
                  <a:pt x="1126" y="1976"/>
                </a:lnTo>
                <a:lnTo>
                  <a:pt x="1149" y="1957"/>
                </a:lnTo>
                <a:lnTo>
                  <a:pt x="1168" y="1934"/>
                </a:lnTo>
                <a:lnTo>
                  <a:pt x="1182" y="1908"/>
                </a:lnTo>
                <a:lnTo>
                  <a:pt x="1191" y="1879"/>
                </a:lnTo>
                <a:lnTo>
                  <a:pt x="1194" y="1847"/>
                </a:lnTo>
                <a:lnTo>
                  <a:pt x="1191" y="1816"/>
                </a:lnTo>
                <a:lnTo>
                  <a:pt x="1182" y="1788"/>
                </a:lnTo>
                <a:lnTo>
                  <a:pt x="1168" y="1762"/>
                </a:lnTo>
                <a:lnTo>
                  <a:pt x="1149" y="1739"/>
                </a:lnTo>
                <a:lnTo>
                  <a:pt x="1126" y="1719"/>
                </a:lnTo>
                <a:lnTo>
                  <a:pt x="1100" y="1706"/>
                </a:lnTo>
                <a:lnTo>
                  <a:pt x="1071" y="1696"/>
                </a:lnTo>
                <a:lnTo>
                  <a:pt x="1040" y="1693"/>
                </a:lnTo>
                <a:close/>
                <a:moveTo>
                  <a:pt x="82" y="1539"/>
                </a:moveTo>
                <a:lnTo>
                  <a:pt x="773" y="1539"/>
                </a:lnTo>
                <a:lnTo>
                  <a:pt x="739" y="1573"/>
                </a:lnTo>
                <a:lnTo>
                  <a:pt x="709" y="1610"/>
                </a:lnTo>
                <a:lnTo>
                  <a:pt x="683" y="1650"/>
                </a:lnTo>
                <a:lnTo>
                  <a:pt x="663" y="1694"/>
                </a:lnTo>
                <a:lnTo>
                  <a:pt x="647" y="1741"/>
                </a:lnTo>
                <a:lnTo>
                  <a:pt x="636" y="1789"/>
                </a:lnTo>
                <a:lnTo>
                  <a:pt x="82" y="1789"/>
                </a:lnTo>
                <a:lnTo>
                  <a:pt x="66" y="1786"/>
                </a:lnTo>
                <a:lnTo>
                  <a:pt x="52" y="1779"/>
                </a:lnTo>
                <a:lnTo>
                  <a:pt x="41" y="1768"/>
                </a:lnTo>
                <a:lnTo>
                  <a:pt x="34" y="1755"/>
                </a:lnTo>
                <a:lnTo>
                  <a:pt x="32" y="1740"/>
                </a:lnTo>
                <a:lnTo>
                  <a:pt x="32" y="1589"/>
                </a:lnTo>
                <a:lnTo>
                  <a:pt x="34" y="1573"/>
                </a:lnTo>
                <a:lnTo>
                  <a:pt x="41" y="1559"/>
                </a:lnTo>
                <a:lnTo>
                  <a:pt x="52" y="1548"/>
                </a:lnTo>
                <a:lnTo>
                  <a:pt x="66" y="1542"/>
                </a:lnTo>
                <a:lnTo>
                  <a:pt x="82" y="1539"/>
                </a:lnTo>
                <a:close/>
                <a:moveTo>
                  <a:pt x="2655" y="1539"/>
                </a:moveTo>
                <a:lnTo>
                  <a:pt x="2701" y="1542"/>
                </a:lnTo>
                <a:lnTo>
                  <a:pt x="2744" y="1552"/>
                </a:lnTo>
                <a:lnTo>
                  <a:pt x="2786" y="1567"/>
                </a:lnTo>
                <a:lnTo>
                  <a:pt x="2824" y="1589"/>
                </a:lnTo>
                <a:lnTo>
                  <a:pt x="2858" y="1615"/>
                </a:lnTo>
                <a:lnTo>
                  <a:pt x="2889" y="1645"/>
                </a:lnTo>
                <a:lnTo>
                  <a:pt x="2914" y="1680"/>
                </a:lnTo>
                <a:lnTo>
                  <a:pt x="2936" y="1717"/>
                </a:lnTo>
                <a:lnTo>
                  <a:pt x="2951" y="1759"/>
                </a:lnTo>
                <a:lnTo>
                  <a:pt x="2961" y="1802"/>
                </a:lnTo>
                <a:lnTo>
                  <a:pt x="2964" y="1847"/>
                </a:lnTo>
                <a:lnTo>
                  <a:pt x="2961" y="1893"/>
                </a:lnTo>
                <a:lnTo>
                  <a:pt x="2951" y="1936"/>
                </a:lnTo>
                <a:lnTo>
                  <a:pt x="2936" y="1978"/>
                </a:lnTo>
                <a:lnTo>
                  <a:pt x="2914" y="2016"/>
                </a:lnTo>
                <a:lnTo>
                  <a:pt x="2889" y="2050"/>
                </a:lnTo>
                <a:lnTo>
                  <a:pt x="2858" y="2081"/>
                </a:lnTo>
                <a:lnTo>
                  <a:pt x="2824" y="2107"/>
                </a:lnTo>
                <a:lnTo>
                  <a:pt x="2786" y="2128"/>
                </a:lnTo>
                <a:lnTo>
                  <a:pt x="2744" y="2144"/>
                </a:lnTo>
                <a:lnTo>
                  <a:pt x="2701" y="2153"/>
                </a:lnTo>
                <a:lnTo>
                  <a:pt x="2655" y="2157"/>
                </a:lnTo>
                <a:lnTo>
                  <a:pt x="2610" y="2153"/>
                </a:lnTo>
                <a:lnTo>
                  <a:pt x="2567" y="2144"/>
                </a:lnTo>
                <a:lnTo>
                  <a:pt x="2525" y="2128"/>
                </a:lnTo>
                <a:lnTo>
                  <a:pt x="2488" y="2107"/>
                </a:lnTo>
                <a:lnTo>
                  <a:pt x="2453" y="2081"/>
                </a:lnTo>
                <a:lnTo>
                  <a:pt x="2422" y="2050"/>
                </a:lnTo>
                <a:lnTo>
                  <a:pt x="2396" y="2016"/>
                </a:lnTo>
                <a:lnTo>
                  <a:pt x="2375" y="1978"/>
                </a:lnTo>
                <a:lnTo>
                  <a:pt x="2360" y="1936"/>
                </a:lnTo>
                <a:lnTo>
                  <a:pt x="2350" y="1893"/>
                </a:lnTo>
                <a:lnTo>
                  <a:pt x="2346" y="1847"/>
                </a:lnTo>
                <a:lnTo>
                  <a:pt x="2350" y="1802"/>
                </a:lnTo>
                <a:lnTo>
                  <a:pt x="2360" y="1759"/>
                </a:lnTo>
                <a:lnTo>
                  <a:pt x="2375" y="1717"/>
                </a:lnTo>
                <a:lnTo>
                  <a:pt x="2396" y="1680"/>
                </a:lnTo>
                <a:lnTo>
                  <a:pt x="2422" y="1645"/>
                </a:lnTo>
                <a:lnTo>
                  <a:pt x="2453" y="1615"/>
                </a:lnTo>
                <a:lnTo>
                  <a:pt x="2488" y="1589"/>
                </a:lnTo>
                <a:lnTo>
                  <a:pt x="2525" y="1567"/>
                </a:lnTo>
                <a:lnTo>
                  <a:pt x="2567" y="1552"/>
                </a:lnTo>
                <a:lnTo>
                  <a:pt x="2610" y="1542"/>
                </a:lnTo>
                <a:lnTo>
                  <a:pt x="2655" y="1539"/>
                </a:lnTo>
                <a:close/>
                <a:moveTo>
                  <a:pt x="1040" y="1539"/>
                </a:moveTo>
                <a:lnTo>
                  <a:pt x="1085" y="1542"/>
                </a:lnTo>
                <a:lnTo>
                  <a:pt x="1129" y="1552"/>
                </a:lnTo>
                <a:lnTo>
                  <a:pt x="1170" y="1567"/>
                </a:lnTo>
                <a:lnTo>
                  <a:pt x="1208" y="1589"/>
                </a:lnTo>
                <a:lnTo>
                  <a:pt x="1242" y="1615"/>
                </a:lnTo>
                <a:lnTo>
                  <a:pt x="1273" y="1645"/>
                </a:lnTo>
                <a:lnTo>
                  <a:pt x="1299" y="1680"/>
                </a:lnTo>
                <a:lnTo>
                  <a:pt x="1320" y="1717"/>
                </a:lnTo>
                <a:lnTo>
                  <a:pt x="1336" y="1759"/>
                </a:lnTo>
                <a:lnTo>
                  <a:pt x="1346" y="1802"/>
                </a:lnTo>
                <a:lnTo>
                  <a:pt x="1349" y="1847"/>
                </a:lnTo>
                <a:lnTo>
                  <a:pt x="1346" y="1893"/>
                </a:lnTo>
                <a:lnTo>
                  <a:pt x="1336" y="1936"/>
                </a:lnTo>
                <a:lnTo>
                  <a:pt x="1320" y="1978"/>
                </a:lnTo>
                <a:lnTo>
                  <a:pt x="1299" y="2016"/>
                </a:lnTo>
                <a:lnTo>
                  <a:pt x="1273" y="2050"/>
                </a:lnTo>
                <a:lnTo>
                  <a:pt x="1242" y="2081"/>
                </a:lnTo>
                <a:lnTo>
                  <a:pt x="1208" y="2107"/>
                </a:lnTo>
                <a:lnTo>
                  <a:pt x="1170" y="2128"/>
                </a:lnTo>
                <a:lnTo>
                  <a:pt x="1129" y="2144"/>
                </a:lnTo>
                <a:lnTo>
                  <a:pt x="1085" y="2153"/>
                </a:lnTo>
                <a:lnTo>
                  <a:pt x="1040" y="2157"/>
                </a:lnTo>
                <a:lnTo>
                  <a:pt x="995" y="2153"/>
                </a:lnTo>
                <a:lnTo>
                  <a:pt x="951" y="2144"/>
                </a:lnTo>
                <a:lnTo>
                  <a:pt x="909" y="2128"/>
                </a:lnTo>
                <a:lnTo>
                  <a:pt x="871" y="2107"/>
                </a:lnTo>
                <a:lnTo>
                  <a:pt x="837" y="2081"/>
                </a:lnTo>
                <a:lnTo>
                  <a:pt x="806" y="2050"/>
                </a:lnTo>
                <a:lnTo>
                  <a:pt x="781" y="2016"/>
                </a:lnTo>
                <a:lnTo>
                  <a:pt x="759" y="1978"/>
                </a:lnTo>
                <a:lnTo>
                  <a:pt x="743" y="1936"/>
                </a:lnTo>
                <a:lnTo>
                  <a:pt x="734" y="1893"/>
                </a:lnTo>
                <a:lnTo>
                  <a:pt x="731" y="1847"/>
                </a:lnTo>
                <a:lnTo>
                  <a:pt x="734" y="1802"/>
                </a:lnTo>
                <a:lnTo>
                  <a:pt x="743" y="1759"/>
                </a:lnTo>
                <a:lnTo>
                  <a:pt x="759" y="1717"/>
                </a:lnTo>
                <a:lnTo>
                  <a:pt x="781" y="1680"/>
                </a:lnTo>
                <a:lnTo>
                  <a:pt x="806" y="1645"/>
                </a:lnTo>
                <a:lnTo>
                  <a:pt x="837" y="1615"/>
                </a:lnTo>
                <a:lnTo>
                  <a:pt x="871" y="1589"/>
                </a:lnTo>
                <a:lnTo>
                  <a:pt x="909" y="1567"/>
                </a:lnTo>
                <a:lnTo>
                  <a:pt x="951" y="1552"/>
                </a:lnTo>
                <a:lnTo>
                  <a:pt x="995" y="1542"/>
                </a:lnTo>
                <a:lnTo>
                  <a:pt x="1040" y="1539"/>
                </a:lnTo>
                <a:close/>
                <a:moveTo>
                  <a:pt x="99" y="794"/>
                </a:moveTo>
                <a:lnTo>
                  <a:pt x="1837" y="794"/>
                </a:lnTo>
                <a:lnTo>
                  <a:pt x="1859" y="797"/>
                </a:lnTo>
                <a:lnTo>
                  <a:pt x="1881" y="805"/>
                </a:lnTo>
                <a:lnTo>
                  <a:pt x="1899" y="816"/>
                </a:lnTo>
                <a:lnTo>
                  <a:pt x="1913" y="831"/>
                </a:lnTo>
                <a:lnTo>
                  <a:pt x="1925" y="850"/>
                </a:lnTo>
                <a:lnTo>
                  <a:pt x="1933" y="870"/>
                </a:lnTo>
                <a:lnTo>
                  <a:pt x="1936" y="894"/>
                </a:lnTo>
                <a:lnTo>
                  <a:pt x="1936" y="1341"/>
                </a:lnTo>
                <a:lnTo>
                  <a:pt x="1933" y="1363"/>
                </a:lnTo>
                <a:lnTo>
                  <a:pt x="1925" y="1384"/>
                </a:lnTo>
                <a:lnTo>
                  <a:pt x="1913" y="1402"/>
                </a:lnTo>
                <a:lnTo>
                  <a:pt x="1899" y="1417"/>
                </a:lnTo>
                <a:lnTo>
                  <a:pt x="1881" y="1429"/>
                </a:lnTo>
                <a:lnTo>
                  <a:pt x="1859" y="1436"/>
                </a:lnTo>
                <a:lnTo>
                  <a:pt x="1837" y="1440"/>
                </a:lnTo>
                <a:lnTo>
                  <a:pt x="99" y="1440"/>
                </a:lnTo>
                <a:lnTo>
                  <a:pt x="77" y="1436"/>
                </a:lnTo>
                <a:lnTo>
                  <a:pt x="55" y="1429"/>
                </a:lnTo>
                <a:lnTo>
                  <a:pt x="37" y="1417"/>
                </a:lnTo>
                <a:lnTo>
                  <a:pt x="21" y="1402"/>
                </a:lnTo>
                <a:lnTo>
                  <a:pt x="10" y="1384"/>
                </a:lnTo>
                <a:lnTo>
                  <a:pt x="2" y="1363"/>
                </a:lnTo>
                <a:lnTo>
                  <a:pt x="0" y="1341"/>
                </a:lnTo>
                <a:lnTo>
                  <a:pt x="0" y="894"/>
                </a:lnTo>
                <a:lnTo>
                  <a:pt x="2" y="870"/>
                </a:lnTo>
                <a:lnTo>
                  <a:pt x="10" y="850"/>
                </a:lnTo>
                <a:lnTo>
                  <a:pt x="21" y="831"/>
                </a:lnTo>
                <a:lnTo>
                  <a:pt x="37" y="816"/>
                </a:lnTo>
                <a:lnTo>
                  <a:pt x="55" y="805"/>
                </a:lnTo>
                <a:lnTo>
                  <a:pt x="77" y="797"/>
                </a:lnTo>
                <a:lnTo>
                  <a:pt x="99" y="794"/>
                </a:lnTo>
                <a:close/>
                <a:moveTo>
                  <a:pt x="2347" y="290"/>
                </a:moveTo>
                <a:lnTo>
                  <a:pt x="2331" y="292"/>
                </a:lnTo>
                <a:lnTo>
                  <a:pt x="2319" y="299"/>
                </a:lnTo>
                <a:lnTo>
                  <a:pt x="2308" y="310"/>
                </a:lnTo>
                <a:lnTo>
                  <a:pt x="2301" y="324"/>
                </a:lnTo>
                <a:lnTo>
                  <a:pt x="2297" y="339"/>
                </a:lnTo>
                <a:lnTo>
                  <a:pt x="2297" y="682"/>
                </a:lnTo>
                <a:lnTo>
                  <a:pt x="2301" y="698"/>
                </a:lnTo>
                <a:lnTo>
                  <a:pt x="2308" y="712"/>
                </a:lnTo>
                <a:lnTo>
                  <a:pt x="2319" y="723"/>
                </a:lnTo>
                <a:lnTo>
                  <a:pt x="2331" y="729"/>
                </a:lnTo>
                <a:lnTo>
                  <a:pt x="2347" y="732"/>
                </a:lnTo>
                <a:lnTo>
                  <a:pt x="2966" y="732"/>
                </a:lnTo>
                <a:lnTo>
                  <a:pt x="2982" y="729"/>
                </a:lnTo>
                <a:lnTo>
                  <a:pt x="2996" y="722"/>
                </a:lnTo>
                <a:lnTo>
                  <a:pt x="3006" y="711"/>
                </a:lnTo>
                <a:lnTo>
                  <a:pt x="3013" y="698"/>
                </a:lnTo>
                <a:lnTo>
                  <a:pt x="3015" y="683"/>
                </a:lnTo>
                <a:lnTo>
                  <a:pt x="3014" y="668"/>
                </a:lnTo>
                <a:lnTo>
                  <a:pt x="3007" y="653"/>
                </a:lnTo>
                <a:lnTo>
                  <a:pt x="2765" y="310"/>
                </a:lnTo>
                <a:lnTo>
                  <a:pt x="2754" y="299"/>
                </a:lnTo>
                <a:lnTo>
                  <a:pt x="2740" y="292"/>
                </a:lnTo>
                <a:lnTo>
                  <a:pt x="2724" y="290"/>
                </a:lnTo>
                <a:lnTo>
                  <a:pt x="2347" y="290"/>
                </a:lnTo>
                <a:close/>
                <a:moveTo>
                  <a:pt x="2172" y="19"/>
                </a:moveTo>
                <a:lnTo>
                  <a:pt x="2640" y="19"/>
                </a:lnTo>
                <a:lnTo>
                  <a:pt x="2684" y="23"/>
                </a:lnTo>
                <a:lnTo>
                  <a:pt x="2727" y="29"/>
                </a:lnTo>
                <a:lnTo>
                  <a:pt x="2768" y="41"/>
                </a:lnTo>
                <a:lnTo>
                  <a:pt x="2808" y="57"/>
                </a:lnTo>
                <a:lnTo>
                  <a:pt x="2845" y="77"/>
                </a:lnTo>
                <a:lnTo>
                  <a:pt x="2881" y="100"/>
                </a:lnTo>
                <a:lnTo>
                  <a:pt x="2913" y="128"/>
                </a:lnTo>
                <a:lnTo>
                  <a:pt x="2943" y="160"/>
                </a:lnTo>
                <a:lnTo>
                  <a:pt x="2970" y="195"/>
                </a:lnTo>
                <a:lnTo>
                  <a:pt x="3272" y="643"/>
                </a:lnTo>
                <a:lnTo>
                  <a:pt x="3296" y="683"/>
                </a:lnTo>
                <a:lnTo>
                  <a:pt x="3314" y="726"/>
                </a:lnTo>
                <a:lnTo>
                  <a:pt x="3328" y="770"/>
                </a:lnTo>
                <a:lnTo>
                  <a:pt x="3337" y="817"/>
                </a:lnTo>
                <a:lnTo>
                  <a:pt x="3340" y="864"/>
                </a:lnTo>
                <a:lnTo>
                  <a:pt x="3340" y="1539"/>
                </a:lnTo>
                <a:lnTo>
                  <a:pt x="3460" y="1539"/>
                </a:lnTo>
                <a:lnTo>
                  <a:pt x="3476" y="1542"/>
                </a:lnTo>
                <a:lnTo>
                  <a:pt x="3490" y="1548"/>
                </a:lnTo>
                <a:lnTo>
                  <a:pt x="3500" y="1559"/>
                </a:lnTo>
                <a:lnTo>
                  <a:pt x="3508" y="1573"/>
                </a:lnTo>
                <a:lnTo>
                  <a:pt x="3510" y="1589"/>
                </a:lnTo>
                <a:lnTo>
                  <a:pt x="3510" y="1740"/>
                </a:lnTo>
                <a:lnTo>
                  <a:pt x="3508" y="1755"/>
                </a:lnTo>
                <a:lnTo>
                  <a:pt x="3500" y="1768"/>
                </a:lnTo>
                <a:lnTo>
                  <a:pt x="3490" y="1779"/>
                </a:lnTo>
                <a:lnTo>
                  <a:pt x="3476" y="1786"/>
                </a:lnTo>
                <a:lnTo>
                  <a:pt x="3460" y="1789"/>
                </a:lnTo>
                <a:lnTo>
                  <a:pt x="3059" y="1789"/>
                </a:lnTo>
                <a:lnTo>
                  <a:pt x="3048" y="1741"/>
                </a:lnTo>
                <a:lnTo>
                  <a:pt x="3033" y="1695"/>
                </a:lnTo>
                <a:lnTo>
                  <a:pt x="3012" y="1651"/>
                </a:lnTo>
                <a:lnTo>
                  <a:pt x="2987" y="1611"/>
                </a:lnTo>
                <a:lnTo>
                  <a:pt x="2957" y="1574"/>
                </a:lnTo>
                <a:lnTo>
                  <a:pt x="2923" y="1541"/>
                </a:lnTo>
                <a:lnTo>
                  <a:pt x="2886" y="1511"/>
                </a:lnTo>
                <a:lnTo>
                  <a:pt x="2844" y="1486"/>
                </a:lnTo>
                <a:lnTo>
                  <a:pt x="2801" y="1466"/>
                </a:lnTo>
                <a:lnTo>
                  <a:pt x="2755" y="1451"/>
                </a:lnTo>
                <a:lnTo>
                  <a:pt x="2706" y="1443"/>
                </a:lnTo>
                <a:lnTo>
                  <a:pt x="2655" y="1440"/>
                </a:lnTo>
                <a:lnTo>
                  <a:pt x="2605" y="1443"/>
                </a:lnTo>
                <a:lnTo>
                  <a:pt x="2556" y="1451"/>
                </a:lnTo>
                <a:lnTo>
                  <a:pt x="2510" y="1466"/>
                </a:lnTo>
                <a:lnTo>
                  <a:pt x="2466" y="1486"/>
                </a:lnTo>
                <a:lnTo>
                  <a:pt x="2425" y="1511"/>
                </a:lnTo>
                <a:lnTo>
                  <a:pt x="2388" y="1541"/>
                </a:lnTo>
                <a:lnTo>
                  <a:pt x="2354" y="1574"/>
                </a:lnTo>
                <a:lnTo>
                  <a:pt x="2324" y="1611"/>
                </a:lnTo>
                <a:lnTo>
                  <a:pt x="2299" y="1651"/>
                </a:lnTo>
                <a:lnTo>
                  <a:pt x="2277" y="1695"/>
                </a:lnTo>
                <a:lnTo>
                  <a:pt x="2262" y="1741"/>
                </a:lnTo>
                <a:lnTo>
                  <a:pt x="2253" y="1789"/>
                </a:lnTo>
                <a:lnTo>
                  <a:pt x="1442" y="1789"/>
                </a:lnTo>
                <a:lnTo>
                  <a:pt x="1433" y="1741"/>
                </a:lnTo>
                <a:lnTo>
                  <a:pt x="1417" y="1694"/>
                </a:lnTo>
                <a:lnTo>
                  <a:pt x="1397" y="1650"/>
                </a:lnTo>
                <a:lnTo>
                  <a:pt x="1370" y="1610"/>
                </a:lnTo>
                <a:lnTo>
                  <a:pt x="1340" y="1573"/>
                </a:lnTo>
                <a:lnTo>
                  <a:pt x="1306" y="1539"/>
                </a:lnTo>
                <a:lnTo>
                  <a:pt x="2073" y="1539"/>
                </a:lnTo>
                <a:lnTo>
                  <a:pt x="2073" y="119"/>
                </a:lnTo>
                <a:lnTo>
                  <a:pt x="2075" y="96"/>
                </a:lnTo>
                <a:lnTo>
                  <a:pt x="2083" y="76"/>
                </a:lnTo>
                <a:lnTo>
                  <a:pt x="2094" y="57"/>
                </a:lnTo>
                <a:lnTo>
                  <a:pt x="2110" y="42"/>
                </a:lnTo>
                <a:lnTo>
                  <a:pt x="2128" y="30"/>
                </a:lnTo>
                <a:lnTo>
                  <a:pt x="2150" y="23"/>
                </a:lnTo>
                <a:lnTo>
                  <a:pt x="2172" y="19"/>
                </a:lnTo>
                <a:close/>
                <a:moveTo>
                  <a:pt x="1141" y="0"/>
                </a:moveTo>
                <a:lnTo>
                  <a:pt x="1837" y="0"/>
                </a:lnTo>
                <a:lnTo>
                  <a:pt x="1859" y="2"/>
                </a:lnTo>
                <a:lnTo>
                  <a:pt x="1881" y="10"/>
                </a:lnTo>
                <a:lnTo>
                  <a:pt x="1899" y="22"/>
                </a:lnTo>
                <a:lnTo>
                  <a:pt x="1913" y="37"/>
                </a:lnTo>
                <a:lnTo>
                  <a:pt x="1925" y="56"/>
                </a:lnTo>
                <a:lnTo>
                  <a:pt x="1933" y="77"/>
                </a:lnTo>
                <a:lnTo>
                  <a:pt x="1936" y="99"/>
                </a:lnTo>
                <a:lnTo>
                  <a:pt x="1936" y="546"/>
                </a:lnTo>
                <a:lnTo>
                  <a:pt x="1933" y="568"/>
                </a:lnTo>
                <a:lnTo>
                  <a:pt x="1925" y="590"/>
                </a:lnTo>
                <a:lnTo>
                  <a:pt x="1913" y="608"/>
                </a:lnTo>
                <a:lnTo>
                  <a:pt x="1899" y="624"/>
                </a:lnTo>
                <a:lnTo>
                  <a:pt x="1881" y="635"/>
                </a:lnTo>
                <a:lnTo>
                  <a:pt x="1859" y="643"/>
                </a:lnTo>
                <a:lnTo>
                  <a:pt x="1837" y="645"/>
                </a:lnTo>
                <a:lnTo>
                  <a:pt x="1141" y="645"/>
                </a:lnTo>
                <a:lnTo>
                  <a:pt x="1119" y="643"/>
                </a:lnTo>
                <a:lnTo>
                  <a:pt x="1098" y="635"/>
                </a:lnTo>
                <a:lnTo>
                  <a:pt x="1080" y="624"/>
                </a:lnTo>
                <a:lnTo>
                  <a:pt x="1064" y="608"/>
                </a:lnTo>
                <a:lnTo>
                  <a:pt x="1052" y="590"/>
                </a:lnTo>
                <a:lnTo>
                  <a:pt x="1044" y="568"/>
                </a:lnTo>
                <a:lnTo>
                  <a:pt x="1042" y="546"/>
                </a:lnTo>
                <a:lnTo>
                  <a:pt x="1042" y="99"/>
                </a:lnTo>
                <a:lnTo>
                  <a:pt x="1044" y="77"/>
                </a:lnTo>
                <a:lnTo>
                  <a:pt x="1052" y="56"/>
                </a:lnTo>
                <a:lnTo>
                  <a:pt x="1064" y="37"/>
                </a:lnTo>
                <a:lnTo>
                  <a:pt x="1080" y="22"/>
                </a:lnTo>
                <a:lnTo>
                  <a:pt x="1098" y="10"/>
                </a:lnTo>
                <a:lnTo>
                  <a:pt x="1119" y="2"/>
                </a:lnTo>
                <a:lnTo>
                  <a:pt x="1141" y="0"/>
                </a:lnTo>
                <a:close/>
                <a:moveTo>
                  <a:pt x="99" y="0"/>
                </a:moveTo>
                <a:lnTo>
                  <a:pt x="795" y="0"/>
                </a:lnTo>
                <a:lnTo>
                  <a:pt x="817" y="2"/>
                </a:lnTo>
                <a:lnTo>
                  <a:pt x="838" y="10"/>
                </a:lnTo>
                <a:lnTo>
                  <a:pt x="856" y="22"/>
                </a:lnTo>
                <a:lnTo>
                  <a:pt x="871" y="37"/>
                </a:lnTo>
                <a:lnTo>
                  <a:pt x="883" y="56"/>
                </a:lnTo>
                <a:lnTo>
                  <a:pt x="890" y="77"/>
                </a:lnTo>
                <a:lnTo>
                  <a:pt x="893" y="99"/>
                </a:lnTo>
                <a:lnTo>
                  <a:pt x="893" y="546"/>
                </a:lnTo>
                <a:lnTo>
                  <a:pt x="890" y="568"/>
                </a:lnTo>
                <a:lnTo>
                  <a:pt x="883" y="590"/>
                </a:lnTo>
                <a:lnTo>
                  <a:pt x="871" y="608"/>
                </a:lnTo>
                <a:lnTo>
                  <a:pt x="856" y="624"/>
                </a:lnTo>
                <a:lnTo>
                  <a:pt x="838" y="635"/>
                </a:lnTo>
                <a:lnTo>
                  <a:pt x="817" y="643"/>
                </a:lnTo>
                <a:lnTo>
                  <a:pt x="795" y="645"/>
                </a:lnTo>
                <a:lnTo>
                  <a:pt x="99" y="645"/>
                </a:lnTo>
                <a:lnTo>
                  <a:pt x="77" y="643"/>
                </a:lnTo>
                <a:lnTo>
                  <a:pt x="55" y="635"/>
                </a:lnTo>
                <a:lnTo>
                  <a:pt x="37" y="624"/>
                </a:lnTo>
                <a:lnTo>
                  <a:pt x="21" y="608"/>
                </a:lnTo>
                <a:lnTo>
                  <a:pt x="10" y="590"/>
                </a:lnTo>
                <a:lnTo>
                  <a:pt x="2" y="568"/>
                </a:lnTo>
                <a:lnTo>
                  <a:pt x="0" y="546"/>
                </a:lnTo>
                <a:lnTo>
                  <a:pt x="0" y="99"/>
                </a:lnTo>
                <a:lnTo>
                  <a:pt x="2" y="77"/>
                </a:lnTo>
                <a:lnTo>
                  <a:pt x="10" y="56"/>
                </a:lnTo>
                <a:lnTo>
                  <a:pt x="21" y="37"/>
                </a:lnTo>
                <a:lnTo>
                  <a:pt x="37" y="22"/>
                </a:lnTo>
                <a:lnTo>
                  <a:pt x="55" y="10"/>
                </a:lnTo>
                <a:lnTo>
                  <a:pt x="77" y="2"/>
                </a:lnTo>
                <a:lnTo>
                  <a:pt x="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Freeform 16"/>
          <p:cNvSpPr>
            <a:spLocks noEditPoints="1"/>
          </p:cNvSpPr>
          <p:nvPr/>
        </p:nvSpPr>
        <p:spPr bwMode="auto">
          <a:xfrm>
            <a:off x="4797243" y="687625"/>
            <a:ext cx="579881" cy="615144"/>
          </a:xfrm>
          <a:custGeom>
            <a:avLst/>
            <a:gdLst>
              <a:gd name="T0" fmla="*/ 2085 w 3551"/>
              <a:gd name="T1" fmla="*/ 1669 h 3298"/>
              <a:gd name="T2" fmla="*/ 2206 w 3551"/>
              <a:gd name="T3" fmla="*/ 1852 h 3298"/>
              <a:gd name="T4" fmla="*/ 2534 w 3551"/>
              <a:gd name="T5" fmla="*/ 2372 h 3298"/>
              <a:gd name="T6" fmla="*/ 2500 w 3551"/>
              <a:gd name="T7" fmla="*/ 2464 h 3298"/>
              <a:gd name="T8" fmla="*/ 1989 w 3551"/>
              <a:gd name="T9" fmla="*/ 2164 h 3298"/>
              <a:gd name="T10" fmla="*/ 1766 w 3551"/>
              <a:gd name="T11" fmla="*/ 2160 h 3298"/>
              <a:gd name="T12" fmla="*/ 1591 w 3551"/>
              <a:gd name="T13" fmla="*/ 2019 h 3298"/>
              <a:gd name="T14" fmla="*/ 1574 w 3551"/>
              <a:gd name="T15" fmla="*/ 1804 h 3298"/>
              <a:gd name="T16" fmla="*/ 1739 w 3551"/>
              <a:gd name="T17" fmla="*/ 1638 h 3298"/>
              <a:gd name="T18" fmla="*/ 2292 w 3551"/>
              <a:gd name="T19" fmla="*/ 0 h 3298"/>
              <a:gd name="T20" fmla="*/ 2391 w 3551"/>
              <a:gd name="T21" fmla="*/ 69 h 3298"/>
              <a:gd name="T22" fmla="*/ 2356 w 3551"/>
              <a:gd name="T23" fmla="*/ 250 h 3298"/>
              <a:gd name="T24" fmla="*/ 2206 w 3551"/>
              <a:gd name="T25" fmla="*/ 492 h 3298"/>
              <a:gd name="T26" fmla="*/ 2734 w 3551"/>
              <a:gd name="T27" fmla="*/ 672 h 3298"/>
              <a:gd name="T28" fmla="*/ 2972 w 3551"/>
              <a:gd name="T29" fmla="*/ 647 h 3298"/>
              <a:gd name="T30" fmla="*/ 2982 w 3551"/>
              <a:gd name="T31" fmla="*/ 536 h 3298"/>
              <a:gd name="T32" fmla="*/ 3168 w 3551"/>
              <a:gd name="T33" fmla="*/ 434 h 3298"/>
              <a:gd name="T34" fmla="*/ 3550 w 3551"/>
              <a:gd name="T35" fmla="*/ 757 h 3298"/>
              <a:gd name="T36" fmla="*/ 3424 w 3551"/>
              <a:gd name="T37" fmla="*/ 922 h 3298"/>
              <a:gd name="T38" fmla="*/ 3297 w 3551"/>
              <a:gd name="T39" fmla="*/ 914 h 3298"/>
              <a:gd name="T40" fmla="*/ 3341 w 3551"/>
              <a:gd name="T41" fmla="*/ 1251 h 3298"/>
              <a:gd name="T42" fmla="*/ 3503 w 3551"/>
              <a:gd name="T43" fmla="*/ 1751 h 3298"/>
              <a:gd name="T44" fmla="*/ 3441 w 3551"/>
              <a:gd name="T45" fmla="*/ 2291 h 3298"/>
              <a:gd name="T46" fmla="*/ 3164 w 3551"/>
              <a:gd name="T47" fmla="*/ 2756 h 3298"/>
              <a:gd name="T48" fmla="*/ 2717 w 3551"/>
              <a:gd name="T49" fmla="*/ 3101 h 3298"/>
              <a:gd name="T50" fmla="*/ 2148 w 3551"/>
              <a:gd name="T51" fmla="*/ 3281 h 3298"/>
              <a:gd name="T52" fmla="*/ 1524 w 3551"/>
              <a:gd name="T53" fmla="*/ 3262 h 3298"/>
              <a:gd name="T54" fmla="*/ 978 w 3551"/>
              <a:gd name="T55" fmla="*/ 3050 h 3298"/>
              <a:gd name="T56" fmla="*/ 561 w 3551"/>
              <a:gd name="T57" fmla="*/ 2684 h 3298"/>
              <a:gd name="T58" fmla="*/ 318 w 3551"/>
              <a:gd name="T59" fmla="*/ 2207 h 3298"/>
              <a:gd name="T60" fmla="*/ 49 w 3551"/>
              <a:gd name="T61" fmla="*/ 2006 h 3298"/>
              <a:gd name="T62" fmla="*/ 5 w 3551"/>
              <a:gd name="T63" fmla="*/ 1886 h 3298"/>
              <a:gd name="T64" fmla="*/ 447 w 3551"/>
              <a:gd name="T65" fmla="*/ 1273 h 3298"/>
              <a:gd name="T66" fmla="*/ 575 w 3551"/>
              <a:gd name="T67" fmla="*/ 1306 h 3298"/>
              <a:gd name="T68" fmla="*/ 955 w 3551"/>
              <a:gd name="T69" fmla="*/ 1953 h 3298"/>
              <a:gd name="T70" fmla="*/ 836 w 3551"/>
              <a:gd name="T71" fmla="*/ 2028 h 3298"/>
              <a:gd name="T72" fmla="*/ 843 w 3551"/>
              <a:gd name="T73" fmla="*/ 2402 h 3298"/>
              <a:gd name="T74" fmla="*/ 1197 w 3551"/>
              <a:gd name="T75" fmla="*/ 2745 h 3298"/>
              <a:gd name="T76" fmla="*/ 1694 w 3551"/>
              <a:gd name="T77" fmla="*/ 2925 h 3298"/>
              <a:gd name="T78" fmla="*/ 2250 w 3551"/>
              <a:gd name="T79" fmla="*/ 2893 h 3298"/>
              <a:gd name="T80" fmla="*/ 2704 w 3551"/>
              <a:gd name="T81" fmla="*/ 2665 h 3298"/>
              <a:gd name="T82" fmla="*/ 3006 w 3551"/>
              <a:gd name="T83" fmla="*/ 2292 h 3298"/>
              <a:gd name="T84" fmla="*/ 3097 w 3551"/>
              <a:gd name="T85" fmla="*/ 1822 h 3298"/>
              <a:gd name="T86" fmla="*/ 2956 w 3551"/>
              <a:gd name="T87" fmla="*/ 1382 h 3298"/>
              <a:gd name="T88" fmla="*/ 2625 w 3551"/>
              <a:gd name="T89" fmla="*/ 1042 h 3298"/>
              <a:gd name="T90" fmla="*/ 2160 w 3551"/>
              <a:gd name="T91" fmla="*/ 850 h 3298"/>
              <a:gd name="T92" fmla="*/ 1629 w 3551"/>
              <a:gd name="T93" fmla="*/ 849 h 3298"/>
              <a:gd name="T94" fmla="*/ 1198 w 3551"/>
              <a:gd name="T95" fmla="*/ 1013 h 3298"/>
              <a:gd name="T96" fmla="*/ 1015 w 3551"/>
              <a:gd name="T97" fmla="*/ 1016 h 3298"/>
              <a:gd name="T98" fmla="*/ 900 w 3551"/>
              <a:gd name="T99" fmla="*/ 884 h 3298"/>
              <a:gd name="T100" fmla="*/ 961 w 3551"/>
              <a:gd name="T101" fmla="*/ 725 h 3298"/>
              <a:gd name="T102" fmla="*/ 1414 w 3551"/>
              <a:gd name="T103" fmla="*/ 527 h 3298"/>
              <a:gd name="T104" fmla="*/ 1504 w 3551"/>
              <a:gd name="T105" fmla="*/ 268 h 3298"/>
              <a:gd name="T106" fmla="*/ 1425 w 3551"/>
              <a:gd name="T107" fmla="*/ 180 h 3298"/>
              <a:gd name="T108" fmla="*/ 1482 w 3551"/>
              <a:gd name="T109" fmla="*/ 9 h 3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51" h="3298">
                <a:moveTo>
                  <a:pt x="1897" y="1608"/>
                </a:moveTo>
                <a:lnTo>
                  <a:pt x="1937" y="1612"/>
                </a:lnTo>
                <a:lnTo>
                  <a:pt x="1975" y="1620"/>
                </a:lnTo>
                <a:lnTo>
                  <a:pt x="2014" y="1632"/>
                </a:lnTo>
                <a:lnTo>
                  <a:pt x="2051" y="1648"/>
                </a:lnTo>
                <a:lnTo>
                  <a:pt x="2085" y="1669"/>
                </a:lnTo>
                <a:lnTo>
                  <a:pt x="2117" y="1694"/>
                </a:lnTo>
                <a:lnTo>
                  <a:pt x="2144" y="1722"/>
                </a:lnTo>
                <a:lnTo>
                  <a:pt x="2167" y="1752"/>
                </a:lnTo>
                <a:lnTo>
                  <a:pt x="2186" y="1785"/>
                </a:lnTo>
                <a:lnTo>
                  <a:pt x="2198" y="1818"/>
                </a:lnTo>
                <a:lnTo>
                  <a:pt x="2206" y="1852"/>
                </a:lnTo>
                <a:lnTo>
                  <a:pt x="2210" y="1887"/>
                </a:lnTo>
                <a:lnTo>
                  <a:pt x="2208" y="1922"/>
                </a:lnTo>
                <a:lnTo>
                  <a:pt x="2202" y="1957"/>
                </a:lnTo>
                <a:lnTo>
                  <a:pt x="2190" y="1991"/>
                </a:lnTo>
                <a:lnTo>
                  <a:pt x="2521" y="2354"/>
                </a:lnTo>
                <a:lnTo>
                  <a:pt x="2534" y="2372"/>
                </a:lnTo>
                <a:lnTo>
                  <a:pt x="2540" y="2390"/>
                </a:lnTo>
                <a:lnTo>
                  <a:pt x="2541" y="2408"/>
                </a:lnTo>
                <a:lnTo>
                  <a:pt x="2536" y="2425"/>
                </a:lnTo>
                <a:lnTo>
                  <a:pt x="2527" y="2440"/>
                </a:lnTo>
                <a:lnTo>
                  <a:pt x="2515" y="2453"/>
                </a:lnTo>
                <a:lnTo>
                  <a:pt x="2500" y="2464"/>
                </a:lnTo>
                <a:lnTo>
                  <a:pt x="2481" y="2472"/>
                </a:lnTo>
                <a:lnTo>
                  <a:pt x="2462" y="2476"/>
                </a:lnTo>
                <a:lnTo>
                  <a:pt x="2443" y="2475"/>
                </a:lnTo>
                <a:lnTo>
                  <a:pt x="2422" y="2469"/>
                </a:lnTo>
                <a:lnTo>
                  <a:pt x="2402" y="2458"/>
                </a:lnTo>
                <a:lnTo>
                  <a:pt x="1989" y="2164"/>
                </a:lnTo>
                <a:lnTo>
                  <a:pt x="1953" y="2173"/>
                </a:lnTo>
                <a:lnTo>
                  <a:pt x="1915" y="2178"/>
                </a:lnTo>
                <a:lnTo>
                  <a:pt x="1877" y="2179"/>
                </a:lnTo>
                <a:lnTo>
                  <a:pt x="1839" y="2177"/>
                </a:lnTo>
                <a:lnTo>
                  <a:pt x="1803" y="2170"/>
                </a:lnTo>
                <a:lnTo>
                  <a:pt x="1766" y="2160"/>
                </a:lnTo>
                <a:lnTo>
                  <a:pt x="1732" y="2146"/>
                </a:lnTo>
                <a:lnTo>
                  <a:pt x="1699" y="2129"/>
                </a:lnTo>
                <a:lnTo>
                  <a:pt x="1667" y="2107"/>
                </a:lnTo>
                <a:lnTo>
                  <a:pt x="1638" y="2082"/>
                </a:lnTo>
                <a:lnTo>
                  <a:pt x="1613" y="2052"/>
                </a:lnTo>
                <a:lnTo>
                  <a:pt x="1591" y="2019"/>
                </a:lnTo>
                <a:lnTo>
                  <a:pt x="1575" y="1985"/>
                </a:lnTo>
                <a:lnTo>
                  <a:pt x="1564" y="1950"/>
                </a:lnTo>
                <a:lnTo>
                  <a:pt x="1558" y="1913"/>
                </a:lnTo>
                <a:lnTo>
                  <a:pt x="1558" y="1876"/>
                </a:lnTo>
                <a:lnTo>
                  <a:pt x="1564" y="1840"/>
                </a:lnTo>
                <a:lnTo>
                  <a:pt x="1574" y="1804"/>
                </a:lnTo>
                <a:lnTo>
                  <a:pt x="1590" y="1770"/>
                </a:lnTo>
                <a:lnTo>
                  <a:pt x="1611" y="1737"/>
                </a:lnTo>
                <a:lnTo>
                  <a:pt x="1638" y="1706"/>
                </a:lnTo>
                <a:lnTo>
                  <a:pt x="1669" y="1679"/>
                </a:lnTo>
                <a:lnTo>
                  <a:pt x="1703" y="1656"/>
                </a:lnTo>
                <a:lnTo>
                  <a:pt x="1739" y="1638"/>
                </a:lnTo>
                <a:lnTo>
                  <a:pt x="1777" y="1624"/>
                </a:lnTo>
                <a:lnTo>
                  <a:pt x="1815" y="1614"/>
                </a:lnTo>
                <a:lnTo>
                  <a:pt x="1855" y="1609"/>
                </a:lnTo>
                <a:lnTo>
                  <a:pt x="1897" y="1608"/>
                </a:lnTo>
                <a:close/>
                <a:moveTo>
                  <a:pt x="1528" y="0"/>
                </a:moveTo>
                <a:lnTo>
                  <a:pt x="2292" y="0"/>
                </a:lnTo>
                <a:lnTo>
                  <a:pt x="2315" y="2"/>
                </a:lnTo>
                <a:lnTo>
                  <a:pt x="2336" y="9"/>
                </a:lnTo>
                <a:lnTo>
                  <a:pt x="2356" y="20"/>
                </a:lnTo>
                <a:lnTo>
                  <a:pt x="2372" y="34"/>
                </a:lnTo>
                <a:lnTo>
                  <a:pt x="2383" y="50"/>
                </a:lnTo>
                <a:lnTo>
                  <a:pt x="2391" y="69"/>
                </a:lnTo>
                <a:lnTo>
                  <a:pt x="2394" y="90"/>
                </a:lnTo>
                <a:lnTo>
                  <a:pt x="2394" y="180"/>
                </a:lnTo>
                <a:lnTo>
                  <a:pt x="2391" y="201"/>
                </a:lnTo>
                <a:lnTo>
                  <a:pt x="2383" y="220"/>
                </a:lnTo>
                <a:lnTo>
                  <a:pt x="2372" y="237"/>
                </a:lnTo>
                <a:lnTo>
                  <a:pt x="2356" y="250"/>
                </a:lnTo>
                <a:lnTo>
                  <a:pt x="2336" y="261"/>
                </a:lnTo>
                <a:lnTo>
                  <a:pt x="2315" y="268"/>
                </a:lnTo>
                <a:lnTo>
                  <a:pt x="2292" y="270"/>
                </a:lnTo>
                <a:lnTo>
                  <a:pt x="2110" y="270"/>
                </a:lnTo>
                <a:lnTo>
                  <a:pt x="2110" y="478"/>
                </a:lnTo>
                <a:lnTo>
                  <a:pt x="2206" y="492"/>
                </a:lnTo>
                <a:lnTo>
                  <a:pt x="2300" y="510"/>
                </a:lnTo>
                <a:lnTo>
                  <a:pt x="2391" y="534"/>
                </a:lnTo>
                <a:lnTo>
                  <a:pt x="2481" y="562"/>
                </a:lnTo>
                <a:lnTo>
                  <a:pt x="2568" y="595"/>
                </a:lnTo>
                <a:lnTo>
                  <a:pt x="2653" y="631"/>
                </a:lnTo>
                <a:lnTo>
                  <a:pt x="2734" y="672"/>
                </a:lnTo>
                <a:lnTo>
                  <a:pt x="2813" y="717"/>
                </a:lnTo>
                <a:lnTo>
                  <a:pt x="2888" y="766"/>
                </a:lnTo>
                <a:lnTo>
                  <a:pt x="2959" y="818"/>
                </a:lnTo>
                <a:lnTo>
                  <a:pt x="3064" y="725"/>
                </a:lnTo>
                <a:lnTo>
                  <a:pt x="2988" y="663"/>
                </a:lnTo>
                <a:lnTo>
                  <a:pt x="2972" y="647"/>
                </a:lnTo>
                <a:lnTo>
                  <a:pt x="2961" y="630"/>
                </a:lnTo>
                <a:lnTo>
                  <a:pt x="2956" y="611"/>
                </a:lnTo>
                <a:lnTo>
                  <a:pt x="2954" y="591"/>
                </a:lnTo>
                <a:lnTo>
                  <a:pt x="2959" y="571"/>
                </a:lnTo>
                <a:lnTo>
                  <a:pt x="2968" y="553"/>
                </a:lnTo>
                <a:lnTo>
                  <a:pt x="2982" y="536"/>
                </a:lnTo>
                <a:lnTo>
                  <a:pt x="3064" y="459"/>
                </a:lnTo>
                <a:lnTo>
                  <a:pt x="3081" y="445"/>
                </a:lnTo>
                <a:lnTo>
                  <a:pt x="3102" y="436"/>
                </a:lnTo>
                <a:lnTo>
                  <a:pt x="3124" y="431"/>
                </a:lnTo>
                <a:lnTo>
                  <a:pt x="3146" y="430"/>
                </a:lnTo>
                <a:lnTo>
                  <a:pt x="3168" y="434"/>
                </a:lnTo>
                <a:lnTo>
                  <a:pt x="3190" y="441"/>
                </a:lnTo>
                <a:lnTo>
                  <a:pt x="3208" y="454"/>
                </a:lnTo>
                <a:lnTo>
                  <a:pt x="3518" y="704"/>
                </a:lnTo>
                <a:lnTo>
                  <a:pt x="3534" y="720"/>
                </a:lnTo>
                <a:lnTo>
                  <a:pt x="3544" y="738"/>
                </a:lnTo>
                <a:lnTo>
                  <a:pt x="3550" y="757"/>
                </a:lnTo>
                <a:lnTo>
                  <a:pt x="3551" y="776"/>
                </a:lnTo>
                <a:lnTo>
                  <a:pt x="3546" y="796"/>
                </a:lnTo>
                <a:lnTo>
                  <a:pt x="3538" y="814"/>
                </a:lnTo>
                <a:lnTo>
                  <a:pt x="3523" y="831"/>
                </a:lnTo>
                <a:lnTo>
                  <a:pt x="3442" y="909"/>
                </a:lnTo>
                <a:lnTo>
                  <a:pt x="3424" y="922"/>
                </a:lnTo>
                <a:lnTo>
                  <a:pt x="3403" y="931"/>
                </a:lnTo>
                <a:lnTo>
                  <a:pt x="3382" y="936"/>
                </a:lnTo>
                <a:lnTo>
                  <a:pt x="3359" y="937"/>
                </a:lnTo>
                <a:lnTo>
                  <a:pt x="3337" y="934"/>
                </a:lnTo>
                <a:lnTo>
                  <a:pt x="3316" y="926"/>
                </a:lnTo>
                <a:lnTo>
                  <a:pt x="3297" y="914"/>
                </a:lnTo>
                <a:lnTo>
                  <a:pt x="3239" y="867"/>
                </a:lnTo>
                <a:lnTo>
                  <a:pt x="3126" y="967"/>
                </a:lnTo>
                <a:lnTo>
                  <a:pt x="3186" y="1033"/>
                </a:lnTo>
                <a:lnTo>
                  <a:pt x="3242" y="1102"/>
                </a:lnTo>
                <a:lnTo>
                  <a:pt x="3294" y="1175"/>
                </a:lnTo>
                <a:lnTo>
                  <a:pt x="3341" y="1251"/>
                </a:lnTo>
                <a:lnTo>
                  <a:pt x="3382" y="1329"/>
                </a:lnTo>
                <a:lnTo>
                  <a:pt x="3417" y="1409"/>
                </a:lnTo>
                <a:lnTo>
                  <a:pt x="3448" y="1492"/>
                </a:lnTo>
                <a:lnTo>
                  <a:pt x="3472" y="1576"/>
                </a:lnTo>
                <a:lnTo>
                  <a:pt x="3490" y="1663"/>
                </a:lnTo>
                <a:lnTo>
                  <a:pt x="3503" y="1751"/>
                </a:lnTo>
                <a:lnTo>
                  <a:pt x="3510" y="1841"/>
                </a:lnTo>
                <a:lnTo>
                  <a:pt x="3509" y="1933"/>
                </a:lnTo>
                <a:lnTo>
                  <a:pt x="3502" y="2025"/>
                </a:lnTo>
                <a:lnTo>
                  <a:pt x="3488" y="2116"/>
                </a:lnTo>
                <a:lnTo>
                  <a:pt x="3467" y="2205"/>
                </a:lnTo>
                <a:lnTo>
                  <a:pt x="3441" y="2291"/>
                </a:lnTo>
                <a:lnTo>
                  <a:pt x="3409" y="2375"/>
                </a:lnTo>
                <a:lnTo>
                  <a:pt x="3370" y="2457"/>
                </a:lnTo>
                <a:lnTo>
                  <a:pt x="3327" y="2536"/>
                </a:lnTo>
                <a:lnTo>
                  <a:pt x="3278" y="2613"/>
                </a:lnTo>
                <a:lnTo>
                  <a:pt x="3223" y="2686"/>
                </a:lnTo>
                <a:lnTo>
                  <a:pt x="3164" y="2756"/>
                </a:lnTo>
                <a:lnTo>
                  <a:pt x="3100" y="2823"/>
                </a:lnTo>
                <a:lnTo>
                  <a:pt x="3031" y="2886"/>
                </a:lnTo>
                <a:lnTo>
                  <a:pt x="2958" y="2947"/>
                </a:lnTo>
                <a:lnTo>
                  <a:pt x="2881" y="3002"/>
                </a:lnTo>
                <a:lnTo>
                  <a:pt x="2800" y="3054"/>
                </a:lnTo>
                <a:lnTo>
                  <a:pt x="2717" y="3101"/>
                </a:lnTo>
                <a:lnTo>
                  <a:pt x="2629" y="3143"/>
                </a:lnTo>
                <a:lnTo>
                  <a:pt x="2537" y="3181"/>
                </a:lnTo>
                <a:lnTo>
                  <a:pt x="2444" y="3214"/>
                </a:lnTo>
                <a:lnTo>
                  <a:pt x="2348" y="3242"/>
                </a:lnTo>
                <a:lnTo>
                  <a:pt x="2250" y="3264"/>
                </a:lnTo>
                <a:lnTo>
                  <a:pt x="2148" y="3281"/>
                </a:lnTo>
                <a:lnTo>
                  <a:pt x="2045" y="3293"/>
                </a:lnTo>
                <a:lnTo>
                  <a:pt x="1938" y="3298"/>
                </a:lnTo>
                <a:lnTo>
                  <a:pt x="1831" y="3298"/>
                </a:lnTo>
                <a:lnTo>
                  <a:pt x="1726" y="3291"/>
                </a:lnTo>
                <a:lnTo>
                  <a:pt x="1625" y="3279"/>
                </a:lnTo>
                <a:lnTo>
                  <a:pt x="1524" y="3262"/>
                </a:lnTo>
                <a:lnTo>
                  <a:pt x="1426" y="3239"/>
                </a:lnTo>
                <a:lnTo>
                  <a:pt x="1330" y="3211"/>
                </a:lnTo>
                <a:lnTo>
                  <a:pt x="1237" y="3177"/>
                </a:lnTo>
                <a:lnTo>
                  <a:pt x="1147" y="3139"/>
                </a:lnTo>
                <a:lnTo>
                  <a:pt x="1061" y="3097"/>
                </a:lnTo>
                <a:lnTo>
                  <a:pt x="978" y="3050"/>
                </a:lnTo>
                <a:lnTo>
                  <a:pt x="898" y="2999"/>
                </a:lnTo>
                <a:lnTo>
                  <a:pt x="821" y="2943"/>
                </a:lnTo>
                <a:lnTo>
                  <a:pt x="751" y="2883"/>
                </a:lnTo>
                <a:lnTo>
                  <a:pt x="682" y="2820"/>
                </a:lnTo>
                <a:lnTo>
                  <a:pt x="619" y="2754"/>
                </a:lnTo>
                <a:lnTo>
                  <a:pt x="561" y="2684"/>
                </a:lnTo>
                <a:lnTo>
                  <a:pt x="507" y="2611"/>
                </a:lnTo>
                <a:lnTo>
                  <a:pt x="458" y="2536"/>
                </a:lnTo>
                <a:lnTo>
                  <a:pt x="415" y="2457"/>
                </a:lnTo>
                <a:lnTo>
                  <a:pt x="377" y="2376"/>
                </a:lnTo>
                <a:lnTo>
                  <a:pt x="345" y="2292"/>
                </a:lnTo>
                <a:lnTo>
                  <a:pt x="318" y="2207"/>
                </a:lnTo>
                <a:lnTo>
                  <a:pt x="298" y="2119"/>
                </a:lnTo>
                <a:lnTo>
                  <a:pt x="284" y="2028"/>
                </a:lnTo>
                <a:lnTo>
                  <a:pt x="125" y="2028"/>
                </a:lnTo>
                <a:lnTo>
                  <a:pt x="97" y="2025"/>
                </a:lnTo>
                <a:lnTo>
                  <a:pt x="72" y="2018"/>
                </a:lnTo>
                <a:lnTo>
                  <a:pt x="49" y="2006"/>
                </a:lnTo>
                <a:lnTo>
                  <a:pt x="31" y="1991"/>
                </a:lnTo>
                <a:lnTo>
                  <a:pt x="16" y="1973"/>
                </a:lnTo>
                <a:lnTo>
                  <a:pt x="6" y="1953"/>
                </a:lnTo>
                <a:lnTo>
                  <a:pt x="0" y="1931"/>
                </a:lnTo>
                <a:lnTo>
                  <a:pt x="0" y="1908"/>
                </a:lnTo>
                <a:lnTo>
                  <a:pt x="5" y="1886"/>
                </a:lnTo>
                <a:lnTo>
                  <a:pt x="16" y="1863"/>
                </a:lnTo>
                <a:lnTo>
                  <a:pt x="371" y="1324"/>
                </a:lnTo>
                <a:lnTo>
                  <a:pt x="386" y="1306"/>
                </a:lnTo>
                <a:lnTo>
                  <a:pt x="404" y="1291"/>
                </a:lnTo>
                <a:lnTo>
                  <a:pt x="425" y="1280"/>
                </a:lnTo>
                <a:lnTo>
                  <a:pt x="447" y="1273"/>
                </a:lnTo>
                <a:lnTo>
                  <a:pt x="470" y="1270"/>
                </a:lnTo>
                <a:lnTo>
                  <a:pt x="492" y="1270"/>
                </a:lnTo>
                <a:lnTo>
                  <a:pt x="515" y="1273"/>
                </a:lnTo>
                <a:lnTo>
                  <a:pt x="537" y="1280"/>
                </a:lnTo>
                <a:lnTo>
                  <a:pt x="556" y="1291"/>
                </a:lnTo>
                <a:lnTo>
                  <a:pt x="575" y="1306"/>
                </a:lnTo>
                <a:lnTo>
                  <a:pt x="590" y="1324"/>
                </a:lnTo>
                <a:lnTo>
                  <a:pt x="945" y="1863"/>
                </a:lnTo>
                <a:lnTo>
                  <a:pt x="956" y="1886"/>
                </a:lnTo>
                <a:lnTo>
                  <a:pt x="961" y="1908"/>
                </a:lnTo>
                <a:lnTo>
                  <a:pt x="961" y="1931"/>
                </a:lnTo>
                <a:lnTo>
                  <a:pt x="955" y="1953"/>
                </a:lnTo>
                <a:lnTo>
                  <a:pt x="945" y="1973"/>
                </a:lnTo>
                <a:lnTo>
                  <a:pt x="930" y="1991"/>
                </a:lnTo>
                <a:lnTo>
                  <a:pt x="912" y="2006"/>
                </a:lnTo>
                <a:lnTo>
                  <a:pt x="889" y="2018"/>
                </a:lnTo>
                <a:lnTo>
                  <a:pt x="864" y="2025"/>
                </a:lnTo>
                <a:lnTo>
                  <a:pt x="836" y="2028"/>
                </a:lnTo>
                <a:lnTo>
                  <a:pt x="698" y="2028"/>
                </a:lnTo>
                <a:lnTo>
                  <a:pt x="714" y="2108"/>
                </a:lnTo>
                <a:lnTo>
                  <a:pt x="737" y="2186"/>
                </a:lnTo>
                <a:lnTo>
                  <a:pt x="767" y="2261"/>
                </a:lnTo>
                <a:lnTo>
                  <a:pt x="802" y="2333"/>
                </a:lnTo>
                <a:lnTo>
                  <a:pt x="843" y="2402"/>
                </a:lnTo>
                <a:lnTo>
                  <a:pt x="890" y="2469"/>
                </a:lnTo>
                <a:lnTo>
                  <a:pt x="941" y="2532"/>
                </a:lnTo>
                <a:lnTo>
                  <a:pt x="999" y="2591"/>
                </a:lnTo>
                <a:lnTo>
                  <a:pt x="1060" y="2647"/>
                </a:lnTo>
                <a:lnTo>
                  <a:pt x="1128" y="2698"/>
                </a:lnTo>
                <a:lnTo>
                  <a:pt x="1197" y="2745"/>
                </a:lnTo>
                <a:lnTo>
                  <a:pt x="1272" y="2788"/>
                </a:lnTo>
                <a:lnTo>
                  <a:pt x="1350" y="2826"/>
                </a:lnTo>
                <a:lnTo>
                  <a:pt x="1432" y="2858"/>
                </a:lnTo>
                <a:lnTo>
                  <a:pt x="1516" y="2886"/>
                </a:lnTo>
                <a:lnTo>
                  <a:pt x="1604" y="2909"/>
                </a:lnTo>
                <a:lnTo>
                  <a:pt x="1694" y="2925"/>
                </a:lnTo>
                <a:lnTo>
                  <a:pt x="1786" y="2935"/>
                </a:lnTo>
                <a:lnTo>
                  <a:pt x="1881" y="2939"/>
                </a:lnTo>
                <a:lnTo>
                  <a:pt x="1977" y="2937"/>
                </a:lnTo>
                <a:lnTo>
                  <a:pt x="2074" y="2928"/>
                </a:lnTo>
                <a:lnTo>
                  <a:pt x="2163" y="2913"/>
                </a:lnTo>
                <a:lnTo>
                  <a:pt x="2250" y="2893"/>
                </a:lnTo>
                <a:lnTo>
                  <a:pt x="2333" y="2867"/>
                </a:lnTo>
                <a:lnTo>
                  <a:pt x="2414" y="2836"/>
                </a:lnTo>
                <a:lnTo>
                  <a:pt x="2492" y="2800"/>
                </a:lnTo>
                <a:lnTo>
                  <a:pt x="2566" y="2759"/>
                </a:lnTo>
                <a:lnTo>
                  <a:pt x="2637" y="2714"/>
                </a:lnTo>
                <a:lnTo>
                  <a:pt x="2704" y="2665"/>
                </a:lnTo>
                <a:lnTo>
                  <a:pt x="2767" y="2612"/>
                </a:lnTo>
                <a:lnTo>
                  <a:pt x="2825" y="2554"/>
                </a:lnTo>
                <a:lnTo>
                  <a:pt x="2878" y="2494"/>
                </a:lnTo>
                <a:lnTo>
                  <a:pt x="2926" y="2429"/>
                </a:lnTo>
                <a:lnTo>
                  <a:pt x="2969" y="2362"/>
                </a:lnTo>
                <a:lnTo>
                  <a:pt x="3006" y="2292"/>
                </a:lnTo>
                <a:lnTo>
                  <a:pt x="3038" y="2219"/>
                </a:lnTo>
                <a:lnTo>
                  <a:pt x="3063" y="2144"/>
                </a:lnTo>
                <a:lnTo>
                  <a:pt x="3081" y="2067"/>
                </a:lnTo>
                <a:lnTo>
                  <a:pt x="3094" y="1984"/>
                </a:lnTo>
                <a:lnTo>
                  <a:pt x="3100" y="1902"/>
                </a:lnTo>
                <a:lnTo>
                  <a:pt x="3097" y="1822"/>
                </a:lnTo>
                <a:lnTo>
                  <a:pt x="3089" y="1744"/>
                </a:lnTo>
                <a:lnTo>
                  <a:pt x="3074" y="1667"/>
                </a:lnTo>
                <a:lnTo>
                  <a:pt x="3054" y="1592"/>
                </a:lnTo>
                <a:lnTo>
                  <a:pt x="3026" y="1520"/>
                </a:lnTo>
                <a:lnTo>
                  <a:pt x="2994" y="1449"/>
                </a:lnTo>
                <a:lnTo>
                  <a:pt x="2956" y="1382"/>
                </a:lnTo>
                <a:lnTo>
                  <a:pt x="2912" y="1317"/>
                </a:lnTo>
                <a:lnTo>
                  <a:pt x="2864" y="1255"/>
                </a:lnTo>
                <a:lnTo>
                  <a:pt x="2811" y="1196"/>
                </a:lnTo>
                <a:lnTo>
                  <a:pt x="2753" y="1141"/>
                </a:lnTo>
                <a:lnTo>
                  <a:pt x="2692" y="1089"/>
                </a:lnTo>
                <a:lnTo>
                  <a:pt x="2625" y="1042"/>
                </a:lnTo>
                <a:lnTo>
                  <a:pt x="2556" y="998"/>
                </a:lnTo>
                <a:lnTo>
                  <a:pt x="2483" y="959"/>
                </a:lnTo>
                <a:lnTo>
                  <a:pt x="2406" y="924"/>
                </a:lnTo>
                <a:lnTo>
                  <a:pt x="2327" y="895"/>
                </a:lnTo>
                <a:lnTo>
                  <a:pt x="2245" y="870"/>
                </a:lnTo>
                <a:lnTo>
                  <a:pt x="2160" y="850"/>
                </a:lnTo>
                <a:lnTo>
                  <a:pt x="2072" y="836"/>
                </a:lnTo>
                <a:lnTo>
                  <a:pt x="1983" y="827"/>
                </a:lnTo>
                <a:lnTo>
                  <a:pt x="1893" y="824"/>
                </a:lnTo>
                <a:lnTo>
                  <a:pt x="1804" y="827"/>
                </a:lnTo>
                <a:lnTo>
                  <a:pt x="1716" y="835"/>
                </a:lnTo>
                <a:lnTo>
                  <a:pt x="1629" y="849"/>
                </a:lnTo>
                <a:lnTo>
                  <a:pt x="1545" y="868"/>
                </a:lnTo>
                <a:lnTo>
                  <a:pt x="1461" y="893"/>
                </a:lnTo>
                <a:lnTo>
                  <a:pt x="1381" y="923"/>
                </a:lnTo>
                <a:lnTo>
                  <a:pt x="1302" y="958"/>
                </a:lnTo>
                <a:lnTo>
                  <a:pt x="1227" y="999"/>
                </a:lnTo>
                <a:lnTo>
                  <a:pt x="1198" y="1013"/>
                </a:lnTo>
                <a:lnTo>
                  <a:pt x="1169" y="1023"/>
                </a:lnTo>
                <a:lnTo>
                  <a:pt x="1138" y="1030"/>
                </a:lnTo>
                <a:lnTo>
                  <a:pt x="1106" y="1032"/>
                </a:lnTo>
                <a:lnTo>
                  <a:pt x="1075" y="1031"/>
                </a:lnTo>
                <a:lnTo>
                  <a:pt x="1044" y="1025"/>
                </a:lnTo>
                <a:lnTo>
                  <a:pt x="1015" y="1016"/>
                </a:lnTo>
                <a:lnTo>
                  <a:pt x="987" y="1003"/>
                </a:lnTo>
                <a:lnTo>
                  <a:pt x="963" y="986"/>
                </a:lnTo>
                <a:lnTo>
                  <a:pt x="941" y="965"/>
                </a:lnTo>
                <a:lnTo>
                  <a:pt x="922" y="940"/>
                </a:lnTo>
                <a:lnTo>
                  <a:pt x="908" y="912"/>
                </a:lnTo>
                <a:lnTo>
                  <a:pt x="900" y="884"/>
                </a:lnTo>
                <a:lnTo>
                  <a:pt x="898" y="855"/>
                </a:lnTo>
                <a:lnTo>
                  <a:pt x="900" y="826"/>
                </a:lnTo>
                <a:lnTo>
                  <a:pt x="908" y="799"/>
                </a:lnTo>
                <a:lnTo>
                  <a:pt x="921" y="772"/>
                </a:lnTo>
                <a:lnTo>
                  <a:pt x="939" y="748"/>
                </a:lnTo>
                <a:lnTo>
                  <a:pt x="961" y="725"/>
                </a:lnTo>
                <a:lnTo>
                  <a:pt x="988" y="706"/>
                </a:lnTo>
                <a:lnTo>
                  <a:pt x="1069" y="662"/>
                </a:lnTo>
                <a:lnTo>
                  <a:pt x="1152" y="621"/>
                </a:lnTo>
                <a:lnTo>
                  <a:pt x="1237" y="585"/>
                </a:lnTo>
                <a:lnTo>
                  <a:pt x="1325" y="554"/>
                </a:lnTo>
                <a:lnTo>
                  <a:pt x="1414" y="527"/>
                </a:lnTo>
                <a:lnTo>
                  <a:pt x="1506" y="505"/>
                </a:lnTo>
                <a:lnTo>
                  <a:pt x="1598" y="488"/>
                </a:lnTo>
                <a:lnTo>
                  <a:pt x="1692" y="475"/>
                </a:lnTo>
                <a:lnTo>
                  <a:pt x="1692" y="270"/>
                </a:lnTo>
                <a:lnTo>
                  <a:pt x="1528" y="270"/>
                </a:lnTo>
                <a:lnTo>
                  <a:pt x="1504" y="268"/>
                </a:lnTo>
                <a:lnTo>
                  <a:pt x="1482" y="261"/>
                </a:lnTo>
                <a:lnTo>
                  <a:pt x="1464" y="250"/>
                </a:lnTo>
                <a:lnTo>
                  <a:pt x="1448" y="237"/>
                </a:lnTo>
                <a:lnTo>
                  <a:pt x="1435" y="220"/>
                </a:lnTo>
                <a:lnTo>
                  <a:pt x="1427" y="201"/>
                </a:lnTo>
                <a:lnTo>
                  <a:pt x="1425" y="180"/>
                </a:lnTo>
                <a:lnTo>
                  <a:pt x="1425" y="90"/>
                </a:lnTo>
                <a:lnTo>
                  <a:pt x="1427" y="69"/>
                </a:lnTo>
                <a:lnTo>
                  <a:pt x="1435" y="50"/>
                </a:lnTo>
                <a:lnTo>
                  <a:pt x="1448" y="34"/>
                </a:lnTo>
                <a:lnTo>
                  <a:pt x="1464" y="20"/>
                </a:lnTo>
                <a:lnTo>
                  <a:pt x="1482" y="9"/>
                </a:lnTo>
                <a:lnTo>
                  <a:pt x="1504" y="2"/>
                </a:lnTo>
                <a:lnTo>
                  <a:pt x="15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Freeform 21"/>
          <p:cNvSpPr>
            <a:spLocks noEditPoints="1"/>
          </p:cNvSpPr>
          <p:nvPr/>
        </p:nvSpPr>
        <p:spPr bwMode="auto">
          <a:xfrm>
            <a:off x="5978546" y="708080"/>
            <a:ext cx="590330" cy="569433"/>
          </a:xfrm>
          <a:custGeom>
            <a:avLst/>
            <a:gdLst>
              <a:gd name="T0" fmla="*/ 1743 w 3616"/>
              <a:gd name="T1" fmla="*/ 3250 h 3494"/>
              <a:gd name="T2" fmla="*/ 1893 w 3616"/>
              <a:gd name="T3" fmla="*/ 3369 h 3494"/>
              <a:gd name="T4" fmla="*/ 1975 w 3616"/>
              <a:gd name="T5" fmla="*/ 3196 h 3494"/>
              <a:gd name="T6" fmla="*/ 539 w 3616"/>
              <a:gd name="T7" fmla="*/ 3140 h 3494"/>
              <a:gd name="T8" fmla="*/ 497 w 3616"/>
              <a:gd name="T9" fmla="*/ 3327 h 3494"/>
              <a:gd name="T10" fmla="*/ 687 w 3616"/>
              <a:gd name="T11" fmla="*/ 3327 h 3494"/>
              <a:gd name="T12" fmla="*/ 646 w 3616"/>
              <a:gd name="T13" fmla="*/ 3140 h 3494"/>
              <a:gd name="T14" fmla="*/ 2037 w 3616"/>
              <a:gd name="T15" fmla="*/ 3078 h 3494"/>
              <a:gd name="T16" fmla="*/ 2081 w 3616"/>
              <a:gd name="T17" fmla="*/ 3362 h 3494"/>
              <a:gd name="T18" fmla="*/ 1826 w 3616"/>
              <a:gd name="T19" fmla="*/ 3490 h 3494"/>
              <a:gd name="T20" fmla="*/ 1625 w 3616"/>
              <a:gd name="T21" fmla="*/ 3290 h 3494"/>
              <a:gd name="T22" fmla="*/ 1753 w 3616"/>
              <a:gd name="T23" fmla="*/ 3034 h 3494"/>
              <a:gd name="T24" fmla="*/ 736 w 3616"/>
              <a:gd name="T25" fmla="*/ 3054 h 3494"/>
              <a:gd name="T26" fmla="*/ 823 w 3616"/>
              <a:gd name="T27" fmla="*/ 3327 h 3494"/>
              <a:gd name="T28" fmla="*/ 593 w 3616"/>
              <a:gd name="T29" fmla="*/ 3494 h 3494"/>
              <a:gd name="T30" fmla="*/ 362 w 3616"/>
              <a:gd name="T31" fmla="*/ 3327 h 3494"/>
              <a:gd name="T32" fmla="*/ 449 w 3616"/>
              <a:gd name="T33" fmla="*/ 3054 h 3494"/>
              <a:gd name="T34" fmla="*/ 2423 w 3616"/>
              <a:gd name="T35" fmla="*/ 3113 h 3494"/>
              <a:gd name="T36" fmla="*/ 2175 w 3616"/>
              <a:gd name="T37" fmla="*/ 3162 h 3494"/>
              <a:gd name="T38" fmla="*/ 1950 w 3616"/>
              <a:gd name="T39" fmla="*/ 2940 h 3494"/>
              <a:gd name="T40" fmla="*/ 1639 w 3616"/>
              <a:gd name="T41" fmla="*/ 3022 h 3494"/>
              <a:gd name="T42" fmla="*/ 888 w 3616"/>
              <a:gd name="T43" fmla="*/ 3123 h 3494"/>
              <a:gd name="T44" fmla="*/ 636 w 3616"/>
              <a:gd name="T45" fmla="*/ 2931 h 3494"/>
              <a:gd name="T46" fmla="*/ 340 w 3616"/>
              <a:gd name="T47" fmla="*/ 3053 h 3494"/>
              <a:gd name="T48" fmla="*/ 44 w 3616"/>
              <a:gd name="T49" fmla="*/ 3178 h 3494"/>
              <a:gd name="T50" fmla="*/ 1717 w 3616"/>
              <a:gd name="T51" fmla="*/ 2209 h 3494"/>
              <a:gd name="T52" fmla="*/ 2195 w 3616"/>
              <a:gd name="T53" fmla="*/ 2573 h 3494"/>
              <a:gd name="T54" fmla="*/ 1733 w 3616"/>
              <a:gd name="T55" fmla="*/ 2199 h 3494"/>
              <a:gd name="T56" fmla="*/ 1574 w 3616"/>
              <a:gd name="T57" fmla="*/ 1950 h 3494"/>
              <a:gd name="T58" fmla="*/ 1919 w 3616"/>
              <a:gd name="T59" fmla="*/ 2109 h 3494"/>
              <a:gd name="T60" fmla="*/ 0 w 3616"/>
              <a:gd name="T61" fmla="*/ 2762 h 3494"/>
              <a:gd name="T62" fmla="*/ 117 w 3616"/>
              <a:gd name="T63" fmla="*/ 1860 h 3494"/>
              <a:gd name="T64" fmla="*/ 2021 w 3616"/>
              <a:gd name="T65" fmla="*/ 1498 h 3494"/>
              <a:gd name="T66" fmla="*/ 2141 w 3616"/>
              <a:gd name="T67" fmla="*/ 1594 h 3494"/>
              <a:gd name="T68" fmla="*/ 2207 w 3616"/>
              <a:gd name="T69" fmla="*/ 1454 h 3494"/>
              <a:gd name="T70" fmla="*/ 2372 w 3616"/>
              <a:gd name="T71" fmla="*/ 405 h 3494"/>
              <a:gd name="T72" fmla="*/ 2308 w 3616"/>
              <a:gd name="T73" fmla="*/ 1439 h 3494"/>
              <a:gd name="T74" fmla="*/ 2816 w 3616"/>
              <a:gd name="T75" fmla="*/ 1950 h 3494"/>
              <a:gd name="T76" fmla="*/ 2177 w 3616"/>
              <a:gd name="T77" fmla="*/ 1687 h 3494"/>
              <a:gd name="T78" fmla="*/ 1947 w 3616"/>
              <a:gd name="T79" fmla="*/ 1598 h 3494"/>
              <a:gd name="T80" fmla="*/ 1980 w 3616"/>
              <a:gd name="T81" fmla="*/ 1357 h 3494"/>
              <a:gd name="T82" fmla="*/ 2354 w 3616"/>
              <a:gd name="T83" fmla="*/ 403 h 3494"/>
              <a:gd name="T84" fmla="*/ 2789 w 3616"/>
              <a:gd name="T85" fmla="*/ 158 h 3494"/>
              <a:gd name="T86" fmla="*/ 3360 w 3616"/>
              <a:gd name="T87" fmla="*/ 662 h 3494"/>
              <a:gd name="T88" fmla="*/ 3613 w 3616"/>
              <a:gd name="T89" fmla="*/ 1395 h 3494"/>
              <a:gd name="T90" fmla="*/ 3467 w 3616"/>
              <a:gd name="T91" fmla="*/ 2148 h 3494"/>
              <a:gd name="T92" fmla="*/ 2994 w 3616"/>
              <a:gd name="T93" fmla="*/ 2713 h 3494"/>
              <a:gd name="T94" fmla="*/ 2735 w 3616"/>
              <a:gd name="T95" fmla="*/ 2638 h 3494"/>
              <a:gd name="T96" fmla="*/ 3227 w 3616"/>
              <a:gd name="T97" fmla="*/ 2170 h 3494"/>
              <a:gd name="T98" fmla="*/ 3414 w 3616"/>
              <a:gd name="T99" fmla="*/ 1498 h 3494"/>
              <a:gd name="T100" fmla="*/ 3223 w 3616"/>
              <a:gd name="T101" fmla="*/ 819 h 3494"/>
              <a:gd name="T102" fmla="*/ 2722 w 3616"/>
              <a:gd name="T103" fmla="*/ 350 h 3494"/>
              <a:gd name="T104" fmla="*/ 2027 w 3616"/>
              <a:gd name="T105" fmla="*/ 204 h 3494"/>
              <a:gd name="T106" fmla="*/ 1369 w 3616"/>
              <a:gd name="T107" fmla="*/ 441 h 3494"/>
              <a:gd name="T108" fmla="*/ 934 w 3616"/>
              <a:gd name="T109" fmla="*/ 974 h 3494"/>
              <a:gd name="T110" fmla="*/ 832 w 3616"/>
              <a:gd name="T111" fmla="*/ 1640 h 3494"/>
              <a:gd name="T112" fmla="*/ 653 w 3616"/>
              <a:gd name="T113" fmla="*/ 1197 h 3494"/>
              <a:gd name="T114" fmla="*/ 995 w 3616"/>
              <a:gd name="T115" fmla="*/ 509 h 3494"/>
              <a:gd name="T116" fmla="*/ 1628 w 3616"/>
              <a:gd name="T117" fmla="*/ 83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16" h="3494">
                <a:moveTo>
                  <a:pt x="1865" y="3128"/>
                </a:moveTo>
                <a:lnTo>
                  <a:pt x="1838" y="3132"/>
                </a:lnTo>
                <a:lnTo>
                  <a:pt x="1811" y="3140"/>
                </a:lnTo>
                <a:lnTo>
                  <a:pt x="1789" y="3155"/>
                </a:lnTo>
                <a:lnTo>
                  <a:pt x="1771" y="3174"/>
                </a:lnTo>
                <a:lnTo>
                  <a:pt x="1756" y="3196"/>
                </a:lnTo>
                <a:lnTo>
                  <a:pt x="1747" y="3223"/>
                </a:lnTo>
                <a:lnTo>
                  <a:pt x="1743" y="3250"/>
                </a:lnTo>
                <a:lnTo>
                  <a:pt x="1747" y="3279"/>
                </a:lnTo>
                <a:lnTo>
                  <a:pt x="1756" y="3304"/>
                </a:lnTo>
                <a:lnTo>
                  <a:pt x="1771" y="3327"/>
                </a:lnTo>
                <a:lnTo>
                  <a:pt x="1789" y="3346"/>
                </a:lnTo>
                <a:lnTo>
                  <a:pt x="1811" y="3360"/>
                </a:lnTo>
                <a:lnTo>
                  <a:pt x="1838" y="3369"/>
                </a:lnTo>
                <a:lnTo>
                  <a:pt x="1865" y="3372"/>
                </a:lnTo>
                <a:lnTo>
                  <a:pt x="1893" y="3369"/>
                </a:lnTo>
                <a:lnTo>
                  <a:pt x="1919" y="3360"/>
                </a:lnTo>
                <a:lnTo>
                  <a:pt x="1942" y="3346"/>
                </a:lnTo>
                <a:lnTo>
                  <a:pt x="1960" y="3327"/>
                </a:lnTo>
                <a:lnTo>
                  <a:pt x="1975" y="3304"/>
                </a:lnTo>
                <a:lnTo>
                  <a:pt x="1983" y="3279"/>
                </a:lnTo>
                <a:lnTo>
                  <a:pt x="1987" y="3250"/>
                </a:lnTo>
                <a:lnTo>
                  <a:pt x="1983" y="3223"/>
                </a:lnTo>
                <a:lnTo>
                  <a:pt x="1975" y="3196"/>
                </a:lnTo>
                <a:lnTo>
                  <a:pt x="1960" y="3174"/>
                </a:lnTo>
                <a:lnTo>
                  <a:pt x="1942" y="3155"/>
                </a:lnTo>
                <a:lnTo>
                  <a:pt x="1919" y="3140"/>
                </a:lnTo>
                <a:lnTo>
                  <a:pt x="1893" y="3132"/>
                </a:lnTo>
                <a:lnTo>
                  <a:pt x="1865" y="3128"/>
                </a:lnTo>
                <a:close/>
                <a:moveTo>
                  <a:pt x="593" y="3128"/>
                </a:moveTo>
                <a:lnTo>
                  <a:pt x="564" y="3132"/>
                </a:lnTo>
                <a:lnTo>
                  <a:pt x="539" y="3140"/>
                </a:lnTo>
                <a:lnTo>
                  <a:pt x="516" y="3155"/>
                </a:lnTo>
                <a:lnTo>
                  <a:pt x="497" y="3174"/>
                </a:lnTo>
                <a:lnTo>
                  <a:pt x="483" y="3196"/>
                </a:lnTo>
                <a:lnTo>
                  <a:pt x="474" y="3223"/>
                </a:lnTo>
                <a:lnTo>
                  <a:pt x="471" y="3250"/>
                </a:lnTo>
                <a:lnTo>
                  <a:pt x="474" y="3279"/>
                </a:lnTo>
                <a:lnTo>
                  <a:pt x="483" y="3304"/>
                </a:lnTo>
                <a:lnTo>
                  <a:pt x="497" y="3327"/>
                </a:lnTo>
                <a:lnTo>
                  <a:pt x="516" y="3346"/>
                </a:lnTo>
                <a:lnTo>
                  <a:pt x="539" y="3360"/>
                </a:lnTo>
                <a:lnTo>
                  <a:pt x="564" y="3369"/>
                </a:lnTo>
                <a:lnTo>
                  <a:pt x="593" y="3372"/>
                </a:lnTo>
                <a:lnTo>
                  <a:pt x="620" y="3369"/>
                </a:lnTo>
                <a:lnTo>
                  <a:pt x="646" y="3360"/>
                </a:lnTo>
                <a:lnTo>
                  <a:pt x="668" y="3346"/>
                </a:lnTo>
                <a:lnTo>
                  <a:pt x="687" y="3327"/>
                </a:lnTo>
                <a:lnTo>
                  <a:pt x="702" y="3304"/>
                </a:lnTo>
                <a:lnTo>
                  <a:pt x="711" y="3279"/>
                </a:lnTo>
                <a:lnTo>
                  <a:pt x="714" y="3250"/>
                </a:lnTo>
                <a:lnTo>
                  <a:pt x="711" y="3223"/>
                </a:lnTo>
                <a:lnTo>
                  <a:pt x="702" y="3196"/>
                </a:lnTo>
                <a:lnTo>
                  <a:pt x="687" y="3174"/>
                </a:lnTo>
                <a:lnTo>
                  <a:pt x="668" y="3155"/>
                </a:lnTo>
                <a:lnTo>
                  <a:pt x="646" y="3140"/>
                </a:lnTo>
                <a:lnTo>
                  <a:pt x="620" y="3132"/>
                </a:lnTo>
                <a:lnTo>
                  <a:pt x="593" y="3128"/>
                </a:lnTo>
                <a:close/>
                <a:moveTo>
                  <a:pt x="1865" y="3007"/>
                </a:moveTo>
                <a:lnTo>
                  <a:pt x="1904" y="3010"/>
                </a:lnTo>
                <a:lnTo>
                  <a:pt x="1942" y="3020"/>
                </a:lnTo>
                <a:lnTo>
                  <a:pt x="1977" y="3034"/>
                </a:lnTo>
                <a:lnTo>
                  <a:pt x="2009" y="3054"/>
                </a:lnTo>
                <a:lnTo>
                  <a:pt x="2037" y="3078"/>
                </a:lnTo>
                <a:lnTo>
                  <a:pt x="2061" y="3106"/>
                </a:lnTo>
                <a:lnTo>
                  <a:pt x="2081" y="3138"/>
                </a:lnTo>
                <a:lnTo>
                  <a:pt x="2096" y="3173"/>
                </a:lnTo>
                <a:lnTo>
                  <a:pt x="2105" y="3211"/>
                </a:lnTo>
                <a:lnTo>
                  <a:pt x="2108" y="3250"/>
                </a:lnTo>
                <a:lnTo>
                  <a:pt x="2105" y="3290"/>
                </a:lnTo>
                <a:lnTo>
                  <a:pt x="2096" y="3327"/>
                </a:lnTo>
                <a:lnTo>
                  <a:pt x="2081" y="3362"/>
                </a:lnTo>
                <a:lnTo>
                  <a:pt x="2061" y="3394"/>
                </a:lnTo>
                <a:lnTo>
                  <a:pt x="2037" y="3422"/>
                </a:lnTo>
                <a:lnTo>
                  <a:pt x="2009" y="3446"/>
                </a:lnTo>
                <a:lnTo>
                  <a:pt x="1977" y="3466"/>
                </a:lnTo>
                <a:lnTo>
                  <a:pt x="1942" y="3481"/>
                </a:lnTo>
                <a:lnTo>
                  <a:pt x="1904" y="3490"/>
                </a:lnTo>
                <a:lnTo>
                  <a:pt x="1865" y="3494"/>
                </a:lnTo>
                <a:lnTo>
                  <a:pt x="1826" y="3490"/>
                </a:lnTo>
                <a:lnTo>
                  <a:pt x="1788" y="3481"/>
                </a:lnTo>
                <a:lnTo>
                  <a:pt x="1753" y="3466"/>
                </a:lnTo>
                <a:lnTo>
                  <a:pt x="1721" y="3446"/>
                </a:lnTo>
                <a:lnTo>
                  <a:pt x="1693" y="3422"/>
                </a:lnTo>
                <a:lnTo>
                  <a:pt x="1669" y="3394"/>
                </a:lnTo>
                <a:lnTo>
                  <a:pt x="1649" y="3362"/>
                </a:lnTo>
                <a:lnTo>
                  <a:pt x="1634" y="3327"/>
                </a:lnTo>
                <a:lnTo>
                  <a:pt x="1625" y="3290"/>
                </a:lnTo>
                <a:lnTo>
                  <a:pt x="1622" y="3250"/>
                </a:lnTo>
                <a:lnTo>
                  <a:pt x="1625" y="3211"/>
                </a:lnTo>
                <a:lnTo>
                  <a:pt x="1634" y="3173"/>
                </a:lnTo>
                <a:lnTo>
                  <a:pt x="1649" y="3138"/>
                </a:lnTo>
                <a:lnTo>
                  <a:pt x="1669" y="3106"/>
                </a:lnTo>
                <a:lnTo>
                  <a:pt x="1693" y="3078"/>
                </a:lnTo>
                <a:lnTo>
                  <a:pt x="1721" y="3054"/>
                </a:lnTo>
                <a:lnTo>
                  <a:pt x="1753" y="3034"/>
                </a:lnTo>
                <a:lnTo>
                  <a:pt x="1788" y="3020"/>
                </a:lnTo>
                <a:lnTo>
                  <a:pt x="1826" y="3010"/>
                </a:lnTo>
                <a:lnTo>
                  <a:pt x="1865" y="3007"/>
                </a:lnTo>
                <a:close/>
                <a:moveTo>
                  <a:pt x="593" y="3007"/>
                </a:moveTo>
                <a:lnTo>
                  <a:pt x="632" y="3010"/>
                </a:lnTo>
                <a:lnTo>
                  <a:pt x="670" y="3020"/>
                </a:lnTo>
                <a:lnTo>
                  <a:pt x="705" y="3034"/>
                </a:lnTo>
                <a:lnTo>
                  <a:pt x="736" y="3054"/>
                </a:lnTo>
                <a:lnTo>
                  <a:pt x="765" y="3078"/>
                </a:lnTo>
                <a:lnTo>
                  <a:pt x="789" y="3106"/>
                </a:lnTo>
                <a:lnTo>
                  <a:pt x="809" y="3138"/>
                </a:lnTo>
                <a:lnTo>
                  <a:pt x="823" y="3173"/>
                </a:lnTo>
                <a:lnTo>
                  <a:pt x="833" y="3211"/>
                </a:lnTo>
                <a:lnTo>
                  <a:pt x="836" y="3250"/>
                </a:lnTo>
                <a:lnTo>
                  <a:pt x="833" y="3290"/>
                </a:lnTo>
                <a:lnTo>
                  <a:pt x="823" y="3327"/>
                </a:lnTo>
                <a:lnTo>
                  <a:pt x="809" y="3362"/>
                </a:lnTo>
                <a:lnTo>
                  <a:pt x="789" y="3394"/>
                </a:lnTo>
                <a:lnTo>
                  <a:pt x="765" y="3422"/>
                </a:lnTo>
                <a:lnTo>
                  <a:pt x="736" y="3446"/>
                </a:lnTo>
                <a:lnTo>
                  <a:pt x="705" y="3466"/>
                </a:lnTo>
                <a:lnTo>
                  <a:pt x="670" y="3481"/>
                </a:lnTo>
                <a:lnTo>
                  <a:pt x="632" y="3490"/>
                </a:lnTo>
                <a:lnTo>
                  <a:pt x="593" y="3494"/>
                </a:lnTo>
                <a:lnTo>
                  <a:pt x="553" y="3490"/>
                </a:lnTo>
                <a:lnTo>
                  <a:pt x="516" y="3481"/>
                </a:lnTo>
                <a:lnTo>
                  <a:pt x="481" y="3466"/>
                </a:lnTo>
                <a:lnTo>
                  <a:pt x="449" y="3446"/>
                </a:lnTo>
                <a:lnTo>
                  <a:pt x="421" y="3422"/>
                </a:lnTo>
                <a:lnTo>
                  <a:pt x="397" y="3394"/>
                </a:lnTo>
                <a:lnTo>
                  <a:pt x="376" y="3362"/>
                </a:lnTo>
                <a:lnTo>
                  <a:pt x="362" y="3327"/>
                </a:lnTo>
                <a:lnTo>
                  <a:pt x="353" y="3290"/>
                </a:lnTo>
                <a:lnTo>
                  <a:pt x="350" y="3250"/>
                </a:lnTo>
                <a:lnTo>
                  <a:pt x="353" y="3211"/>
                </a:lnTo>
                <a:lnTo>
                  <a:pt x="362" y="3173"/>
                </a:lnTo>
                <a:lnTo>
                  <a:pt x="376" y="3138"/>
                </a:lnTo>
                <a:lnTo>
                  <a:pt x="397" y="3106"/>
                </a:lnTo>
                <a:lnTo>
                  <a:pt x="421" y="3078"/>
                </a:lnTo>
                <a:lnTo>
                  <a:pt x="449" y="3054"/>
                </a:lnTo>
                <a:lnTo>
                  <a:pt x="481" y="3034"/>
                </a:lnTo>
                <a:lnTo>
                  <a:pt x="516" y="3020"/>
                </a:lnTo>
                <a:lnTo>
                  <a:pt x="553" y="3010"/>
                </a:lnTo>
                <a:lnTo>
                  <a:pt x="593" y="3007"/>
                </a:lnTo>
                <a:close/>
                <a:moveTo>
                  <a:pt x="0" y="2827"/>
                </a:moveTo>
                <a:lnTo>
                  <a:pt x="2426" y="2827"/>
                </a:lnTo>
                <a:lnTo>
                  <a:pt x="2426" y="3087"/>
                </a:lnTo>
                <a:lnTo>
                  <a:pt x="2423" y="3113"/>
                </a:lnTo>
                <a:lnTo>
                  <a:pt x="2414" y="3138"/>
                </a:lnTo>
                <a:lnTo>
                  <a:pt x="2401" y="3160"/>
                </a:lnTo>
                <a:lnTo>
                  <a:pt x="2382" y="3178"/>
                </a:lnTo>
                <a:lnTo>
                  <a:pt x="2360" y="3192"/>
                </a:lnTo>
                <a:lnTo>
                  <a:pt x="2336" y="3201"/>
                </a:lnTo>
                <a:lnTo>
                  <a:pt x="2309" y="3204"/>
                </a:lnTo>
                <a:lnTo>
                  <a:pt x="2184" y="3204"/>
                </a:lnTo>
                <a:lnTo>
                  <a:pt x="2175" y="3162"/>
                </a:lnTo>
                <a:lnTo>
                  <a:pt x="2161" y="3123"/>
                </a:lnTo>
                <a:lnTo>
                  <a:pt x="2142" y="3087"/>
                </a:lnTo>
                <a:lnTo>
                  <a:pt x="2119" y="3053"/>
                </a:lnTo>
                <a:lnTo>
                  <a:pt x="2092" y="3022"/>
                </a:lnTo>
                <a:lnTo>
                  <a:pt x="2061" y="2995"/>
                </a:lnTo>
                <a:lnTo>
                  <a:pt x="2026" y="2972"/>
                </a:lnTo>
                <a:lnTo>
                  <a:pt x="1990" y="2954"/>
                </a:lnTo>
                <a:lnTo>
                  <a:pt x="1950" y="2940"/>
                </a:lnTo>
                <a:lnTo>
                  <a:pt x="1909" y="2931"/>
                </a:lnTo>
                <a:lnTo>
                  <a:pt x="1865" y="2929"/>
                </a:lnTo>
                <a:lnTo>
                  <a:pt x="1822" y="2931"/>
                </a:lnTo>
                <a:lnTo>
                  <a:pt x="1781" y="2940"/>
                </a:lnTo>
                <a:lnTo>
                  <a:pt x="1741" y="2954"/>
                </a:lnTo>
                <a:lnTo>
                  <a:pt x="1704" y="2972"/>
                </a:lnTo>
                <a:lnTo>
                  <a:pt x="1670" y="2995"/>
                </a:lnTo>
                <a:lnTo>
                  <a:pt x="1639" y="3022"/>
                </a:lnTo>
                <a:lnTo>
                  <a:pt x="1612" y="3053"/>
                </a:lnTo>
                <a:lnTo>
                  <a:pt x="1589" y="3087"/>
                </a:lnTo>
                <a:lnTo>
                  <a:pt x="1570" y="3123"/>
                </a:lnTo>
                <a:lnTo>
                  <a:pt x="1556" y="3162"/>
                </a:lnTo>
                <a:lnTo>
                  <a:pt x="1547" y="3204"/>
                </a:lnTo>
                <a:lnTo>
                  <a:pt x="911" y="3204"/>
                </a:lnTo>
                <a:lnTo>
                  <a:pt x="902" y="3162"/>
                </a:lnTo>
                <a:lnTo>
                  <a:pt x="888" y="3123"/>
                </a:lnTo>
                <a:lnTo>
                  <a:pt x="869" y="3087"/>
                </a:lnTo>
                <a:lnTo>
                  <a:pt x="846" y="3053"/>
                </a:lnTo>
                <a:lnTo>
                  <a:pt x="819" y="3022"/>
                </a:lnTo>
                <a:lnTo>
                  <a:pt x="788" y="2995"/>
                </a:lnTo>
                <a:lnTo>
                  <a:pt x="754" y="2972"/>
                </a:lnTo>
                <a:lnTo>
                  <a:pt x="717" y="2954"/>
                </a:lnTo>
                <a:lnTo>
                  <a:pt x="677" y="2940"/>
                </a:lnTo>
                <a:lnTo>
                  <a:pt x="636" y="2931"/>
                </a:lnTo>
                <a:lnTo>
                  <a:pt x="593" y="2929"/>
                </a:lnTo>
                <a:lnTo>
                  <a:pt x="549" y="2931"/>
                </a:lnTo>
                <a:lnTo>
                  <a:pt x="507" y="2940"/>
                </a:lnTo>
                <a:lnTo>
                  <a:pt x="468" y="2954"/>
                </a:lnTo>
                <a:lnTo>
                  <a:pt x="432" y="2972"/>
                </a:lnTo>
                <a:lnTo>
                  <a:pt x="398" y="2995"/>
                </a:lnTo>
                <a:lnTo>
                  <a:pt x="366" y="3022"/>
                </a:lnTo>
                <a:lnTo>
                  <a:pt x="340" y="3053"/>
                </a:lnTo>
                <a:lnTo>
                  <a:pt x="316" y="3087"/>
                </a:lnTo>
                <a:lnTo>
                  <a:pt x="297" y="3123"/>
                </a:lnTo>
                <a:lnTo>
                  <a:pt x="284" y="3162"/>
                </a:lnTo>
                <a:lnTo>
                  <a:pt x="274" y="3204"/>
                </a:lnTo>
                <a:lnTo>
                  <a:pt x="117" y="3204"/>
                </a:lnTo>
                <a:lnTo>
                  <a:pt x="90" y="3201"/>
                </a:lnTo>
                <a:lnTo>
                  <a:pt x="66" y="3192"/>
                </a:lnTo>
                <a:lnTo>
                  <a:pt x="44" y="3178"/>
                </a:lnTo>
                <a:lnTo>
                  <a:pt x="26" y="3160"/>
                </a:lnTo>
                <a:lnTo>
                  <a:pt x="12" y="3138"/>
                </a:lnTo>
                <a:lnTo>
                  <a:pt x="3" y="3113"/>
                </a:lnTo>
                <a:lnTo>
                  <a:pt x="0" y="3087"/>
                </a:lnTo>
                <a:lnTo>
                  <a:pt x="0" y="2827"/>
                </a:lnTo>
                <a:close/>
                <a:moveTo>
                  <a:pt x="1733" y="2199"/>
                </a:moveTo>
                <a:lnTo>
                  <a:pt x="1724" y="2202"/>
                </a:lnTo>
                <a:lnTo>
                  <a:pt x="1717" y="2209"/>
                </a:lnTo>
                <a:lnTo>
                  <a:pt x="1715" y="2217"/>
                </a:lnTo>
                <a:lnTo>
                  <a:pt x="1715" y="2562"/>
                </a:lnTo>
                <a:lnTo>
                  <a:pt x="1717" y="2571"/>
                </a:lnTo>
                <a:lnTo>
                  <a:pt x="1724" y="2578"/>
                </a:lnTo>
                <a:lnTo>
                  <a:pt x="1733" y="2580"/>
                </a:lnTo>
                <a:lnTo>
                  <a:pt x="2179" y="2580"/>
                </a:lnTo>
                <a:lnTo>
                  <a:pt x="2188" y="2578"/>
                </a:lnTo>
                <a:lnTo>
                  <a:pt x="2195" y="2573"/>
                </a:lnTo>
                <a:lnTo>
                  <a:pt x="2197" y="2565"/>
                </a:lnTo>
                <a:lnTo>
                  <a:pt x="2197" y="2556"/>
                </a:lnTo>
                <a:lnTo>
                  <a:pt x="2192" y="2550"/>
                </a:lnTo>
                <a:lnTo>
                  <a:pt x="1831" y="2204"/>
                </a:lnTo>
                <a:lnTo>
                  <a:pt x="1828" y="2202"/>
                </a:lnTo>
                <a:lnTo>
                  <a:pt x="1822" y="2200"/>
                </a:lnTo>
                <a:lnTo>
                  <a:pt x="1818" y="2199"/>
                </a:lnTo>
                <a:lnTo>
                  <a:pt x="1733" y="2199"/>
                </a:lnTo>
                <a:close/>
                <a:moveTo>
                  <a:pt x="117" y="1860"/>
                </a:moveTo>
                <a:lnTo>
                  <a:pt x="1460" y="1860"/>
                </a:lnTo>
                <a:lnTo>
                  <a:pt x="1486" y="1862"/>
                </a:lnTo>
                <a:lnTo>
                  <a:pt x="1511" y="1871"/>
                </a:lnTo>
                <a:lnTo>
                  <a:pt x="1533" y="1885"/>
                </a:lnTo>
                <a:lnTo>
                  <a:pt x="1552" y="1904"/>
                </a:lnTo>
                <a:lnTo>
                  <a:pt x="1565" y="1925"/>
                </a:lnTo>
                <a:lnTo>
                  <a:pt x="1574" y="1950"/>
                </a:lnTo>
                <a:lnTo>
                  <a:pt x="1577" y="1977"/>
                </a:lnTo>
                <a:lnTo>
                  <a:pt x="1577" y="2064"/>
                </a:lnTo>
                <a:lnTo>
                  <a:pt x="1809" y="2064"/>
                </a:lnTo>
                <a:lnTo>
                  <a:pt x="1834" y="2066"/>
                </a:lnTo>
                <a:lnTo>
                  <a:pt x="1857" y="2072"/>
                </a:lnTo>
                <a:lnTo>
                  <a:pt x="1879" y="2080"/>
                </a:lnTo>
                <a:lnTo>
                  <a:pt x="1900" y="2093"/>
                </a:lnTo>
                <a:lnTo>
                  <a:pt x="1919" y="2109"/>
                </a:lnTo>
                <a:lnTo>
                  <a:pt x="2380" y="2565"/>
                </a:lnTo>
                <a:lnTo>
                  <a:pt x="2396" y="2584"/>
                </a:lnTo>
                <a:lnTo>
                  <a:pt x="2410" y="2604"/>
                </a:lnTo>
                <a:lnTo>
                  <a:pt x="2418" y="2627"/>
                </a:lnTo>
                <a:lnTo>
                  <a:pt x="2424" y="2652"/>
                </a:lnTo>
                <a:lnTo>
                  <a:pt x="2426" y="2677"/>
                </a:lnTo>
                <a:lnTo>
                  <a:pt x="2426" y="2762"/>
                </a:lnTo>
                <a:lnTo>
                  <a:pt x="0" y="2762"/>
                </a:lnTo>
                <a:lnTo>
                  <a:pt x="0" y="1977"/>
                </a:lnTo>
                <a:lnTo>
                  <a:pt x="3" y="1950"/>
                </a:lnTo>
                <a:lnTo>
                  <a:pt x="12" y="1925"/>
                </a:lnTo>
                <a:lnTo>
                  <a:pt x="25" y="1904"/>
                </a:lnTo>
                <a:lnTo>
                  <a:pt x="44" y="1885"/>
                </a:lnTo>
                <a:lnTo>
                  <a:pt x="66" y="1871"/>
                </a:lnTo>
                <a:lnTo>
                  <a:pt x="90" y="1862"/>
                </a:lnTo>
                <a:lnTo>
                  <a:pt x="117" y="1860"/>
                </a:lnTo>
                <a:close/>
                <a:moveTo>
                  <a:pt x="2119" y="1399"/>
                </a:moveTo>
                <a:lnTo>
                  <a:pt x="2096" y="1403"/>
                </a:lnTo>
                <a:lnTo>
                  <a:pt x="2075" y="1409"/>
                </a:lnTo>
                <a:lnTo>
                  <a:pt x="2058" y="1421"/>
                </a:lnTo>
                <a:lnTo>
                  <a:pt x="2042" y="1437"/>
                </a:lnTo>
                <a:lnTo>
                  <a:pt x="2030" y="1454"/>
                </a:lnTo>
                <a:lnTo>
                  <a:pt x="2024" y="1475"/>
                </a:lnTo>
                <a:lnTo>
                  <a:pt x="2021" y="1498"/>
                </a:lnTo>
                <a:lnTo>
                  <a:pt x="2024" y="1520"/>
                </a:lnTo>
                <a:lnTo>
                  <a:pt x="2030" y="1541"/>
                </a:lnTo>
                <a:lnTo>
                  <a:pt x="2042" y="1560"/>
                </a:lnTo>
                <a:lnTo>
                  <a:pt x="2058" y="1575"/>
                </a:lnTo>
                <a:lnTo>
                  <a:pt x="2076" y="1586"/>
                </a:lnTo>
                <a:lnTo>
                  <a:pt x="2096" y="1594"/>
                </a:lnTo>
                <a:lnTo>
                  <a:pt x="2119" y="1596"/>
                </a:lnTo>
                <a:lnTo>
                  <a:pt x="2141" y="1594"/>
                </a:lnTo>
                <a:lnTo>
                  <a:pt x="2162" y="1586"/>
                </a:lnTo>
                <a:lnTo>
                  <a:pt x="2181" y="1575"/>
                </a:lnTo>
                <a:lnTo>
                  <a:pt x="2196" y="1560"/>
                </a:lnTo>
                <a:lnTo>
                  <a:pt x="2207" y="1541"/>
                </a:lnTo>
                <a:lnTo>
                  <a:pt x="2215" y="1520"/>
                </a:lnTo>
                <a:lnTo>
                  <a:pt x="2218" y="1498"/>
                </a:lnTo>
                <a:lnTo>
                  <a:pt x="2215" y="1475"/>
                </a:lnTo>
                <a:lnTo>
                  <a:pt x="2207" y="1454"/>
                </a:lnTo>
                <a:lnTo>
                  <a:pt x="2196" y="1437"/>
                </a:lnTo>
                <a:lnTo>
                  <a:pt x="2181" y="1421"/>
                </a:lnTo>
                <a:lnTo>
                  <a:pt x="2162" y="1409"/>
                </a:lnTo>
                <a:lnTo>
                  <a:pt x="2141" y="1403"/>
                </a:lnTo>
                <a:lnTo>
                  <a:pt x="2119" y="1399"/>
                </a:lnTo>
                <a:close/>
                <a:moveTo>
                  <a:pt x="2354" y="403"/>
                </a:moveTo>
                <a:lnTo>
                  <a:pt x="2370" y="404"/>
                </a:lnTo>
                <a:lnTo>
                  <a:pt x="2372" y="405"/>
                </a:lnTo>
                <a:lnTo>
                  <a:pt x="2391" y="412"/>
                </a:lnTo>
                <a:lnTo>
                  <a:pt x="2405" y="424"/>
                </a:lnTo>
                <a:lnTo>
                  <a:pt x="2416" y="440"/>
                </a:lnTo>
                <a:lnTo>
                  <a:pt x="2422" y="458"/>
                </a:lnTo>
                <a:lnTo>
                  <a:pt x="2422" y="477"/>
                </a:lnTo>
                <a:lnTo>
                  <a:pt x="2276" y="1378"/>
                </a:lnTo>
                <a:lnTo>
                  <a:pt x="2295" y="1407"/>
                </a:lnTo>
                <a:lnTo>
                  <a:pt x="2308" y="1439"/>
                </a:lnTo>
                <a:lnTo>
                  <a:pt x="2315" y="1474"/>
                </a:lnTo>
                <a:lnTo>
                  <a:pt x="2802" y="1862"/>
                </a:lnTo>
                <a:lnTo>
                  <a:pt x="2813" y="1873"/>
                </a:lnTo>
                <a:lnTo>
                  <a:pt x="2822" y="1887"/>
                </a:lnTo>
                <a:lnTo>
                  <a:pt x="2826" y="1903"/>
                </a:lnTo>
                <a:lnTo>
                  <a:pt x="2826" y="1919"/>
                </a:lnTo>
                <a:lnTo>
                  <a:pt x="2824" y="1934"/>
                </a:lnTo>
                <a:lnTo>
                  <a:pt x="2816" y="1950"/>
                </a:lnTo>
                <a:lnTo>
                  <a:pt x="2815" y="1951"/>
                </a:lnTo>
                <a:lnTo>
                  <a:pt x="2804" y="1964"/>
                </a:lnTo>
                <a:lnTo>
                  <a:pt x="2791" y="1973"/>
                </a:lnTo>
                <a:lnTo>
                  <a:pt x="2777" y="1979"/>
                </a:lnTo>
                <a:lnTo>
                  <a:pt x="2760" y="1982"/>
                </a:lnTo>
                <a:lnTo>
                  <a:pt x="2745" y="1979"/>
                </a:lnTo>
                <a:lnTo>
                  <a:pt x="2728" y="1974"/>
                </a:lnTo>
                <a:lnTo>
                  <a:pt x="2177" y="1687"/>
                </a:lnTo>
                <a:lnTo>
                  <a:pt x="2149" y="1694"/>
                </a:lnTo>
                <a:lnTo>
                  <a:pt x="2119" y="1697"/>
                </a:lnTo>
                <a:lnTo>
                  <a:pt x="2083" y="1693"/>
                </a:lnTo>
                <a:lnTo>
                  <a:pt x="2050" y="1685"/>
                </a:lnTo>
                <a:lnTo>
                  <a:pt x="2018" y="1669"/>
                </a:lnTo>
                <a:lnTo>
                  <a:pt x="1991" y="1651"/>
                </a:lnTo>
                <a:lnTo>
                  <a:pt x="1967" y="1626"/>
                </a:lnTo>
                <a:lnTo>
                  <a:pt x="1947" y="1598"/>
                </a:lnTo>
                <a:lnTo>
                  <a:pt x="1933" y="1567"/>
                </a:lnTo>
                <a:lnTo>
                  <a:pt x="1923" y="1533"/>
                </a:lnTo>
                <a:lnTo>
                  <a:pt x="1920" y="1498"/>
                </a:lnTo>
                <a:lnTo>
                  <a:pt x="1923" y="1465"/>
                </a:lnTo>
                <a:lnTo>
                  <a:pt x="1931" y="1435"/>
                </a:lnTo>
                <a:lnTo>
                  <a:pt x="1943" y="1406"/>
                </a:lnTo>
                <a:lnTo>
                  <a:pt x="1959" y="1380"/>
                </a:lnTo>
                <a:lnTo>
                  <a:pt x="1980" y="1357"/>
                </a:lnTo>
                <a:lnTo>
                  <a:pt x="2004" y="1337"/>
                </a:lnTo>
                <a:lnTo>
                  <a:pt x="2030" y="1321"/>
                </a:lnTo>
                <a:lnTo>
                  <a:pt x="2295" y="449"/>
                </a:lnTo>
                <a:lnTo>
                  <a:pt x="2301" y="434"/>
                </a:lnTo>
                <a:lnTo>
                  <a:pt x="2311" y="421"/>
                </a:lnTo>
                <a:lnTo>
                  <a:pt x="2324" y="412"/>
                </a:lnTo>
                <a:lnTo>
                  <a:pt x="2338" y="405"/>
                </a:lnTo>
                <a:lnTo>
                  <a:pt x="2354" y="403"/>
                </a:lnTo>
                <a:close/>
                <a:moveTo>
                  <a:pt x="2119" y="0"/>
                </a:moveTo>
                <a:lnTo>
                  <a:pt x="2221" y="4"/>
                </a:lnTo>
                <a:lnTo>
                  <a:pt x="2322" y="14"/>
                </a:lnTo>
                <a:lnTo>
                  <a:pt x="2421" y="30"/>
                </a:lnTo>
                <a:lnTo>
                  <a:pt x="2517" y="54"/>
                </a:lnTo>
                <a:lnTo>
                  <a:pt x="2610" y="83"/>
                </a:lnTo>
                <a:lnTo>
                  <a:pt x="2701" y="118"/>
                </a:lnTo>
                <a:lnTo>
                  <a:pt x="2789" y="158"/>
                </a:lnTo>
                <a:lnTo>
                  <a:pt x="2874" y="204"/>
                </a:lnTo>
                <a:lnTo>
                  <a:pt x="2955" y="256"/>
                </a:lnTo>
                <a:lnTo>
                  <a:pt x="3033" y="313"/>
                </a:lnTo>
                <a:lnTo>
                  <a:pt x="3108" y="373"/>
                </a:lnTo>
                <a:lnTo>
                  <a:pt x="3177" y="439"/>
                </a:lnTo>
                <a:lnTo>
                  <a:pt x="3242" y="509"/>
                </a:lnTo>
                <a:lnTo>
                  <a:pt x="3304" y="584"/>
                </a:lnTo>
                <a:lnTo>
                  <a:pt x="3360" y="662"/>
                </a:lnTo>
                <a:lnTo>
                  <a:pt x="3411" y="743"/>
                </a:lnTo>
                <a:lnTo>
                  <a:pt x="3457" y="827"/>
                </a:lnTo>
                <a:lnTo>
                  <a:pt x="3498" y="916"/>
                </a:lnTo>
                <a:lnTo>
                  <a:pt x="3533" y="1007"/>
                </a:lnTo>
                <a:lnTo>
                  <a:pt x="3562" y="1100"/>
                </a:lnTo>
                <a:lnTo>
                  <a:pt x="3585" y="1197"/>
                </a:lnTo>
                <a:lnTo>
                  <a:pt x="3603" y="1295"/>
                </a:lnTo>
                <a:lnTo>
                  <a:pt x="3613" y="1395"/>
                </a:lnTo>
                <a:lnTo>
                  <a:pt x="3616" y="1498"/>
                </a:lnTo>
                <a:lnTo>
                  <a:pt x="3613" y="1597"/>
                </a:lnTo>
                <a:lnTo>
                  <a:pt x="3603" y="1694"/>
                </a:lnTo>
                <a:lnTo>
                  <a:pt x="3588" y="1790"/>
                </a:lnTo>
                <a:lnTo>
                  <a:pt x="3566" y="1883"/>
                </a:lnTo>
                <a:lnTo>
                  <a:pt x="3538" y="1974"/>
                </a:lnTo>
                <a:lnTo>
                  <a:pt x="3505" y="2063"/>
                </a:lnTo>
                <a:lnTo>
                  <a:pt x="3467" y="2148"/>
                </a:lnTo>
                <a:lnTo>
                  <a:pt x="3424" y="2232"/>
                </a:lnTo>
                <a:lnTo>
                  <a:pt x="3375" y="2312"/>
                </a:lnTo>
                <a:lnTo>
                  <a:pt x="3322" y="2387"/>
                </a:lnTo>
                <a:lnTo>
                  <a:pt x="3264" y="2461"/>
                </a:lnTo>
                <a:lnTo>
                  <a:pt x="3203" y="2530"/>
                </a:lnTo>
                <a:lnTo>
                  <a:pt x="3137" y="2594"/>
                </a:lnTo>
                <a:lnTo>
                  <a:pt x="3067" y="2656"/>
                </a:lnTo>
                <a:lnTo>
                  <a:pt x="2994" y="2713"/>
                </a:lnTo>
                <a:lnTo>
                  <a:pt x="2917" y="2764"/>
                </a:lnTo>
                <a:lnTo>
                  <a:pt x="2836" y="2813"/>
                </a:lnTo>
                <a:lnTo>
                  <a:pt x="2753" y="2854"/>
                </a:lnTo>
                <a:lnTo>
                  <a:pt x="2666" y="2892"/>
                </a:lnTo>
                <a:lnTo>
                  <a:pt x="2577" y="2923"/>
                </a:lnTo>
                <a:lnTo>
                  <a:pt x="2577" y="2711"/>
                </a:lnTo>
                <a:lnTo>
                  <a:pt x="2657" y="2677"/>
                </a:lnTo>
                <a:lnTo>
                  <a:pt x="2735" y="2638"/>
                </a:lnTo>
                <a:lnTo>
                  <a:pt x="2810" y="2594"/>
                </a:lnTo>
                <a:lnTo>
                  <a:pt x="2880" y="2546"/>
                </a:lnTo>
                <a:lnTo>
                  <a:pt x="2948" y="2494"/>
                </a:lnTo>
                <a:lnTo>
                  <a:pt x="3011" y="2437"/>
                </a:lnTo>
                <a:lnTo>
                  <a:pt x="3071" y="2375"/>
                </a:lnTo>
                <a:lnTo>
                  <a:pt x="3127" y="2311"/>
                </a:lnTo>
                <a:lnTo>
                  <a:pt x="3180" y="2243"/>
                </a:lnTo>
                <a:lnTo>
                  <a:pt x="3227" y="2170"/>
                </a:lnTo>
                <a:lnTo>
                  <a:pt x="3269" y="2095"/>
                </a:lnTo>
                <a:lnTo>
                  <a:pt x="3306" y="2017"/>
                </a:lnTo>
                <a:lnTo>
                  <a:pt x="3339" y="1937"/>
                </a:lnTo>
                <a:lnTo>
                  <a:pt x="3365" y="1852"/>
                </a:lnTo>
                <a:lnTo>
                  <a:pt x="3387" y="1767"/>
                </a:lnTo>
                <a:lnTo>
                  <a:pt x="3402" y="1679"/>
                </a:lnTo>
                <a:lnTo>
                  <a:pt x="3411" y="1589"/>
                </a:lnTo>
                <a:lnTo>
                  <a:pt x="3414" y="1498"/>
                </a:lnTo>
                <a:lnTo>
                  <a:pt x="3411" y="1405"/>
                </a:lnTo>
                <a:lnTo>
                  <a:pt x="3402" y="1315"/>
                </a:lnTo>
                <a:lnTo>
                  <a:pt x="3386" y="1226"/>
                </a:lnTo>
                <a:lnTo>
                  <a:pt x="3364" y="1140"/>
                </a:lnTo>
                <a:lnTo>
                  <a:pt x="3337" y="1055"/>
                </a:lnTo>
                <a:lnTo>
                  <a:pt x="3304" y="974"/>
                </a:lnTo>
                <a:lnTo>
                  <a:pt x="3265" y="895"/>
                </a:lnTo>
                <a:lnTo>
                  <a:pt x="3223" y="819"/>
                </a:lnTo>
                <a:lnTo>
                  <a:pt x="3174" y="747"/>
                </a:lnTo>
                <a:lnTo>
                  <a:pt x="3122" y="678"/>
                </a:lnTo>
                <a:lnTo>
                  <a:pt x="3065" y="612"/>
                </a:lnTo>
                <a:lnTo>
                  <a:pt x="3003" y="552"/>
                </a:lnTo>
                <a:lnTo>
                  <a:pt x="2939" y="495"/>
                </a:lnTo>
                <a:lnTo>
                  <a:pt x="2870" y="441"/>
                </a:lnTo>
                <a:lnTo>
                  <a:pt x="2797" y="394"/>
                </a:lnTo>
                <a:lnTo>
                  <a:pt x="2722" y="350"/>
                </a:lnTo>
                <a:lnTo>
                  <a:pt x="2643" y="312"/>
                </a:lnTo>
                <a:lnTo>
                  <a:pt x="2562" y="279"/>
                </a:lnTo>
                <a:lnTo>
                  <a:pt x="2478" y="252"/>
                </a:lnTo>
                <a:lnTo>
                  <a:pt x="2391" y="230"/>
                </a:lnTo>
                <a:lnTo>
                  <a:pt x="2302" y="214"/>
                </a:lnTo>
                <a:lnTo>
                  <a:pt x="2211" y="204"/>
                </a:lnTo>
                <a:lnTo>
                  <a:pt x="2119" y="201"/>
                </a:lnTo>
                <a:lnTo>
                  <a:pt x="2027" y="204"/>
                </a:lnTo>
                <a:lnTo>
                  <a:pt x="1936" y="214"/>
                </a:lnTo>
                <a:lnTo>
                  <a:pt x="1847" y="230"/>
                </a:lnTo>
                <a:lnTo>
                  <a:pt x="1761" y="252"/>
                </a:lnTo>
                <a:lnTo>
                  <a:pt x="1677" y="279"/>
                </a:lnTo>
                <a:lnTo>
                  <a:pt x="1595" y="312"/>
                </a:lnTo>
                <a:lnTo>
                  <a:pt x="1517" y="350"/>
                </a:lnTo>
                <a:lnTo>
                  <a:pt x="1441" y="394"/>
                </a:lnTo>
                <a:lnTo>
                  <a:pt x="1369" y="441"/>
                </a:lnTo>
                <a:lnTo>
                  <a:pt x="1300" y="495"/>
                </a:lnTo>
                <a:lnTo>
                  <a:pt x="1235" y="552"/>
                </a:lnTo>
                <a:lnTo>
                  <a:pt x="1174" y="612"/>
                </a:lnTo>
                <a:lnTo>
                  <a:pt x="1117" y="678"/>
                </a:lnTo>
                <a:lnTo>
                  <a:pt x="1064" y="747"/>
                </a:lnTo>
                <a:lnTo>
                  <a:pt x="1016" y="819"/>
                </a:lnTo>
                <a:lnTo>
                  <a:pt x="972" y="895"/>
                </a:lnTo>
                <a:lnTo>
                  <a:pt x="934" y="974"/>
                </a:lnTo>
                <a:lnTo>
                  <a:pt x="901" y="1055"/>
                </a:lnTo>
                <a:lnTo>
                  <a:pt x="873" y="1140"/>
                </a:lnTo>
                <a:lnTo>
                  <a:pt x="852" y="1226"/>
                </a:lnTo>
                <a:lnTo>
                  <a:pt x="836" y="1315"/>
                </a:lnTo>
                <a:lnTo>
                  <a:pt x="826" y="1405"/>
                </a:lnTo>
                <a:lnTo>
                  <a:pt x="823" y="1498"/>
                </a:lnTo>
                <a:lnTo>
                  <a:pt x="825" y="1569"/>
                </a:lnTo>
                <a:lnTo>
                  <a:pt x="832" y="1640"/>
                </a:lnTo>
                <a:lnTo>
                  <a:pt x="840" y="1709"/>
                </a:lnTo>
                <a:lnTo>
                  <a:pt x="638" y="1709"/>
                </a:lnTo>
                <a:lnTo>
                  <a:pt x="629" y="1640"/>
                </a:lnTo>
                <a:lnTo>
                  <a:pt x="623" y="1569"/>
                </a:lnTo>
                <a:lnTo>
                  <a:pt x="622" y="1498"/>
                </a:lnTo>
                <a:lnTo>
                  <a:pt x="626" y="1395"/>
                </a:lnTo>
                <a:lnTo>
                  <a:pt x="636" y="1295"/>
                </a:lnTo>
                <a:lnTo>
                  <a:pt x="653" y="1197"/>
                </a:lnTo>
                <a:lnTo>
                  <a:pt x="676" y="1100"/>
                </a:lnTo>
                <a:lnTo>
                  <a:pt x="705" y="1007"/>
                </a:lnTo>
                <a:lnTo>
                  <a:pt x="740" y="916"/>
                </a:lnTo>
                <a:lnTo>
                  <a:pt x="780" y="827"/>
                </a:lnTo>
                <a:lnTo>
                  <a:pt x="827" y="743"/>
                </a:lnTo>
                <a:lnTo>
                  <a:pt x="878" y="662"/>
                </a:lnTo>
                <a:lnTo>
                  <a:pt x="935" y="584"/>
                </a:lnTo>
                <a:lnTo>
                  <a:pt x="995" y="509"/>
                </a:lnTo>
                <a:lnTo>
                  <a:pt x="1061" y="439"/>
                </a:lnTo>
                <a:lnTo>
                  <a:pt x="1131" y="373"/>
                </a:lnTo>
                <a:lnTo>
                  <a:pt x="1205" y="313"/>
                </a:lnTo>
                <a:lnTo>
                  <a:pt x="1283" y="256"/>
                </a:lnTo>
                <a:lnTo>
                  <a:pt x="1364" y="204"/>
                </a:lnTo>
                <a:lnTo>
                  <a:pt x="1449" y="158"/>
                </a:lnTo>
                <a:lnTo>
                  <a:pt x="1537" y="118"/>
                </a:lnTo>
                <a:lnTo>
                  <a:pt x="1628" y="83"/>
                </a:lnTo>
                <a:lnTo>
                  <a:pt x="1721" y="54"/>
                </a:lnTo>
                <a:lnTo>
                  <a:pt x="1818" y="30"/>
                </a:lnTo>
                <a:lnTo>
                  <a:pt x="1916" y="14"/>
                </a:lnTo>
                <a:lnTo>
                  <a:pt x="2016" y="4"/>
                </a:lnTo>
                <a:lnTo>
                  <a:pt x="21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6" name="Group 5"/>
          <p:cNvGrpSpPr/>
          <p:nvPr/>
        </p:nvGrpSpPr>
        <p:grpSpPr>
          <a:xfrm>
            <a:off x="2056608" y="1852358"/>
            <a:ext cx="600640" cy="587879"/>
            <a:chOff x="985838" y="3713163"/>
            <a:chExt cx="1120775" cy="1096963"/>
          </a:xfrm>
          <a:solidFill>
            <a:schemeClr val="accent1"/>
          </a:solidFill>
        </p:grpSpPr>
        <p:sp>
          <p:nvSpPr>
            <p:cNvPr id="7" name="Freeform 26"/>
            <p:cNvSpPr>
              <a:spLocks noEditPoints="1"/>
            </p:cNvSpPr>
            <p:nvPr/>
          </p:nvSpPr>
          <p:spPr bwMode="auto">
            <a:xfrm>
              <a:off x="985838" y="3713163"/>
              <a:ext cx="1120775" cy="1096963"/>
            </a:xfrm>
            <a:custGeom>
              <a:avLst/>
              <a:gdLst>
                <a:gd name="T0" fmla="*/ 2131 w 3531"/>
                <a:gd name="T1" fmla="*/ 531 h 3456"/>
                <a:gd name="T2" fmla="*/ 1956 w 3531"/>
                <a:gd name="T3" fmla="*/ 580 h 3456"/>
                <a:gd name="T4" fmla="*/ 1669 w 3531"/>
                <a:gd name="T5" fmla="*/ 684 h 3456"/>
                <a:gd name="T6" fmla="*/ 1306 w 3531"/>
                <a:gd name="T7" fmla="*/ 860 h 3456"/>
                <a:gd name="T8" fmla="*/ 1091 w 3531"/>
                <a:gd name="T9" fmla="*/ 1012 h 3456"/>
                <a:gd name="T10" fmla="*/ 1084 w 3531"/>
                <a:gd name="T11" fmla="*/ 1139 h 3456"/>
                <a:gd name="T12" fmla="*/ 1176 w 3531"/>
                <a:gd name="T13" fmla="*/ 1229 h 3456"/>
                <a:gd name="T14" fmla="*/ 1307 w 3531"/>
                <a:gd name="T15" fmla="*/ 1215 h 3456"/>
                <a:gd name="T16" fmla="*/ 1675 w 3531"/>
                <a:gd name="T17" fmla="*/ 1017 h 3456"/>
                <a:gd name="T18" fmla="*/ 1975 w 3531"/>
                <a:gd name="T19" fmla="*/ 896 h 3456"/>
                <a:gd name="T20" fmla="*/ 2171 w 3531"/>
                <a:gd name="T21" fmla="*/ 836 h 3456"/>
                <a:gd name="T22" fmla="*/ 2253 w 3531"/>
                <a:gd name="T23" fmla="*/ 815 h 3456"/>
                <a:gd name="T24" fmla="*/ 2341 w 3531"/>
                <a:gd name="T25" fmla="*/ 724 h 3456"/>
                <a:gd name="T26" fmla="*/ 2325 w 3531"/>
                <a:gd name="T27" fmla="*/ 587 h 3456"/>
                <a:gd name="T28" fmla="*/ 2199 w 3531"/>
                <a:gd name="T29" fmla="*/ 520 h 3456"/>
                <a:gd name="T30" fmla="*/ 3312 w 3531"/>
                <a:gd name="T31" fmla="*/ 31 h 3456"/>
                <a:gd name="T32" fmla="*/ 3480 w 3531"/>
                <a:gd name="T33" fmla="*/ 180 h 3456"/>
                <a:gd name="T34" fmla="*/ 3531 w 3531"/>
                <a:gd name="T35" fmla="*/ 391 h 3456"/>
                <a:gd name="T36" fmla="*/ 3454 w 3531"/>
                <a:gd name="T37" fmla="*/ 596 h 3456"/>
                <a:gd name="T38" fmla="*/ 3316 w 3531"/>
                <a:gd name="T39" fmla="*/ 717 h 3456"/>
                <a:gd name="T40" fmla="*/ 3233 w 3531"/>
                <a:gd name="T41" fmla="*/ 936 h 3456"/>
                <a:gd name="T42" fmla="*/ 3215 w 3531"/>
                <a:gd name="T43" fmla="*/ 1335 h 3456"/>
                <a:gd name="T44" fmla="*/ 3096 w 3531"/>
                <a:gd name="T45" fmla="*/ 1763 h 3456"/>
                <a:gd name="T46" fmla="*/ 2917 w 3531"/>
                <a:gd name="T47" fmla="*/ 2202 h 3456"/>
                <a:gd name="T48" fmla="*/ 2722 w 3531"/>
                <a:gd name="T49" fmla="*/ 2628 h 3456"/>
                <a:gd name="T50" fmla="*/ 2499 w 3531"/>
                <a:gd name="T51" fmla="*/ 3053 h 3456"/>
                <a:gd name="T52" fmla="*/ 2267 w 3531"/>
                <a:gd name="T53" fmla="*/ 3319 h 3456"/>
                <a:gd name="T54" fmla="*/ 2027 w 3531"/>
                <a:gd name="T55" fmla="*/ 3439 h 3456"/>
                <a:gd name="T56" fmla="*/ 1778 w 3531"/>
                <a:gd name="T57" fmla="*/ 3449 h 3456"/>
                <a:gd name="T58" fmla="*/ 1400 w 3531"/>
                <a:gd name="T59" fmla="*/ 3331 h 3456"/>
                <a:gd name="T60" fmla="*/ 1024 w 3531"/>
                <a:gd name="T61" fmla="*/ 3106 h 3456"/>
                <a:gd name="T62" fmla="*/ 1076 w 3531"/>
                <a:gd name="T63" fmla="*/ 2853 h 3456"/>
                <a:gd name="T64" fmla="*/ 1357 w 3531"/>
                <a:gd name="T65" fmla="*/ 2986 h 3456"/>
                <a:gd name="T66" fmla="*/ 1624 w 3531"/>
                <a:gd name="T67" fmla="*/ 3140 h 3456"/>
                <a:gd name="T68" fmla="*/ 1839 w 3531"/>
                <a:gd name="T69" fmla="*/ 3203 h 3456"/>
                <a:gd name="T70" fmla="*/ 1978 w 3531"/>
                <a:gd name="T71" fmla="*/ 3165 h 3456"/>
                <a:gd name="T72" fmla="*/ 2016 w 3531"/>
                <a:gd name="T73" fmla="*/ 3027 h 3456"/>
                <a:gd name="T74" fmla="*/ 1954 w 3531"/>
                <a:gd name="T75" fmla="*/ 2815 h 3456"/>
                <a:gd name="T76" fmla="*/ 1803 w 3531"/>
                <a:gd name="T77" fmla="*/ 2551 h 3456"/>
                <a:gd name="T78" fmla="*/ 1575 w 3531"/>
                <a:gd name="T79" fmla="*/ 2258 h 3456"/>
                <a:gd name="T80" fmla="*/ 1287 w 3531"/>
                <a:gd name="T81" fmla="*/ 1963 h 3456"/>
                <a:gd name="T82" fmla="*/ 992 w 3531"/>
                <a:gd name="T83" fmla="*/ 1722 h 3456"/>
                <a:gd name="T84" fmla="*/ 720 w 3531"/>
                <a:gd name="T85" fmla="*/ 1555 h 3456"/>
                <a:gd name="T86" fmla="*/ 495 w 3531"/>
                <a:gd name="T87" fmla="*/ 1473 h 3456"/>
                <a:gd name="T88" fmla="*/ 340 w 3531"/>
                <a:gd name="T89" fmla="*/ 1491 h 3456"/>
                <a:gd name="T90" fmla="*/ 280 w 3531"/>
                <a:gd name="T91" fmla="*/ 1606 h 3456"/>
                <a:gd name="T92" fmla="*/ 320 w 3531"/>
                <a:gd name="T93" fmla="*/ 1798 h 3456"/>
                <a:gd name="T94" fmla="*/ 444 w 3531"/>
                <a:gd name="T95" fmla="*/ 2043 h 3456"/>
                <a:gd name="T96" fmla="*/ 645 w 3531"/>
                <a:gd name="T97" fmla="*/ 2322 h 3456"/>
                <a:gd name="T98" fmla="*/ 388 w 3531"/>
                <a:gd name="T99" fmla="*/ 2406 h 3456"/>
                <a:gd name="T100" fmla="*/ 164 w 3531"/>
                <a:gd name="T101" fmla="*/ 2150 h 3456"/>
                <a:gd name="T102" fmla="*/ 17 w 3531"/>
                <a:gd name="T103" fmla="*/ 1775 h 3456"/>
                <a:gd name="T104" fmla="*/ 9 w 3531"/>
                <a:gd name="T105" fmla="*/ 1511 h 3456"/>
                <a:gd name="T106" fmla="*/ 113 w 3531"/>
                <a:gd name="T107" fmla="*/ 1260 h 3456"/>
                <a:gd name="T108" fmla="*/ 359 w 3531"/>
                <a:gd name="T109" fmla="*/ 1023 h 3456"/>
                <a:gd name="T110" fmla="*/ 776 w 3531"/>
                <a:gd name="T111" fmla="*/ 801 h 3456"/>
                <a:gd name="T112" fmla="*/ 1198 w 3531"/>
                <a:gd name="T113" fmla="*/ 618 h 3456"/>
                <a:gd name="T114" fmla="*/ 1621 w 3531"/>
                <a:gd name="T115" fmla="*/ 440 h 3456"/>
                <a:gd name="T116" fmla="*/ 2030 w 3531"/>
                <a:gd name="T117" fmla="*/ 304 h 3456"/>
                <a:gd name="T118" fmla="*/ 2413 w 3531"/>
                <a:gd name="T119" fmla="*/ 246 h 3456"/>
                <a:gd name="T120" fmla="*/ 2757 w 3531"/>
                <a:gd name="T121" fmla="*/ 302 h 3456"/>
                <a:gd name="T122" fmla="*/ 2881 w 3531"/>
                <a:gd name="T123" fmla="*/ 130 h 3456"/>
                <a:gd name="T124" fmla="*/ 3055 w 3531"/>
                <a:gd name="T125" fmla="*/ 16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1" h="3456">
                  <a:moveTo>
                    <a:pt x="2199" y="520"/>
                  </a:moveTo>
                  <a:lnTo>
                    <a:pt x="2168" y="523"/>
                  </a:lnTo>
                  <a:lnTo>
                    <a:pt x="2161" y="524"/>
                  </a:lnTo>
                  <a:lnTo>
                    <a:pt x="2149" y="526"/>
                  </a:lnTo>
                  <a:lnTo>
                    <a:pt x="2131" y="531"/>
                  </a:lnTo>
                  <a:lnTo>
                    <a:pt x="2107" y="537"/>
                  </a:lnTo>
                  <a:lnTo>
                    <a:pt x="2076" y="545"/>
                  </a:lnTo>
                  <a:lnTo>
                    <a:pt x="2041" y="554"/>
                  </a:lnTo>
                  <a:lnTo>
                    <a:pt x="2001" y="566"/>
                  </a:lnTo>
                  <a:lnTo>
                    <a:pt x="1956" y="580"/>
                  </a:lnTo>
                  <a:lnTo>
                    <a:pt x="1906" y="595"/>
                  </a:lnTo>
                  <a:lnTo>
                    <a:pt x="1852" y="614"/>
                  </a:lnTo>
                  <a:lnTo>
                    <a:pt x="1796" y="634"/>
                  </a:lnTo>
                  <a:lnTo>
                    <a:pt x="1735" y="658"/>
                  </a:lnTo>
                  <a:lnTo>
                    <a:pt x="1669" y="684"/>
                  </a:lnTo>
                  <a:lnTo>
                    <a:pt x="1601" y="713"/>
                  </a:lnTo>
                  <a:lnTo>
                    <a:pt x="1532" y="746"/>
                  </a:lnTo>
                  <a:lnTo>
                    <a:pt x="1459" y="780"/>
                  </a:lnTo>
                  <a:lnTo>
                    <a:pt x="1383" y="819"/>
                  </a:lnTo>
                  <a:lnTo>
                    <a:pt x="1306" y="860"/>
                  </a:lnTo>
                  <a:lnTo>
                    <a:pt x="1226" y="905"/>
                  </a:lnTo>
                  <a:lnTo>
                    <a:pt x="1147" y="953"/>
                  </a:lnTo>
                  <a:lnTo>
                    <a:pt x="1124" y="970"/>
                  </a:lnTo>
                  <a:lnTo>
                    <a:pt x="1106" y="990"/>
                  </a:lnTo>
                  <a:lnTo>
                    <a:pt x="1091" y="1012"/>
                  </a:lnTo>
                  <a:lnTo>
                    <a:pt x="1081" y="1036"/>
                  </a:lnTo>
                  <a:lnTo>
                    <a:pt x="1076" y="1062"/>
                  </a:lnTo>
                  <a:lnTo>
                    <a:pt x="1073" y="1088"/>
                  </a:lnTo>
                  <a:lnTo>
                    <a:pt x="1077" y="1114"/>
                  </a:lnTo>
                  <a:lnTo>
                    <a:pt x="1084" y="1139"/>
                  </a:lnTo>
                  <a:lnTo>
                    <a:pt x="1096" y="1164"/>
                  </a:lnTo>
                  <a:lnTo>
                    <a:pt x="1113" y="1186"/>
                  </a:lnTo>
                  <a:lnTo>
                    <a:pt x="1131" y="1204"/>
                  </a:lnTo>
                  <a:lnTo>
                    <a:pt x="1153" y="1218"/>
                  </a:lnTo>
                  <a:lnTo>
                    <a:pt x="1176" y="1229"/>
                  </a:lnTo>
                  <a:lnTo>
                    <a:pt x="1201" y="1235"/>
                  </a:lnTo>
                  <a:lnTo>
                    <a:pt x="1226" y="1236"/>
                  </a:lnTo>
                  <a:lnTo>
                    <a:pt x="1255" y="1234"/>
                  </a:lnTo>
                  <a:lnTo>
                    <a:pt x="1281" y="1227"/>
                  </a:lnTo>
                  <a:lnTo>
                    <a:pt x="1307" y="1215"/>
                  </a:lnTo>
                  <a:lnTo>
                    <a:pt x="1384" y="1168"/>
                  </a:lnTo>
                  <a:lnTo>
                    <a:pt x="1460" y="1125"/>
                  </a:lnTo>
                  <a:lnTo>
                    <a:pt x="1533" y="1086"/>
                  </a:lnTo>
                  <a:lnTo>
                    <a:pt x="1605" y="1050"/>
                  </a:lnTo>
                  <a:lnTo>
                    <a:pt x="1675" y="1017"/>
                  </a:lnTo>
                  <a:lnTo>
                    <a:pt x="1741" y="988"/>
                  </a:lnTo>
                  <a:lnTo>
                    <a:pt x="1804" y="960"/>
                  </a:lnTo>
                  <a:lnTo>
                    <a:pt x="1865" y="936"/>
                  </a:lnTo>
                  <a:lnTo>
                    <a:pt x="1922" y="915"/>
                  </a:lnTo>
                  <a:lnTo>
                    <a:pt x="1975" y="896"/>
                  </a:lnTo>
                  <a:lnTo>
                    <a:pt x="2024" y="880"/>
                  </a:lnTo>
                  <a:lnTo>
                    <a:pt x="2068" y="866"/>
                  </a:lnTo>
                  <a:lnTo>
                    <a:pt x="2108" y="854"/>
                  </a:lnTo>
                  <a:lnTo>
                    <a:pt x="2143" y="844"/>
                  </a:lnTo>
                  <a:lnTo>
                    <a:pt x="2171" y="836"/>
                  </a:lnTo>
                  <a:lnTo>
                    <a:pt x="2194" y="831"/>
                  </a:lnTo>
                  <a:lnTo>
                    <a:pt x="2211" y="826"/>
                  </a:lnTo>
                  <a:lnTo>
                    <a:pt x="2222" y="824"/>
                  </a:lnTo>
                  <a:lnTo>
                    <a:pt x="2227" y="823"/>
                  </a:lnTo>
                  <a:lnTo>
                    <a:pt x="2253" y="815"/>
                  </a:lnTo>
                  <a:lnTo>
                    <a:pt x="2277" y="803"/>
                  </a:lnTo>
                  <a:lnTo>
                    <a:pt x="2299" y="788"/>
                  </a:lnTo>
                  <a:lnTo>
                    <a:pt x="2316" y="770"/>
                  </a:lnTo>
                  <a:lnTo>
                    <a:pt x="2330" y="748"/>
                  </a:lnTo>
                  <a:lnTo>
                    <a:pt x="2341" y="724"/>
                  </a:lnTo>
                  <a:lnTo>
                    <a:pt x="2348" y="698"/>
                  </a:lnTo>
                  <a:lnTo>
                    <a:pt x="2350" y="671"/>
                  </a:lnTo>
                  <a:lnTo>
                    <a:pt x="2348" y="644"/>
                  </a:lnTo>
                  <a:lnTo>
                    <a:pt x="2339" y="614"/>
                  </a:lnTo>
                  <a:lnTo>
                    <a:pt x="2325" y="587"/>
                  </a:lnTo>
                  <a:lnTo>
                    <a:pt x="2305" y="564"/>
                  </a:lnTo>
                  <a:lnTo>
                    <a:pt x="2283" y="546"/>
                  </a:lnTo>
                  <a:lnTo>
                    <a:pt x="2257" y="532"/>
                  </a:lnTo>
                  <a:lnTo>
                    <a:pt x="2229" y="523"/>
                  </a:lnTo>
                  <a:lnTo>
                    <a:pt x="2199" y="520"/>
                  </a:lnTo>
                  <a:close/>
                  <a:moveTo>
                    <a:pt x="3141" y="0"/>
                  </a:moveTo>
                  <a:lnTo>
                    <a:pt x="3184" y="0"/>
                  </a:lnTo>
                  <a:lnTo>
                    <a:pt x="3228" y="6"/>
                  </a:lnTo>
                  <a:lnTo>
                    <a:pt x="3271" y="16"/>
                  </a:lnTo>
                  <a:lnTo>
                    <a:pt x="3312" y="31"/>
                  </a:lnTo>
                  <a:lnTo>
                    <a:pt x="3351" y="52"/>
                  </a:lnTo>
                  <a:lnTo>
                    <a:pt x="3388" y="78"/>
                  </a:lnTo>
                  <a:lnTo>
                    <a:pt x="3423" y="108"/>
                  </a:lnTo>
                  <a:lnTo>
                    <a:pt x="3455" y="143"/>
                  </a:lnTo>
                  <a:lnTo>
                    <a:pt x="3480" y="180"/>
                  </a:lnTo>
                  <a:lnTo>
                    <a:pt x="3501" y="221"/>
                  </a:lnTo>
                  <a:lnTo>
                    <a:pt x="3516" y="261"/>
                  </a:lnTo>
                  <a:lnTo>
                    <a:pt x="3526" y="305"/>
                  </a:lnTo>
                  <a:lnTo>
                    <a:pt x="3531" y="347"/>
                  </a:lnTo>
                  <a:lnTo>
                    <a:pt x="3531" y="391"/>
                  </a:lnTo>
                  <a:lnTo>
                    <a:pt x="3526" y="435"/>
                  </a:lnTo>
                  <a:lnTo>
                    <a:pt x="3516" y="477"/>
                  </a:lnTo>
                  <a:lnTo>
                    <a:pt x="3500" y="519"/>
                  </a:lnTo>
                  <a:lnTo>
                    <a:pt x="3480" y="558"/>
                  </a:lnTo>
                  <a:lnTo>
                    <a:pt x="3454" y="596"/>
                  </a:lnTo>
                  <a:lnTo>
                    <a:pt x="3423" y="630"/>
                  </a:lnTo>
                  <a:lnTo>
                    <a:pt x="3403" y="650"/>
                  </a:lnTo>
                  <a:lnTo>
                    <a:pt x="3377" y="671"/>
                  </a:lnTo>
                  <a:lnTo>
                    <a:pt x="3348" y="693"/>
                  </a:lnTo>
                  <a:lnTo>
                    <a:pt x="3316" y="717"/>
                  </a:lnTo>
                  <a:lnTo>
                    <a:pt x="3281" y="741"/>
                  </a:lnTo>
                  <a:lnTo>
                    <a:pt x="3243" y="766"/>
                  </a:lnTo>
                  <a:lnTo>
                    <a:pt x="3204" y="791"/>
                  </a:lnTo>
                  <a:lnTo>
                    <a:pt x="3221" y="862"/>
                  </a:lnTo>
                  <a:lnTo>
                    <a:pt x="3233" y="936"/>
                  </a:lnTo>
                  <a:lnTo>
                    <a:pt x="3240" y="1013"/>
                  </a:lnTo>
                  <a:lnTo>
                    <a:pt x="3240" y="1090"/>
                  </a:lnTo>
                  <a:lnTo>
                    <a:pt x="3237" y="1171"/>
                  </a:lnTo>
                  <a:lnTo>
                    <a:pt x="3228" y="1252"/>
                  </a:lnTo>
                  <a:lnTo>
                    <a:pt x="3215" y="1335"/>
                  </a:lnTo>
                  <a:lnTo>
                    <a:pt x="3197" y="1419"/>
                  </a:lnTo>
                  <a:lnTo>
                    <a:pt x="3177" y="1504"/>
                  </a:lnTo>
                  <a:lnTo>
                    <a:pt x="3153" y="1589"/>
                  </a:lnTo>
                  <a:lnTo>
                    <a:pt x="3125" y="1676"/>
                  </a:lnTo>
                  <a:lnTo>
                    <a:pt x="3096" y="1763"/>
                  </a:lnTo>
                  <a:lnTo>
                    <a:pt x="3063" y="1851"/>
                  </a:lnTo>
                  <a:lnTo>
                    <a:pt x="3029" y="1938"/>
                  </a:lnTo>
                  <a:lnTo>
                    <a:pt x="2993" y="2026"/>
                  </a:lnTo>
                  <a:lnTo>
                    <a:pt x="2956" y="2114"/>
                  </a:lnTo>
                  <a:lnTo>
                    <a:pt x="2917" y="2202"/>
                  </a:lnTo>
                  <a:lnTo>
                    <a:pt x="2879" y="2288"/>
                  </a:lnTo>
                  <a:lnTo>
                    <a:pt x="2840" y="2375"/>
                  </a:lnTo>
                  <a:lnTo>
                    <a:pt x="2799" y="2460"/>
                  </a:lnTo>
                  <a:lnTo>
                    <a:pt x="2760" y="2546"/>
                  </a:lnTo>
                  <a:lnTo>
                    <a:pt x="2722" y="2628"/>
                  </a:lnTo>
                  <a:lnTo>
                    <a:pt x="2685" y="2711"/>
                  </a:lnTo>
                  <a:lnTo>
                    <a:pt x="2638" y="2808"/>
                  </a:lnTo>
                  <a:lnTo>
                    <a:pt x="2592" y="2898"/>
                  </a:lnTo>
                  <a:lnTo>
                    <a:pt x="2546" y="2979"/>
                  </a:lnTo>
                  <a:lnTo>
                    <a:pt x="2499" y="3053"/>
                  </a:lnTo>
                  <a:lnTo>
                    <a:pt x="2453" y="3119"/>
                  </a:lnTo>
                  <a:lnTo>
                    <a:pt x="2407" y="3179"/>
                  </a:lnTo>
                  <a:lnTo>
                    <a:pt x="2361" y="3233"/>
                  </a:lnTo>
                  <a:lnTo>
                    <a:pt x="2314" y="3279"/>
                  </a:lnTo>
                  <a:lnTo>
                    <a:pt x="2267" y="3319"/>
                  </a:lnTo>
                  <a:lnTo>
                    <a:pt x="2219" y="3354"/>
                  </a:lnTo>
                  <a:lnTo>
                    <a:pt x="2172" y="3383"/>
                  </a:lnTo>
                  <a:lnTo>
                    <a:pt x="2124" y="3406"/>
                  </a:lnTo>
                  <a:lnTo>
                    <a:pt x="2076" y="3426"/>
                  </a:lnTo>
                  <a:lnTo>
                    <a:pt x="2027" y="3439"/>
                  </a:lnTo>
                  <a:lnTo>
                    <a:pt x="1979" y="3449"/>
                  </a:lnTo>
                  <a:lnTo>
                    <a:pt x="1929" y="3454"/>
                  </a:lnTo>
                  <a:lnTo>
                    <a:pt x="1880" y="3456"/>
                  </a:lnTo>
                  <a:lnTo>
                    <a:pt x="1828" y="3454"/>
                  </a:lnTo>
                  <a:lnTo>
                    <a:pt x="1778" y="3449"/>
                  </a:lnTo>
                  <a:lnTo>
                    <a:pt x="1727" y="3441"/>
                  </a:lnTo>
                  <a:lnTo>
                    <a:pt x="1644" y="3423"/>
                  </a:lnTo>
                  <a:lnTo>
                    <a:pt x="1562" y="3398"/>
                  </a:lnTo>
                  <a:lnTo>
                    <a:pt x="1480" y="3366"/>
                  </a:lnTo>
                  <a:lnTo>
                    <a:pt x="1400" y="3331"/>
                  </a:lnTo>
                  <a:lnTo>
                    <a:pt x="1320" y="3291"/>
                  </a:lnTo>
                  <a:lnTo>
                    <a:pt x="1243" y="3248"/>
                  </a:lnTo>
                  <a:lnTo>
                    <a:pt x="1167" y="3202"/>
                  </a:lnTo>
                  <a:lnTo>
                    <a:pt x="1094" y="3154"/>
                  </a:lnTo>
                  <a:lnTo>
                    <a:pt x="1024" y="3106"/>
                  </a:lnTo>
                  <a:lnTo>
                    <a:pt x="1046" y="3057"/>
                  </a:lnTo>
                  <a:lnTo>
                    <a:pt x="1061" y="3008"/>
                  </a:lnTo>
                  <a:lnTo>
                    <a:pt x="1071" y="2957"/>
                  </a:lnTo>
                  <a:lnTo>
                    <a:pt x="1076" y="2906"/>
                  </a:lnTo>
                  <a:lnTo>
                    <a:pt x="1076" y="2853"/>
                  </a:lnTo>
                  <a:lnTo>
                    <a:pt x="1123" y="2806"/>
                  </a:lnTo>
                  <a:lnTo>
                    <a:pt x="1183" y="2855"/>
                  </a:lnTo>
                  <a:lnTo>
                    <a:pt x="1241" y="2902"/>
                  </a:lnTo>
                  <a:lnTo>
                    <a:pt x="1299" y="2946"/>
                  </a:lnTo>
                  <a:lnTo>
                    <a:pt x="1357" y="2986"/>
                  </a:lnTo>
                  <a:lnTo>
                    <a:pt x="1414" y="3023"/>
                  </a:lnTo>
                  <a:lnTo>
                    <a:pt x="1468" y="3057"/>
                  </a:lnTo>
                  <a:lnTo>
                    <a:pt x="1522" y="3088"/>
                  </a:lnTo>
                  <a:lnTo>
                    <a:pt x="1574" y="3116"/>
                  </a:lnTo>
                  <a:lnTo>
                    <a:pt x="1624" y="3140"/>
                  </a:lnTo>
                  <a:lnTo>
                    <a:pt x="1672" y="3160"/>
                  </a:lnTo>
                  <a:lnTo>
                    <a:pt x="1717" y="3176"/>
                  </a:lnTo>
                  <a:lnTo>
                    <a:pt x="1761" y="3189"/>
                  </a:lnTo>
                  <a:lnTo>
                    <a:pt x="1801" y="3198"/>
                  </a:lnTo>
                  <a:lnTo>
                    <a:pt x="1839" y="3203"/>
                  </a:lnTo>
                  <a:lnTo>
                    <a:pt x="1873" y="3204"/>
                  </a:lnTo>
                  <a:lnTo>
                    <a:pt x="1905" y="3201"/>
                  </a:lnTo>
                  <a:lnTo>
                    <a:pt x="1933" y="3194"/>
                  </a:lnTo>
                  <a:lnTo>
                    <a:pt x="1957" y="3182"/>
                  </a:lnTo>
                  <a:lnTo>
                    <a:pt x="1978" y="3165"/>
                  </a:lnTo>
                  <a:lnTo>
                    <a:pt x="1994" y="3144"/>
                  </a:lnTo>
                  <a:lnTo>
                    <a:pt x="2006" y="3120"/>
                  </a:lnTo>
                  <a:lnTo>
                    <a:pt x="2014" y="3092"/>
                  </a:lnTo>
                  <a:lnTo>
                    <a:pt x="2017" y="3062"/>
                  </a:lnTo>
                  <a:lnTo>
                    <a:pt x="2016" y="3027"/>
                  </a:lnTo>
                  <a:lnTo>
                    <a:pt x="2012" y="2990"/>
                  </a:lnTo>
                  <a:lnTo>
                    <a:pt x="2003" y="2950"/>
                  </a:lnTo>
                  <a:lnTo>
                    <a:pt x="1990" y="2907"/>
                  </a:lnTo>
                  <a:lnTo>
                    <a:pt x="1973" y="2862"/>
                  </a:lnTo>
                  <a:lnTo>
                    <a:pt x="1954" y="2815"/>
                  </a:lnTo>
                  <a:lnTo>
                    <a:pt x="1930" y="2765"/>
                  </a:lnTo>
                  <a:lnTo>
                    <a:pt x="1904" y="2714"/>
                  </a:lnTo>
                  <a:lnTo>
                    <a:pt x="1873" y="2661"/>
                  </a:lnTo>
                  <a:lnTo>
                    <a:pt x="1839" y="2607"/>
                  </a:lnTo>
                  <a:lnTo>
                    <a:pt x="1803" y="2551"/>
                  </a:lnTo>
                  <a:lnTo>
                    <a:pt x="1763" y="2493"/>
                  </a:lnTo>
                  <a:lnTo>
                    <a:pt x="1720" y="2435"/>
                  </a:lnTo>
                  <a:lnTo>
                    <a:pt x="1675" y="2376"/>
                  </a:lnTo>
                  <a:lnTo>
                    <a:pt x="1627" y="2318"/>
                  </a:lnTo>
                  <a:lnTo>
                    <a:pt x="1575" y="2258"/>
                  </a:lnTo>
                  <a:lnTo>
                    <a:pt x="1522" y="2198"/>
                  </a:lnTo>
                  <a:lnTo>
                    <a:pt x="1465" y="2138"/>
                  </a:lnTo>
                  <a:lnTo>
                    <a:pt x="1407" y="2079"/>
                  </a:lnTo>
                  <a:lnTo>
                    <a:pt x="1347" y="2020"/>
                  </a:lnTo>
                  <a:lnTo>
                    <a:pt x="1287" y="1963"/>
                  </a:lnTo>
                  <a:lnTo>
                    <a:pt x="1227" y="1910"/>
                  </a:lnTo>
                  <a:lnTo>
                    <a:pt x="1167" y="1858"/>
                  </a:lnTo>
                  <a:lnTo>
                    <a:pt x="1108" y="1810"/>
                  </a:lnTo>
                  <a:lnTo>
                    <a:pt x="1049" y="1764"/>
                  </a:lnTo>
                  <a:lnTo>
                    <a:pt x="992" y="1722"/>
                  </a:lnTo>
                  <a:lnTo>
                    <a:pt x="934" y="1683"/>
                  </a:lnTo>
                  <a:lnTo>
                    <a:pt x="878" y="1646"/>
                  </a:lnTo>
                  <a:lnTo>
                    <a:pt x="824" y="1612"/>
                  </a:lnTo>
                  <a:lnTo>
                    <a:pt x="771" y="1581"/>
                  </a:lnTo>
                  <a:lnTo>
                    <a:pt x="720" y="1555"/>
                  </a:lnTo>
                  <a:lnTo>
                    <a:pt x="670" y="1531"/>
                  </a:lnTo>
                  <a:lnTo>
                    <a:pt x="623" y="1511"/>
                  </a:lnTo>
                  <a:lnTo>
                    <a:pt x="578" y="1495"/>
                  </a:lnTo>
                  <a:lnTo>
                    <a:pt x="535" y="1482"/>
                  </a:lnTo>
                  <a:lnTo>
                    <a:pt x="495" y="1473"/>
                  </a:lnTo>
                  <a:lnTo>
                    <a:pt x="458" y="1469"/>
                  </a:lnTo>
                  <a:lnTo>
                    <a:pt x="423" y="1468"/>
                  </a:lnTo>
                  <a:lnTo>
                    <a:pt x="393" y="1471"/>
                  </a:lnTo>
                  <a:lnTo>
                    <a:pt x="364" y="1479"/>
                  </a:lnTo>
                  <a:lnTo>
                    <a:pt x="340" y="1491"/>
                  </a:lnTo>
                  <a:lnTo>
                    <a:pt x="320" y="1507"/>
                  </a:lnTo>
                  <a:lnTo>
                    <a:pt x="303" y="1527"/>
                  </a:lnTo>
                  <a:lnTo>
                    <a:pt x="292" y="1551"/>
                  </a:lnTo>
                  <a:lnTo>
                    <a:pt x="285" y="1577"/>
                  </a:lnTo>
                  <a:lnTo>
                    <a:pt x="280" y="1606"/>
                  </a:lnTo>
                  <a:lnTo>
                    <a:pt x="281" y="1640"/>
                  </a:lnTo>
                  <a:lnTo>
                    <a:pt x="285" y="1675"/>
                  </a:lnTo>
                  <a:lnTo>
                    <a:pt x="292" y="1714"/>
                  </a:lnTo>
                  <a:lnTo>
                    <a:pt x="304" y="1755"/>
                  </a:lnTo>
                  <a:lnTo>
                    <a:pt x="320" y="1798"/>
                  </a:lnTo>
                  <a:lnTo>
                    <a:pt x="338" y="1843"/>
                  </a:lnTo>
                  <a:lnTo>
                    <a:pt x="360" y="1891"/>
                  </a:lnTo>
                  <a:lnTo>
                    <a:pt x="385" y="1940"/>
                  </a:lnTo>
                  <a:lnTo>
                    <a:pt x="412" y="1990"/>
                  </a:lnTo>
                  <a:lnTo>
                    <a:pt x="444" y="2043"/>
                  </a:lnTo>
                  <a:lnTo>
                    <a:pt x="479" y="2097"/>
                  </a:lnTo>
                  <a:lnTo>
                    <a:pt x="516" y="2152"/>
                  </a:lnTo>
                  <a:lnTo>
                    <a:pt x="556" y="2207"/>
                  </a:lnTo>
                  <a:lnTo>
                    <a:pt x="599" y="2264"/>
                  </a:lnTo>
                  <a:lnTo>
                    <a:pt x="645" y="2322"/>
                  </a:lnTo>
                  <a:lnTo>
                    <a:pt x="590" y="2376"/>
                  </a:lnTo>
                  <a:lnTo>
                    <a:pt x="539" y="2376"/>
                  </a:lnTo>
                  <a:lnTo>
                    <a:pt x="488" y="2381"/>
                  </a:lnTo>
                  <a:lnTo>
                    <a:pt x="437" y="2391"/>
                  </a:lnTo>
                  <a:lnTo>
                    <a:pt x="388" y="2406"/>
                  </a:lnTo>
                  <a:lnTo>
                    <a:pt x="341" y="2424"/>
                  </a:lnTo>
                  <a:lnTo>
                    <a:pt x="295" y="2359"/>
                  </a:lnTo>
                  <a:lnTo>
                    <a:pt x="249" y="2291"/>
                  </a:lnTo>
                  <a:lnTo>
                    <a:pt x="205" y="2222"/>
                  </a:lnTo>
                  <a:lnTo>
                    <a:pt x="164" y="2150"/>
                  </a:lnTo>
                  <a:lnTo>
                    <a:pt x="124" y="2076"/>
                  </a:lnTo>
                  <a:lnTo>
                    <a:pt x="91" y="2001"/>
                  </a:lnTo>
                  <a:lnTo>
                    <a:pt x="61" y="1926"/>
                  </a:lnTo>
                  <a:lnTo>
                    <a:pt x="36" y="1851"/>
                  </a:lnTo>
                  <a:lnTo>
                    <a:pt x="17" y="1775"/>
                  </a:lnTo>
                  <a:lnTo>
                    <a:pt x="8" y="1722"/>
                  </a:lnTo>
                  <a:lnTo>
                    <a:pt x="2" y="1668"/>
                  </a:lnTo>
                  <a:lnTo>
                    <a:pt x="0" y="1616"/>
                  </a:lnTo>
                  <a:lnTo>
                    <a:pt x="2" y="1564"/>
                  </a:lnTo>
                  <a:lnTo>
                    <a:pt x="9" y="1511"/>
                  </a:lnTo>
                  <a:lnTo>
                    <a:pt x="20" y="1460"/>
                  </a:lnTo>
                  <a:lnTo>
                    <a:pt x="35" y="1410"/>
                  </a:lnTo>
                  <a:lnTo>
                    <a:pt x="56" y="1359"/>
                  </a:lnTo>
                  <a:lnTo>
                    <a:pt x="82" y="1310"/>
                  </a:lnTo>
                  <a:lnTo>
                    <a:pt x="113" y="1260"/>
                  </a:lnTo>
                  <a:lnTo>
                    <a:pt x="151" y="1211"/>
                  </a:lnTo>
                  <a:lnTo>
                    <a:pt x="193" y="1163"/>
                  </a:lnTo>
                  <a:lnTo>
                    <a:pt x="242" y="1116"/>
                  </a:lnTo>
                  <a:lnTo>
                    <a:pt x="297" y="1070"/>
                  </a:lnTo>
                  <a:lnTo>
                    <a:pt x="359" y="1023"/>
                  </a:lnTo>
                  <a:lnTo>
                    <a:pt x="428" y="978"/>
                  </a:lnTo>
                  <a:lnTo>
                    <a:pt x="504" y="932"/>
                  </a:lnTo>
                  <a:lnTo>
                    <a:pt x="587" y="888"/>
                  </a:lnTo>
                  <a:lnTo>
                    <a:pt x="677" y="845"/>
                  </a:lnTo>
                  <a:lnTo>
                    <a:pt x="776" y="801"/>
                  </a:lnTo>
                  <a:lnTo>
                    <a:pt x="860" y="766"/>
                  </a:lnTo>
                  <a:lnTo>
                    <a:pt x="944" y="730"/>
                  </a:lnTo>
                  <a:lnTo>
                    <a:pt x="1029" y="693"/>
                  </a:lnTo>
                  <a:lnTo>
                    <a:pt x="1114" y="655"/>
                  </a:lnTo>
                  <a:lnTo>
                    <a:pt x="1198" y="618"/>
                  </a:lnTo>
                  <a:lnTo>
                    <a:pt x="1283" y="581"/>
                  </a:lnTo>
                  <a:lnTo>
                    <a:pt x="1368" y="544"/>
                  </a:lnTo>
                  <a:lnTo>
                    <a:pt x="1453" y="509"/>
                  </a:lnTo>
                  <a:lnTo>
                    <a:pt x="1537" y="474"/>
                  </a:lnTo>
                  <a:lnTo>
                    <a:pt x="1621" y="440"/>
                  </a:lnTo>
                  <a:lnTo>
                    <a:pt x="1704" y="408"/>
                  </a:lnTo>
                  <a:lnTo>
                    <a:pt x="1787" y="379"/>
                  </a:lnTo>
                  <a:lnTo>
                    <a:pt x="1869" y="352"/>
                  </a:lnTo>
                  <a:lnTo>
                    <a:pt x="1949" y="327"/>
                  </a:lnTo>
                  <a:lnTo>
                    <a:pt x="2030" y="304"/>
                  </a:lnTo>
                  <a:lnTo>
                    <a:pt x="2109" y="285"/>
                  </a:lnTo>
                  <a:lnTo>
                    <a:pt x="2187" y="270"/>
                  </a:lnTo>
                  <a:lnTo>
                    <a:pt x="2264" y="258"/>
                  </a:lnTo>
                  <a:lnTo>
                    <a:pt x="2339" y="250"/>
                  </a:lnTo>
                  <a:lnTo>
                    <a:pt x="2413" y="246"/>
                  </a:lnTo>
                  <a:lnTo>
                    <a:pt x="2485" y="247"/>
                  </a:lnTo>
                  <a:lnTo>
                    <a:pt x="2556" y="252"/>
                  </a:lnTo>
                  <a:lnTo>
                    <a:pt x="2625" y="263"/>
                  </a:lnTo>
                  <a:lnTo>
                    <a:pt x="2691" y="280"/>
                  </a:lnTo>
                  <a:lnTo>
                    <a:pt x="2757" y="302"/>
                  </a:lnTo>
                  <a:lnTo>
                    <a:pt x="2783" y="261"/>
                  </a:lnTo>
                  <a:lnTo>
                    <a:pt x="2809" y="223"/>
                  </a:lnTo>
                  <a:lnTo>
                    <a:pt x="2834" y="188"/>
                  </a:lnTo>
                  <a:lnTo>
                    <a:pt x="2858" y="158"/>
                  </a:lnTo>
                  <a:lnTo>
                    <a:pt x="2881" y="130"/>
                  </a:lnTo>
                  <a:lnTo>
                    <a:pt x="2902" y="108"/>
                  </a:lnTo>
                  <a:lnTo>
                    <a:pt x="2937" y="78"/>
                  </a:lnTo>
                  <a:lnTo>
                    <a:pt x="2974" y="52"/>
                  </a:lnTo>
                  <a:lnTo>
                    <a:pt x="3013" y="31"/>
                  </a:lnTo>
                  <a:lnTo>
                    <a:pt x="3055" y="16"/>
                  </a:lnTo>
                  <a:lnTo>
                    <a:pt x="3097" y="6"/>
                  </a:lnTo>
                  <a:lnTo>
                    <a:pt x="3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1050926" y="4365625"/>
              <a:ext cx="377825" cy="376238"/>
            </a:xfrm>
            <a:custGeom>
              <a:avLst/>
              <a:gdLst>
                <a:gd name="T0" fmla="*/ 922 w 1186"/>
                <a:gd name="T1" fmla="*/ 0 h 1185"/>
                <a:gd name="T2" fmla="*/ 1186 w 1186"/>
                <a:gd name="T3" fmla="*/ 265 h 1185"/>
                <a:gd name="T4" fmla="*/ 827 w 1186"/>
                <a:gd name="T5" fmla="*/ 623 h 1185"/>
                <a:gd name="T6" fmla="*/ 782 w 1186"/>
                <a:gd name="T7" fmla="*/ 667 h 1185"/>
                <a:gd name="T8" fmla="*/ 779 w 1186"/>
                <a:gd name="T9" fmla="*/ 717 h 1185"/>
                <a:gd name="T10" fmla="*/ 770 w 1186"/>
                <a:gd name="T11" fmla="*/ 769 h 1185"/>
                <a:gd name="T12" fmla="*/ 757 w 1186"/>
                <a:gd name="T13" fmla="*/ 820 h 1185"/>
                <a:gd name="T14" fmla="*/ 741 w 1186"/>
                <a:gd name="T15" fmla="*/ 871 h 1185"/>
                <a:gd name="T16" fmla="*/ 720 w 1186"/>
                <a:gd name="T17" fmla="*/ 920 h 1185"/>
                <a:gd name="T18" fmla="*/ 696 w 1186"/>
                <a:gd name="T19" fmla="*/ 966 h 1185"/>
                <a:gd name="T20" fmla="*/ 670 w 1186"/>
                <a:gd name="T21" fmla="*/ 1009 h 1185"/>
                <a:gd name="T22" fmla="*/ 642 w 1186"/>
                <a:gd name="T23" fmla="*/ 1048 h 1185"/>
                <a:gd name="T24" fmla="*/ 612 w 1186"/>
                <a:gd name="T25" fmla="*/ 1081 h 1185"/>
                <a:gd name="T26" fmla="*/ 578 w 1186"/>
                <a:gd name="T27" fmla="*/ 1111 h 1185"/>
                <a:gd name="T28" fmla="*/ 541 w 1186"/>
                <a:gd name="T29" fmla="*/ 1136 h 1185"/>
                <a:gd name="T30" fmla="*/ 503 w 1186"/>
                <a:gd name="T31" fmla="*/ 1156 h 1185"/>
                <a:gd name="T32" fmla="*/ 463 w 1186"/>
                <a:gd name="T33" fmla="*/ 1171 h 1185"/>
                <a:gd name="T34" fmla="*/ 421 w 1186"/>
                <a:gd name="T35" fmla="*/ 1181 h 1185"/>
                <a:gd name="T36" fmla="*/ 380 w 1186"/>
                <a:gd name="T37" fmla="*/ 1185 h 1185"/>
                <a:gd name="T38" fmla="*/ 337 w 1186"/>
                <a:gd name="T39" fmla="*/ 1185 h 1185"/>
                <a:gd name="T40" fmla="*/ 295 w 1186"/>
                <a:gd name="T41" fmla="*/ 1181 h 1185"/>
                <a:gd name="T42" fmla="*/ 253 w 1186"/>
                <a:gd name="T43" fmla="*/ 1171 h 1185"/>
                <a:gd name="T44" fmla="*/ 213 w 1186"/>
                <a:gd name="T45" fmla="*/ 1156 h 1185"/>
                <a:gd name="T46" fmla="*/ 175 w 1186"/>
                <a:gd name="T47" fmla="*/ 1136 h 1185"/>
                <a:gd name="T48" fmla="*/ 139 w 1186"/>
                <a:gd name="T49" fmla="*/ 1111 h 1185"/>
                <a:gd name="T50" fmla="*/ 105 w 1186"/>
                <a:gd name="T51" fmla="*/ 1081 h 1185"/>
                <a:gd name="T52" fmla="*/ 74 w 1186"/>
                <a:gd name="T53" fmla="*/ 1047 h 1185"/>
                <a:gd name="T54" fmla="*/ 49 w 1186"/>
                <a:gd name="T55" fmla="*/ 1011 h 1185"/>
                <a:gd name="T56" fmla="*/ 30 w 1186"/>
                <a:gd name="T57" fmla="*/ 973 h 1185"/>
                <a:gd name="T58" fmla="*/ 14 w 1186"/>
                <a:gd name="T59" fmla="*/ 932 h 1185"/>
                <a:gd name="T60" fmla="*/ 5 w 1186"/>
                <a:gd name="T61" fmla="*/ 891 h 1185"/>
                <a:gd name="T62" fmla="*/ 0 w 1186"/>
                <a:gd name="T63" fmla="*/ 848 h 1185"/>
                <a:gd name="T64" fmla="*/ 0 w 1186"/>
                <a:gd name="T65" fmla="*/ 806 h 1185"/>
                <a:gd name="T66" fmla="*/ 5 w 1186"/>
                <a:gd name="T67" fmla="*/ 764 h 1185"/>
                <a:gd name="T68" fmla="*/ 14 w 1186"/>
                <a:gd name="T69" fmla="*/ 723 h 1185"/>
                <a:gd name="T70" fmla="*/ 30 w 1186"/>
                <a:gd name="T71" fmla="*/ 683 h 1185"/>
                <a:gd name="T72" fmla="*/ 49 w 1186"/>
                <a:gd name="T73" fmla="*/ 644 h 1185"/>
                <a:gd name="T74" fmla="*/ 74 w 1186"/>
                <a:gd name="T75" fmla="*/ 607 h 1185"/>
                <a:gd name="T76" fmla="*/ 105 w 1186"/>
                <a:gd name="T77" fmla="*/ 573 h 1185"/>
                <a:gd name="T78" fmla="*/ 138 w 1186"/>
                <a:gd name="T79" fmla="*/ 544 h 1185"/>
                <a:gd name="T80" fmla="*/ 177 w 1186"/>
                <a:gd name="T81" fmla="*/ 516 h 1185"/>
                <a:gd name="T82" fmla="*/ 220 w 1186"/>
                <a:gd name="T83" fmla="*/ 489 h 1185"/>
                <a:gd name="T84" fmla="*/ 265 w 1186"/>
                <a:gd name="T85" fmla="*/ 465 h 1185"/>
                <a:gd name="T86" fmla="*/ 314 w 1186"/>
                <a:gd name="T87" fmla="*/ 446 h 1185"/>
                <a:gd name="T88" fmla="*/ 366 w 1186"/>
                <a:gd name="T89" fmla="*/ 428 h 1185"/>
                <a:gd name="T90" fmla="*/ 417 w 1186"/>
                <a:gd name="T91" fmla="*/ 415 h 1185"/>
                <a:gd name="T92" fmla="*/ 468 w 1186"/>
                <a:gd name="T93" fmla="*/ 407 h 1185"/>
                <a:gd name="T94" fmla="*/ 518 w 1186"/>
                <a:gd name="T95" fmla="*/ 403 h 1185"/>
                <a:gd name="T96" fmla="*/ 561 w 1186"/>
                <a:gd name="T97" fmla="*/ 360 h 1185"/>
                <a:gd name="T98" fmla="*/ 922 w 1186"/>
                <a:gd name="T99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6" h="1185">
                  <a:moveTo>
                    <a:pt x="922" y="0"/>
                  </a:moveTo>
                  <a:lnTo>
                    <a:pt x="1186" y="265"/>
                  </a:lnTo>
                  <a:lnTo>
                    <a:pt x="827" y="623"/>
                  </a:lnTo>
                  <a:lnTo>
                    <a:pt x="782" y="667"/>
                  </a:lnTo>
                  <a:lnTo>
                    <a:pt x="779" y="717"/>
                  </a:lnTo>
                  <a:lnTo>
                    <a:pt x="770" y="769"/>
                  </a:lnTo>
                  <a:lnTo>
                    <a:pt x="757" y="820"/>
                  </a:lnTo>
                  <a:lnTo>
                    <a:pt x="741" y="871"/>
                  </a:lnTo>
                  <a:lnTo>
                    <a:pt x="720" y="920"/>
                  </a:lnTo>
                  <a:lnTo>
                    <a:pt x="696" y="966"/>
                  </a:lnTo>
                  <a:lnTo>
                    <a:pt x="670" y="1009"/>
                  </a:lnTo>
                  <a:lnTo>
                    <a:pt x="642" y="1048"/>
                  </a:lnTo>
                  <a:lnTo>
                    <a:pt x="612" y="1081"/>
                  </a:lnTo>
                  <a:lnTo>
                    <a:pt x="578" y="1111"/>
                  </a:lnTo>
                  <a:lnTo>
                    <a:pt x="541" y="1136"/>
                  </a:lnTo>
                  <a:lnTo>
                    <a:pt x="503" y="1156"/>
                  </a:lnTo>
                  <a:lnTo>
                    <a:pt x="463" y="1171"/>
                  </a:lnTo>
                  <a:lnTo>
                    <a:pt x="421" y="1181"/>
                  </a:lnTo>
                  <a:lnTo>
                    <a:pt x="380" y="1185"/>
                  </a:lnTo>
                  <a:lnTo>
                    <a:pt x="337" y="1185"/>
                  </a:lnTo>
                  <a:lnTo>
                    <a:pt x="295" y="1181"/>
                  </a:lnTo>
                  <a:lnTo>
                    <a:pt x="253" y="1171"/>
                  </a:lnTo>
                  <a:lnTo>
                    <a:pt x="213" y="1156"/>
                  </a:lnTo>
                  <a:lnTo>
                    <a:pt x="175" y="1136"/>
                  </a:lnTo>
                  <a:lnTo>
                    <a:pt x="139" y="1111"/>
                  </a:lnTo>
                  <a:lnTo>
                    <a:pt x="105" y="1081"/>
                  </a:lnTo>
                  <a:lnTo>
                    <a:pt x="74" y="1047"/>
                  </a:lnTo>
                  <a:lnTo>
                    <a:pt x="49" y="1011"/>
                  </a:lnTo>
                  <a:lnTo>
                    <a:pt x="30" y="973"/>
                  </a:lnTo>
                  <a:lnTo>
                    <a:pt x="14" y="932"/>
                  </a:lnTo>
                  <a:lnTo>
                    <a:pt x="5" y="891"/>
                  </a:lnTo>
                  <a:lnTo>
                    <a:pt x="0" y="848"/>
                  </a:lnTo>
                  <a:lnTo>
                    <a:pt x="0" y="806"/>
                  </a:lnTo>
                  <a:lnTo>
                    <a:pt x="5" y="764"/>
                  </a:lnTo>
                  <a:lnTo>
                    <a:pt x="14" y="723"/>
                  </a:lnTo>
                  <a:lnTo>
                    <a:pt x="30" y="683"/>
                  </a:lnTo>
                  <a:lnTo>
                    <a:pt x="49" y="644"/>
                  </a:lnTo>
                  <a:lnTo>
                    <a:pt x="74" y="607"/>
                  </a:lnTo>
                  <a:lnTo>
                    <a:pt x="105" y="573"/>
                  </a:lnTo>
                  <a:lnTo>
                    <a:pt x="138" y="544"/>
                  </a:lnTo>
                  <a:lnTo>
                    <a:pt x="177" y="516"/>
                  </a:lnTo>
                  <a:lnTo>
                    <a:pt x="220" y="489"/>
                  </a:lnTo>
                  <a:lnTo>
                    <a:pt x="265" y="465"/>
                  </a:lnTo>
                  <a:lnTo>
                    <a:pt x="314" y="446"/>
                  </a:lnTo>
                  <a:lnTo>
                    <a:pt x="366" y="428"/>
                  </a:lnTo>
                  <a:lnTo>
                    <a:pt x="417" y="415"/>
                  </a:lnTo>
                  <a:lnTo>
                    <a:pt x="468" y="407"/>
                  </a:lnTo>
                  <a:lnTo>
                    <a:pt x="518" y="403"/>
                  </a:lnTo>
                  <a:lnTo>
                    <a:pt x="561" y="360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" name="Freeform 32"/>
          <p:cNvSpPr>
            <a:spLocks noEditPoints="1"/>
          </p:cNvSpPr>
          <p:nvPr/>
        </p:nvSpPr>
        <p:spPr bwMode="auto">
          <a:xfrm>
            <a:off x="3294497" y="1857709"/>
            <a:ext cx="577022" cy="575923"/>
          </a:xfrm>
          <a:custGeom>
            <a:avLst/>
            <a:gdLst>
              <a:gd name="T0" fmla="*/ 613 w 3673"/>
              <a:gd name="T1" fmla="*/ 2138 h 3666"/>
              <a:gd name="T2" fmla="*/ 774 w 3673"/>
              <a:gd name="T3" fmla="*/ 1760 h 3666"/>
              <a:gd name="T4" fmla="*/ 1033 w 3673"/>
              <a:gd name="T5" fmla="*/ 1840 h 3666"/>
              <a:gd name="T6" fmla="*/ 1292 w 3673"/>
              <a:gd name="T7" fmla="*/ 1760 h 3666"/>
              <a:gd name="T8" fmla="*/ 1464 w 3673"/>
              <a:gd name="T9" fmla="*/ 1649 h 3666"/>
              <a:gd name="T10" fmla="*/ 1673 w 3673"/>
              <a:gd name="T11" fmla="*/ 1810 h 3666"/>
              <a:gd name="T12" fmla="*/ 1948 w 3673"/>
              <a:gd name="T13" fmla="*/ 1827 h 3666"/>
              <a:gd name="T14" fmla="*/ 2176 w 3673"/>
              <a:gd name="T15" fmla="*/ 1690 h 3666"/>
              <a:gd name="T16" fmla="*/ 2339 w 3673"/>
              <a:gd name="T17" fmla="*/ 1728 h 3666"/>
              <a:gd name="T18" fmla="*/ 2583 w 3673"/>
              <a:gd name="T19" fmla="*/ 1837 h 3666"/>
              <a:gd name="T20" fmla="*/ 2853 w 3673"/>
              <a:gd name="T21" fmla="*/ 1789 h 3666"/>
              <a:gd name="T22" fmla="*/ 3042 w 3673"/>
              <a:gd name="T23" fmla="*/ 1604 h 3666"/>
              <a:gd name="T24" fmla="*/ 3231 w 3673"/>
              <a:gd name="T25" fmla="*/ 1789 h 3666"/>
              <a:gd name="T26" fmla="*/ 3483 w 3673"/>
              <a:gd name="T27" fmla="*/ 1838 h 3666"/>
              <a:gd name="T28" fmla="*/ 2142 w 3673"/>
              <a:gd name="T29" fmla="*/ 2138 h 3666"/>
              <a:gd name="T30" fmla="*/ 229 w 3673"/>
              <a:gd name="T31" fmla="*/ 1840 h 3666"/>
              <a:gd name="T32" fmla="*/ 488 w 3673"/>
              <a:gd name="T33" fmla="*/ 1760 h 3666"/>
              <a:gd name="T34" fmla="*/ 154 w 3673"/>
              <a:gd name="T35" fmla="*/ 458 h 3666"/>
              <a:gd name="T36" fmla="*/ 3382 w 3673"/>
              <a:gd name="T37" fmla="*/ 504 h 3666"/>
              <a:gd name="T38" fmla="*/ 3433 w 3673"/>
              <a:gd name="T39" fmla="*/ 667 h 3666"/>
              <a:gd name="T40" fmla="*/ 3505 w 3673"/>
              <a:gd name="T41" fmla="*/ 895 h 3666"/>
              <a:gd name="T42" fmla="*/ 3580 w 3673"/>
              <a:gd name="T43" fmla="*/ 1136 h 3666"/>
              <a:gd name="T44" fmla="*/ 3641 w 3673"/>
              <a:gd name="T45" fmla="*/ 1337 h 3666"/>
              <a:gd name="T46" fmla="*/ 3673 w 3673"/>
              <a:gd name="T47" fmla="*/ 1446 h 3666"/>
              <a:gd name="T48" fmla="*/ 3629 w 3673"/>
              <a:gd name="T49" fmla="*/ 1587 h 3666"/>
              <a:gd name="T50" fmla="*/ 3481 w 3673"/>
              <a:gd name="T51" fmla="*/ 1677 h 3666"/>
              <a:gd name="T52" fmla="*/ 3308 w 3673"/>
              <a:gd name="T53" fmla="*/ 1636 h 3666"/>
              <a:gd name="T54" fmla="*/ 3217 w 3673"/>
              <a:gd name="T55" fmla="*/ 1488 h 3666"/>
              <a:gd name="T56" fmla="*/ 2867 w 3673"/>
              <a:gd name="T57" fmla="*/ 1488 h 3666"/>
              <a:gd name="T58" fmla="*/ 2775 w 3673"/>
              <a:gd name="T59" fmla="*/ 1636 h 3666"/>
              <a:gd name="T60" fmla="*/ 2604 w 3673"/>
              <a:gd name="T61" fmla="*/ 1677 h 3666"/>
              <a:gd name="T62" fmla="*/ 2455 w 3673"/>
              <a:gd name="T63" fmla="*/ 1587 h 3666"/>
              <a:gd name="T64" fmla="*/ 2410 w 3673"/>
              <a:gd name="T65" fmla="*/ 763 h 3666"/>
              <a:gd name="T66" fmla="*/ 2041 w 3673"/>
              <a:gd name="T67" fmla="*/ 1556 h 3666"/>
              <a:gd name="T68" fmla="*/ 1909 w 3673"/>
              <a:gd name="T69" fmla="*/ 1668 h 3666"/>
              <a:gd name="T70" fmla="*/ 1731 w 3673"/>
              <a:gd name="T71" fmla="*/ 1654 h 3666"/>
              <a:gd name="T72" fmla="*/ 1619 w 3673"/>
              <a:gd name="T73" fmla="*/ 1523 h 3666"/>
              <a:gd name="T74" fmla="*/ 1263 w 3673"/>
              <a:gd name="T75" fmla="*/ 1451 h 3666"/>
              <a:gd name="T76" fmla="*/ 1196 w 3673"/>
              <a:gd name="T77" fmla="*/ 1613 h 3666"/>
              <a:gd name="T78" fmla="*/ 1033 w 3673"/>
              <a:gd name="T79" fmla="*/ 1680 h 3666"/>
              <a:gd name="T80" fmla="*/ 870 w 3673"/>
              <a:gd name="T81" fmla="*/ 1613 h 3666"/>
              <a:gd name="T82" fmla="*/ 804 w 3673"/>
              <a:gd name="T83" fmla="*/ 1451 h 3666"/>
              <a:gd name="T84" fmla="*/ 448 w 3673"/>
              <a:gd name="T85" fmla="*/ 1523 h 3666"/>
              <a:gd name="T86" fmla="*/ 336 w 3673"/>
              <a:gd name="T87" fmla="*/ 1654 h 3666"/>
              <a:gd name="T88" fmla="*/ 157 w 3673"/>
              <a:gd name="T89" fmla="*/ 1668 h 3666"/>
              <a:gd name="T90" fmla="*/ 26 w 3673"/>
              <a:gd name="T91" fmla="*/ 1556 h 3666"/>
              <a:gd name="T92" fmla="*/ 2 w 3673"/>
              <a:gd name="T93" fmla="*/ 1431 h 3666"/>
              <a:gd name="T94" fmla="*/ 24 w 3673"/>
              <a:gd name="T95" fmla="*/ 1284 h 3666"/>
              <a:gd name="T96" fmla="*/ 60 w 3673"/>
              <a:gd name="T97" fmla="*/ 1048 h 3666"/>
              <a:gd name="T98" fmla="*/ 100 w 3673"/>
              <a:gd name="T99" fmla="*/ 790 h 3666"/>
              <a:gd name="T100" fmla="*/ 136 w 3673"/>
              <a:gd name="T101" fmla="*/ 572 h 3666"/>
              <a:gd name="T102" fmla="*/ 152 w 3673"/>
              <a:gd name="T103" fmla="*/ 461 h 3666"/>
              <a:gd name="T104" fmla="*/ 154 w 3673"/>
              <a:gd name="T105" fmla="*/ 305 h 3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3" h="3666">
                <a:moveTo>
                  <a:pt x="613" y="2138"/>
                </a:moveTo>
                <a:lnTo>
                  <a:pt x="613" y="3055"/>
                </a:lnTo>
                <a:lnTo>
                  <a:pt x="1683" y="3055"/>
                </a:lnTo>
                <a:lnTo>
                  <a:pt x="1683" y="2138"/>
                </a:lnTo>
                <a:lnTo>
                  <a:pt x="613" y="2138"/>
                </a:lnTo>
                <a:close/>
                <a:moveTo>
                  <a:pt x="632" y="1604"/>
                </a:moveTo>
                <a:lnTo>
                  <a:pt x="660" y="1649"/>
                </a:lnTo>
                <a:lnTo>
                  <a:pt x="694" y="1690"/>
                </a:lnTo>
                <a:lnTo>
                  <a:pt x="732" y="1728"/>
                </a:lnTo>
                <a:lnTo>
                  <a:pt x="774" y="1760"/>
                </a:lnTo>
                <a:lnTo>
                  <a:pt x="821" y="1789"/>
                </a:lnTo>
                <a:lnTo>
                  <a:pt x="869" y="1810"/>
                </a:lnTo>
                <a:lnTo>
                  <a:pt x="921" y="1827"/>
                </a:lnTo>
                <a:lnTo>
                  <a:pt x="977" y="1837"/>
                </a:lnTo>
                <a:lnTo>
                  <a:pt x="1033" y="1840"/>
                </a:lnTo>
                <a:lnTo>
                  <a:pt x="1090" y="1837"/>
                </a:lnTo>
                <a:lnTo>
                  <a:pt x="1144" y="1827"/>
                </a:lnTo>
                <a:lnTo>
                  <a:pt x="1197" y="1810"/>
                </a:lnTo>
                <a:lnTo>
                  <a:pt x="1246" y="1789"/>
                </a:lnTo>
                <a:lnTo>
                  <a:pt x="1292" y="1760"/>
                </a:lnTo>
                <a:lnTo>
                  <a:pt x="1334" y="1728"/>
                </a:lnTo>
                <a:lnTo>
                  <a:pt x="1372" y="1690"/>
                </a:lnTo>
                <a:lnTo>
                  <a:pt x="1406" y="1649"/>
                </a:lnTo>
                <a:lnTo>
                  <a:pt x="1435" y="1604"/>
                </a:lnTo>
                <a:lnTo>
                  <a:pt x="1464" y="1649"/>
                </a:lnTo>
                <a:lnTo>
                  <a:pt x="1498" y="1690"/>
                </a:lnTo>
                <a:lnTo>
                  <a:pt x="1535" y="1728"/>
                </a:lnTo>
                <a:lnTo>
                  <a:pt x="1578" y="1760"/>
                </a:lnTo>
                <a:lnTo>
                  <a:pt x="1624" y="1789"/>
                </a:lnTo>
                <a:lnTo>
                  <a:pt x="1673" y="1810"/>
                </a:lnTo>
                <a:lnTo>
                  <a:pt x="1725" y="1827"/>
                </a:lnTo>
                <a:lnTo>
                  <a:pt x="1780" y="1837"/>
                </a:lnTo>
                <a:lnTo>
                  <a:pt x="1837" y="1840"/>
                </a:lnTo>
                <a:lnTo>
                  <a:pt x="1894" y="1837"/>
                </a:lnTo>
                <a:lnTo>
                  <a:pt x="1948" y="1827"/>
                </a:lnTo>
                <a:lnTo>
                  <a:pt x="2000" y="1810"/>
                </a:lnTo>
                <a:lnTo>
                  <a:pt x="2050" y="1789"/>
                </a:lnTo>
                <a:lnTo>
                  <a:pt x="2096" y="1760"/>
                </a:lnTo>
                <a:lnTo>
                  <a:pt x="2138" y="1728"/>
                </a:lnTo>
                <a:lnTo>
                  <a:pt x="2176" y="1690"/>
                </a:lnTo>
                <a:lnTo>
                  <a:pt x="2210" y="1649"/>
                </a:lnTo>
                <a:lnTo>
                  <a:pt x="2238" y="1604"/>
                </a:lnTo>
                <a:lnTo>
                  <a:pt x="2268" y="1649"/>
                </a:lnTo>
                <a:lnTo>
                  <a:pt x="2301" y="1690"/>
                </a:lnTo>
                <a:lnTo>
                  <a:pt x="2339" y="1728"/>
                </a:lnTo>
                <a:lnTo>
                  <a:pt x="2382" y="1760"/>
                </a:lnTo>
                <a:lnTo>
                  <a:pt x="2427" y="1789"/>
                </a:lnTo>
                <a:lnTo>
                  <a:pt x="2477" y="1810"/>
                </a:lnTo>
                <a:lnTo>
                  <a:pt x="2529" y="1827"/>
                </a:lnTo>
                <a:lnTo>
                  <a:pt x="2583" y="1837"/>
                </a:lnTo>
                <a:lnTo>
                  <a:pt x="2640" y="1840"/>
                </a:lnTo>
                <a:lnTo>
                  <a:pt x="2697" y="1837"/>
                </a:lnTo>
                <a:lnTo>
                  <a:pt x="2752" y="1827"/>
                </a:lnTo>
                <a:lnTo>
                  <a:pt x="2804" y="1810"/>
                </a:lnTo>
                <a:lnTo>
                  <a:pt x="2853" y="1789"/>
                </a:lnTo>
                <a:lnTo>
                  <a:pt x="2899" y="1760"/>
                </a:lnTo>
                <a:lnTo>
                  <a:pt x="2942" y="1728"/>
                </a:lnTo>
                <a:lnTo>
                  <a:pt x="2980" y="1690"/>
                </a:lnTo>
                <a:lnTo>
                  <a:pt x="3013" y="1649"/>
                </a:lnTo>
                <a:lnTo>
                  <a:pt x="3042" y="1604"/>
                </a:lnTo>
                <a:lnTo>
                  <a:pt x="3070" y="1649"/>
                </a:lnTo>
                <a:lnTo>
                  <a:pt x="3104" y="1690"/>
                </a:lnTo>
                <a:lnTo>
                  <a:pt x="3143" y="1728"/>
                </a:lnTo>
                <a:lnTo>
                  <a:pt x="3185" y="1760"/>
                </a:lnTo>
                <a:lnTo>
                  <a:pt x="3231" y="1789"/>
                </a:lnTo>
                <a:lnTo>
                  <a:pt x="3281" y="1810"/>
                </a:lnTo>
                <a:lnTo>
                  <a:pt x="3333" y="1827"/>
                </a:lnTo>
                <a:lnTo>
                  <a:pt x="3387" y="1837"/>
                </a:lnTo>
                <a:lnTo>
                  <a:pt x="3444" y="1840"/>
                </a:lnTo>
                <a:lnTo>
                  <a:pt x="3483" y="1838"/>
                </a:lnTo>
                <a:lnTo>
                  <a:pt x="3520" y="1833"/>
                </a:lnTo>
                <a:lnTo>
                  <a:pt x="3520" y="3666"/>
                </a:lnTo>
                <a:lnTo>
                  <a:pt x="3061" y="3666"/>
                </a:lnTo>
                <a:lnTo>
                  <a:pt x="3061" y="2138"/>
                </a:lnTo>
                <a:lnTo>
                  <a:pt x="2142" y="2138"/>
                </a:lnTo>
                <a:lnTo>
                  <a:pt x="2142" y="3666"/>
                </a:lnTo>
                <a:lnTo>
                  <a:pt x="154" y="3666"/>
                </a:lnTo>
                <a:lnTo>
                  <a:pt x="154" y="1833"/>
                </a:lnTo>
                <a:lnTo>
                  <a:pt x="191" y="1838"/>
                </a:lnTo>
                <a:lnTo>
                  <a:pt x="229" y="1840"/>
                </a:lnTo>
                <a:lnTo>
                  <a:pt x="286" y="1837"/>
                </a:lnTo>
                <a:lnTo>
                  <a:pt x="341" y="1827"/>
                </a:lnTo>
                <a:lnTo>
                  <a:pt x="393" y="1810"/>
                </a:lnTo>
                <a:lnTo>
                  <a:pt x="442" y="1789"/>
                </a:lnTo>
                <a:lnTo>
                  <a:pt x="488" y="1760"/>
                </a:lnTo>
                <a:lnTo>
                  <a:pt x="531" y="1728"/>
                </a:lnTo>
                <a:lnTo>
                  <a:pt x="569" y="1690"/>
                </a:lnTo>
                <a:lnTo>
                  <a:pt x="602" y="1649"/>
                </a:lnTo>
                <a:lnTo>
                  <a:pt x="632" y="1604"/>
                </a:lnTo>
                <a:close/>
                <a:moveTo>
                  <a:pt x="154" y="458"/>
                </a:moveTo>
                <a:lnTo>
                  <a:pt x="3368" y="458"/>
                </a:lnTo>
                <a:lnTo>
                  <a:pt x="3368" y="460"/>
                </a:lnTo>
                <a:lnTo>
                  <a:pt x="3371" y="471"/>
                </a:lnTo>
                <a:lnTo>
                  <a:pt x="3376" y="485"/>
                </a:lnTo>
                <a:lnTo>
                  <a:pt x="3382" y="504"/>
                </a:lnTo>
                <a:lnTo>
                  <a:pt x="3390" y="529"/>
                </a:lnTo>
                <a:lnTo>
                  <a:pt x="3399" y="559"/>
                </a:lnTo>
                <a:lnTo>
                  <a:pt x="3410" y="591"/>
                </a:lnTo>
                <a:lnTo>
                  <a:pt x="3421" y="627"/>
                </a:lnTo>
                <a:lnTo>
                  <a:pt x="3433" y="667"/>
                </a:lnTo>
                <a:lnTo>
                  <a:pt x="3447" y="710"/>
                </a:lnTo>
                <a:lnTo>
                  <a:pt x="3460" y="754"/>
                </a:lnTo>
                <a:lnTo>
                  <a:pt x="3475" y="800"/>
                </a:lnTo>
                <a:lnTo>
                  <a:pt x="3490" y="847"/>
                </a:lnTo>
                <a:lnTo>
                  <a:pt x="3505" y="895"/>
                </a:lnTo>
                <a:lnTo>
                  <a:pt x="3520" y="944"/>
                </a:lnTo>
                <a:lnTo>
                  <a:pt x="3536" y="993"/>
                </a:lnTo>
                <a:lnTo>
                  <a:pt x="3551" y="1042"/>
                </a:lnTo>
                <a:lnTo>
                  <a:pt x="3566" y="1090"/>
                </a:lnTo>
                <a:lnTo>
                  <a:pt x="3580" y="1136"/>
                </a:lnTo>
                <a:lnTo>
                  <a:pt x="3594" y="1181"/>
                </a:lnTo>
                <a:lnTo>
                  <a:pt x="3607" y="1224"/>
                </a:lnTo>
                <a:lnTo>
                  <a:pt x="3620" y="1265"/>
                </a:lnTo>
                <a:lnTo>
                  <a:pt x="3631" y="1303"/>
                </a:lnTo>
                <a:lnTo>
                  <a:pt x="3641" y="1337"/>
                </a:lnTo>
                <a:lnTo>
                  <a:pt x="3650" y="1368"/>
                </a:lnTo>
                <a:lnTo>
                  <a:pt x="3658" y="1395"/>
                </a:lnTo>
                <a:lnTo>
                  <a:pt x="3665" y="1416"/>
                </a:lnTo>
                <a:lnTo>
                  <a:pt x="3670" y="1433"/>
                </a:lnTo>
                <a:lnTo>
                  <a:pt x="3673" y="1446"/>
                </a:lnTo>
                <a:lnTo>
                  <a:pt x="3673" y="1451"/>
                </a:lnTo>
                <a:lnTo>
                  <a:pt x="3671" y="1488"/>
                </a:lnTo>
                <a:lnTo>
                  <a:pt x="3662" y="1523"/>
                </a:lnTo>
                <a:lnTo>
                  <a:pt x="3648" y="1556"/>
                </a:lnTo>
                <a:lnTo>
                  <a:pt x="3629" y="1587"/>
                </a:lnTo>
                <a:lnTo>
                  <a:pt x="3606" y="1613"/>
                </a:lnTo>
                <a:lnTo>
                  <a:pt x="3579" y="1636"/>
                </a:lnTo>
                <a:lnTo>
                  <a:pt x="3550" y="1654"/>
                </a:lnTo>
                <a:lnTo>
                  <a:pt x="3516" y="1668"/>
                </a:lnTo>
                <a:lnTo>
                  <a:pt x="3481" y="1677"/>
                </a:lnTo>
                <a:lnTo>
                  <a:pt x="3444" y="1680"/>
                </a:lnTo>
                <a:lnTo>
                  <a:pt x="3406" y="1677"/>
                </a:lnTo>
                <a:lnTo>
                  <a:pt x="3371" y="1668"/>
                </a:lnTo>
                <a:lnTo>
                  <a:pt x="3338" y="1654"/>
                </a:lnTo>
                <a:lnTo>
                  <a:pt x="3308" y="1636"/>
                </a:lnTo>
                <a:lnTo>
                  <a:pt x="3282" y="1613"/>
                </a:lnTo>
                <a:lnTo>
                  <a:pt x="3258" y="1587"/>
                </a:lnTo>
                <a:lnTo>
                  <a:pt x="3240" y="1556"/>
                </a:lnTo>
                <a:lnTo>
                  <a:pt x="3226" y="1523"/>
                </a:lnTo>
                <a:lnTo>
                  <a:pt x="3217" y="1488"/>
                </a:lnTo>
                <a:lnTo>
                  <a:pt x="3214" y="1451"/>
                </a:lnTo>
                <a:lnTo>
                  <a:pt x="3214" y="763"/>
                </a:lnTo>
                <a:lnTo>
                  <a:pt x="2871" y="763"/>
                </a:lnTo>
                <a:lnTo>
                  <a:pt x="2870" y="1451"/>
                </a:lnTo>
                <a:lnTo>
                  <a:pt x="2867" y="1488"/>
                </a:lnTo>
                <a:lnTo>
                  <a:pt x="2858" y="1523"/>
                </a:lnTo>
                <a:lnTo>
                  <a:pt x="2844" y="1556"/>
                </a:lnTo>
                <a:lnTo>
                  <a:pt x="2825" y="1587"/>
                </a:lnTo>
                <a:lnTo>
                  <a:pt x="2803" y="1613"/>
                </a:lnTo>
                <a:lnTo>
                  <a:pt x="2775" y="1636"/>
                </a:lnTo>
                <a:lnTo>
                  <a:pt x="2746" y="1654"/>
                </a:lnTo>
                <a:lnTo>
                  <a:pt x="2713" y="1668"/>
                </a:lnTo>
                <a:lnTo>
                  <a:pt x="2677" y="1677"/>
                </a:lnTo>
                <a:lnTo>
                  <a:pt x="2640" y="1680"/>
                </a:lnTo>
                <a:lnTo>
                  <a:pt x="2604" y="1677"/>
                </a:lnTo>
                <a:lnTo>
                  <a:pt x="2567" y="1668"/>
                </a:lnTo>
                <a:lnTo>
                  <a:pt x="2535" y="1654"/>
                </a:lnTo>
                <a:lnTo>
                  <a:pt x="2505" y="1636"/>
                </a:lnTo>
                <a:lnTo>
                  <a:pt x="2478" y="1613"/>
                </a:lnTo>
                <a:lnTo>
                  <a:pt x="2455" y="1587"/>
                </a:lnTo>
                <a:lnTo>
                  <a:pt x="2436" y="1556"/>
                </a:lnTo>
                <a:lnTo>
                  <a:pt x="2423" y="1523"/>
                </a:lnTo>
                <a:lnTo>
                  <a:pt x="2414" y="1488"/>
                </a:lnTo>
                <a:lnTo>
                  <a:pt x="2410" y="1451"/>
                </a:lnTo>
                <a:lnTo>
                  <a:pt x="2410" y="763"/>
                </a:lnTo>
                <a:lnTo>
                  <a:pt x="2067" y="763"/>
                </a:lnTo>
                <a:lnTo>
                  <a:pt x="2067" y="1451"/>
                </a:lnTo>
                <a:lnTo>
                  <a:pt x="2063" y="1488"/>
                </a:lnTo>
                <a:lnTo>
                  <a:pt x="2054" y="1523"/>
                </a:lnTo>
                <a:lnTo>
                  <a:pt x="2041" y="1556"/>
                </a:lnTo>
                <a:lnTo>
                  <a:pt x="2022" y="1587"/>
                </a:lnTo>
                <a:lnTo>
                  <a:pt x="1999" y="1613"/>
                </a:lnTo>
                <a:lnTo>
                  <a:pt x="1973" y="1636"/>
                </a:lnTo>
                <a:lnTo>
                  <a:pt x="1942" y="1654"/>
                </a:lnTo>
                <a:lnTo>
                  <a:pt x="1909" y="1668"/>
                </a:lnTo>
                <a:lnTo>
                  <a:pt x="1874" y="1677"/>
                </a:lnTo>
                <a:lnTo>
                  <a:pt x="1837" y="1680"/>
                </a:lnTo>
                <a:lnTo>
                  <a:pt x="1800" y="1677"/>
                </a:lnTo>
                <a:lnTo>
                  <a:pt x="1765" y="1668"/>
                </a:lnTo>
                <a:lnTo>
                  <a:pt x="1731" y="1654"/>
                </a:lnTo>
                <a:lnTo>
                  <a:pt x="1701" y="1636"/>
                </a:lnTo>
                <a:lnTo>
                  <a:pt x="1674" y="1613"/>
                </a:lnTo>
                <a:lnTo>
                  <a:pt x="1652" y="1587"/>
                </a:lnTo>
                <a:lnTo>
                  <a:pt x="1632" y="1556"/>
                </a:lnTo>
                <a:lnTo>
                  <a:pt x="1619" y="1523"/>
                </a:lnTo>
                <a:lnTo>
                  <a:pt x="1610" y="1488"/>
                </a:lnTo>
                <a:lnTo>
                  <a:pt x="1608" y="1451"/>
                </a:lnTo>
                <a:lnTo>
                  <a:pt x="1608" y="763"/>
                </a:lnTo>
                <a:lnTo>
                  <a:pt x="1263" y="763"/>
                </a:lnTo>
                <a:lnTo>
                  <a:pt x="1263" y="1451"/>
                </a:lnTo>
                <a:lnTo>
                  <a:pt x="1259" y="1488"/>
                </a:lnTo>
                <a:lnTo>
                  <a:pt x="1251" y="1523"/>
                </a:lnTo>
                <a:lnTo>
                  <a:pt x="1237" y="1556"/>
                </a:lnTo>
                <a:lnTo>
                  <a:pt x="1219" y="1587"/>
                </a:lnTo>
                <a:lnTo>
                  <a:pt x="1196" y="1613"/>
                </a:lnTo>
                <a:lnTo>
                  <a:pt x="1169" y="1636"/>
                </a:lnTo>
                <a:lnTo>
                  <a:pt x="1138" y="1654"/>
                </a:lnTo>
                <a:lnTo>
                  <a:pt x="1106" y="1668"/>
                </a:lnTo>
                <a:lnTo>
                  <a:pt x="1071" y="1677"/>
                </a:lnTo>
                <a:lnTo>
                  <a:pt x="1033" y="1680"/>
                </a:lnTo>
                <a:lnTo>
                  <a:pt x="996" y="1677"/>
                </a:lnTo>
                <a:lnTo>
                  <a:pt x="961" y="1668"/>
                </a:lnTo>
                <a:lnTo>
                  <a:pt x="928" y="1654"/>
                </a:lnTo>
                <a:lnTo>
                  <a:pt x="898" y="1636"/>
                </a:lnTo>
                <a:lnTo>
                  <a:pt x="870" y="1613"/>
                </a:lnTo>
                <a:lnTo>
                  <a:pt x="848" y="1587"/>
                </a:lnTo>
                <a:lnTo>
                  <a:pt x="830" y="1556"/>
                </a:lnTo>
                <a:lnTo>
                  <a:pt x="815" y="1523"/>
                </a:lnTo>
                <a:lnTo>
                  <a:pt x="807" y="1488"/>
                </a:lnTo>
                <a:lnTo>
                  <a:pt x="804" y="1451"/>
                </a:lnTo>
                <a:lnTo>
                  <a:pt x="804" y="763"/>
                </a:lnTo>
                <a:lnTo>
                  <a:pt x="459" y="763"/>
                </a:lnTo>
                <a:lnTo>
                  <a:pt x="459" y="1451"/>
                </a:lnTo>
                <a:lnTo>
                  <a:pt x="457" y="1488"/>
                </a:lnTo>
                <a:lnTo>
                  <a:pt x="448" y="1523"/>
                </a:lnTo>
                <a:lnTo>
                  <a:pt x="434" y="1556"/>
                </a:lnTo>
                <a:lnTo>
                  <a:pt x="415" y="1587"/>
                </a:lnTo>
                <a:lnTo>
                  <a:pt x="392" y="1613"/>
                </a:lnTo>
                <a:lnTo>
                  <a:pt x="365" y="1636"/>
                </a:lnTo>
                <a:lnTo>
                  <a:pt x="336" y="1654"/>
                </a:lnTo>
                <a:lnTo>
                  <a:pt x="302" y="1668"/>
                </a:lnTo>
                <a:lnTo>
                  <a:pt x="267" y="1677"/>
                </a:lnTo>
                <a:lnTo>
                  <a:pt x="229" y="1680"/>
                </a:lnTo>
                <a:lnTo>
                  <a:pt x="192" y="1677"/>
                </a:lnTo>
                <a:lnTo>
                  <a:pt x="157" y="1668"/>
                </a:lnTo>
                <a:lnTo>
                  <a:pt x="124" y="1654"/>
                </a:lnTo>
                <a:lnTo>
                  <a:pt x="94" y="1636"/>
                </a:lnTo>
                <a:lnTo>
                  <a:pt x="68" y="1613"/>
                </a:lnTo>
                <a:lnTo>
                  <a:pt x="44" y="1587"/>
                </a:lnTo>
                <a:lnTo>
                  <a:pt x="26" y="1556"/>
                </a:lnTo>
                <a:lnTo>
                  <a:pt x="11" y="1523"/>
                </a:lnTo>
                <a:lnTo>
                  <a:pt x="3" y="1488"/>
                </a:lnTo>
                <a:lnTo>
                  <a:pt x="0" y="1451"/>
                </a:lnTo>
                <a:lnTo>
                  <a:pt x="1" y="1444"/>
                </a:lnTo>
                <a:lnTo>
                  <a:pt x="2" y="1431"/>
                </a:lnTo>
                <a:lnTo>
                  <a:pt x="4" y="1412"/>
                </a:lnTo>
                <a:lnTo>
                  <a:pt x="9" y="1387"/>
                </a:lnTo>
                <a:lnTo>
                  <a:pt x="13" y="1357"/>
                </a:lnTo>
                <a:lnTo>
                  <a:pt x="18" y="1323"/>
                </a:lnTo>
                <a:lnTo>
                  <a:pt x="24" y="1284"/>
                </a:lnTo>
                <a:lnTo>
                  <a:pt x="30" y="1242"/>
                </a:lnTo>
                <a:lnTo>
                  <a:pt x="37" y="1197"/>
                </a:lnTo>
                <a:lnTo>
                  <a:pt x="45" y="1150"/>
                </a:lnTo>
                <a:lnTo>
                  <a:pt x="52" y="1100"/>
                </a:lnTo>
                <a:lnTo>
                  <a:pt x="60" y="1048"/>
                </a:lnTo>
                <a:lnTo>
                  <a:pt x="69" y="996"/>
                </a:lnTo>
                <a:lnTo>
                  <a:pt x="77" y="944"/>
                </a:lnTo>
                <a:lnTo>
                  <a:pt x="85" y="891"/>
                </a:lnTo>
                <a:lnTo>
                  <a:pt x="93" y="841"/>
                </a:lnTo>
                <a:lnTo>
                  <a:pt x="100" y="790"/>
                </a:lnTo>
                <a:lnTo>
                  <a:pt x="108" y="740"/>
                </a:lnTo>
                <a:lnTo>
                  <a:pt x="116" y="694"/>
                </a:lnTo>
                <a:lnTo>
                  <a:pt x="123" y="650"/>
                </a:lnTo>
                <a:lnTo>
                  <a:pt x="129" y="609"/>
                </a:lnTo>
                <a:lnTo>
                  <a:pt x="136" y="572"/>
                </a:lnTo>
                <a:lnTo>
                  <a:pt x="140" y="539"/>
                </a:lnTo>
                <a:lnTo>
                  <a:pt x="145" y="511"/>
                </a:lnTo>
                <a:lnTo>
                  <a:pt x="148" y="489"/>
                </a:lnTo>
                <a:lnTo>
                  <a:pt x="151" y="472"/>
                </a:lnTo>
                <a:lnTo>
                  <a:pt x="152" y="461"/>
                </a:lnTo>
                <a:lnTo>
                  <a:pt x="154" y="458"/>
                </a:lnTo>
                <a:close/>
                <a:moveTo>
                  <a:pt x="154" y="0"/>
                </a:moveTo>
                <a:lnTo>
                  <a:pt x="3368" y="0"/>
                </a:lnTo>
                <a:lnTo>
                  <a:pt x="3368" y="305"/>
                </a:lnTo>
                <a:lnTo>
                  <a:pt x="154" y="305"/>
                </a:lnTo>
                <a:lnTo>
                  <a:pt x="15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10689653" y="1912643"/>
            <a:ext cx="740343" cy="405588"/>
          </a:xfrm>
          <a:custGeom>
            <a:avLst/>
            <a:gdLst>
              <a:gd name="T0" fmla="*/ 2981 w 3815"/>
              <a:gd name="T1" fmla="*/ 1173 h 2088"/>
              <a:gd name="T2" fmla="*/ 3005 w 3815"/>
              <a:gd name="T3" fmla="*/ 1210 h 2088"/>
              <a:gd name="T4" fmla="*/ 3065 w 3815"/>
              <a:gd name="T5" fmla="*/ 1821 h 2088"/>
              <a:gd name="T6" fmla="*/ 3018 w 3815"/>
              <a:gd name="T7" fmla="*/ 1938 h 2088"/>
              <a:gd name="T8" fmla="*/ 2929 w 3815"/>
              <a:gd name="T9" fmla="*/ 2027 h 2088"/>
              <a:gd name="T10" fmla="*/ 2805 w 3815"/>
              <a:gd name="T11" fmla="*/ 2086 h 2088"/>
              <a:gd name="T12" fmla="*/ 2741 w 3815"/>
              <a:gd name="T13" fmla="*/ 2080 h 2088"/>
              <a:gd name="T14" fmla="*/ 2216 w 3815"/>
              <a:gd name="T15" fmla="*/ 1497 h 2088"/>
              <a:gd name="T16" fmla="*/ 2205 w 3815"/>
              <a:gd name="T17" fmla="*/ 1449 h 2088"/>
              <a:gd name="T18" fmla="*/ 2237 w 3815"/>
              <a:gd name="T19" fmla="*/ 1415 h 2088"/>
              <a:gd name="T20" fmla="*/ 778 w 3815"/>
              <a:gd name="T21" fmla="*/ 0 h 2088"/>
              <a:gd name="T22" fmla="*/ 2199 w 3815"/>
              <a:gd name="T23" fmla="*/ 362 h 2088"/>
              <a:gd name="T24" fmla="*/ 2455 w 3815"/>
              <a:gd name="T25" fmla="*/ 266 h 2088"/>
              <a:gd name="T26" fmla="*/ 2696 w 3815"/>
              <a:gd name="T27" fmla="*/ 186 h 2088"/>
              <a:gd name="T28" fmla="*/ 2911 w 3815"/>
              <a:gd name="T29" fmla="*/ 128 h 2088"/>
              <a:gd name="T30" fmla="*/ 3096 w 3815"/>
              <a:gd name="T31" fmla="*/ 95 h 2088"/>
              <a:gd name="T32" fmla="*/ 3287 w 3815"/>
              <a:gd name="T33" fmla="*/ 90 h 2088"/>
              <a:gd name="T34" fmla="*/ 2966 w 3815"/>
              <a:gd name="T35" fmla="*/ 407 h 2088"/>
              <a:gd name="T36" fmla="*/ 3653 w 3815"/>
              <a:gd name="T37" fmla="*/ 148 h 2088"/>
              <a:gd name="T38" fmla="*/ 3740 w 3815"/>
              <a:gd name="T39" fmla="*/ 195 h 2088"/>
              <a:gd name="T40" fmla="*/ 3795 w 3815"/>
              <a:gd name="T41" fmla="*/ 263 h 2088"/>
              <a:gd name="T42" fmla="*/ 3815 w 3815"/>
              <a:gd name="T43" fmla="*/ 356 h 2088"/>
              <a:gd name="T44" fmla="*/ 3780 w 3815"/>
              <a:gd name="T45" fmla="*/ 479 h 2088"/>
              <a:gd name="T46" fmla="*/ 3683 w 3815"/>
              <a:gd name="T47" fmla="*/ 600 h 2088"/>
              <a:gd name="T48" fmla="*/ 3531 w 3815"/>
              <a:gd name="T49" fmla="*/ 722 h 2088"/>
              <a:gd name="T50" fmla="*/ 3333 w 3815"/>
              <a:gd name="T51" fmla="*/ 842 h 2088"/>
              <a:gd name="T52" fmla="*/ 3096 w 3815"/>
              <a:gd name="T53" fmla="*/ 959 h 2088"/>
              <a:gd name="T54" fmla="*/ 2830 w 3815"/>
              <a:gd name="T55" fmla="*/ 1072 h 2088"/>
              <a:gd name="T56" fmla="*/ 2543 w 3815"/>
              <a:gd name="T57" fmla="*/ 1181 h 2088"/>
              <a:gd name="T58" fmla="*/ 2245 w 3815"/>
              <a:gd name="T59" fmla="*/ 1283 h 2088"/>
              <a:gd name="T60" fmla="*/ 1941 w 3815"/>
              <a:gd name="T61" fmla="*/ 1378 h 2088"/>
              <a:gd name="T62" fmla="*/ 1643 w 3815"/>
              <a:gd name="T63" fmla="*/ 1463 h 2088"/>
              <a:gd name="T64" fmla="*/ 1356 w 3815"/>
              <a:gd name="T65" fmla="*/ 1541 h 2088"/>
              <a:gd name="T66" fmla="*/ 1091 w 3815"/>
              <a:gd name="T67" fmla="*/ 1607 h 2088"/>
              <a:gd name="T68" fmla="*/ 855 w 3815"/>
              <a:gd name="T69" fmla="*/ 1661 h 2088"/>
              <a:gd name="T70" fmla="*/ 658 w 3815"/>
              <a:gd name="T71" fmla="*/ 1704 h 2088"/>
              <a:gd name="T72" fmla="*/ 508 w 3815"/>
              <a:gd name="T73" fmla="*/ 1732 h 2088"/>
              <a:gd name="T74" fmla="*/ 410 w 3815"/>
              <a:gd name="T75" fmla="*/ 1744 h 2088"/>
              <a:gd name="T76" fmla="*/ 329 w 3815"/>
              <a:gd name="T77" fmla="*/ 1743 h 2088"/>
              <a:gd name="T78" fmla="*/ 238 w 3815"/>
              <a:gd name="T79" fmla="*/ 1728 h 2088"/>
              <a:gd name="T80" fmla="*/ 163 w 3815"/>
              <a:gd name="T81" fmla="*/ 1696 h 2088"/>
              <a:gd name="T82" fmla="*/ 114 w 3815"/>
              <a:gd name="T83" fmla="*/ 1641 h 2088"/>
              <a:gd name="T84" fmla="*/ 108 w 3815"/>
              <a:gd name="T85" fmla="*/ 1571 h 2088"/>
              <a:gd name="T86" fmla="*/ 149 w 3815"/>
              <a:gd name="T87" fmla="*/ 1501 h 2088"/>
              <a:gd name="T88" fmla="*/ 237 w 3815"/>
              <a:gd name="T89" fmla="*/ 1416 h 2088"/>
              <a:gd name="T90" fmla="*/ 5 w 3815"/>
              <a:gd name="T91" fmla="*/ 998 h 2088"/>
              <a:gd name="T92" fmla="*/ 6 w 3815"/>
              <a:gd name="T93" fmla="*/ 935 h 2088"/>
              <a:gd name="T94" fmla="*/ 44 w 3815"/>
              <a:gd name="T95" fmla="*/ 885 h 2088"/>
              <a:gd name="T96" fmla="*/ 138 w 3815"/>
              <a:gd name="T97" fmla="*/ 847 h 2088"/>
              <a:gd name="T98" fmla="*/ 247 w 3815"/>
              <a:gd name="T99" fmla="*/ 845 h 2088"/>
              <a:gd name="T100" fmla="*/ 723 w 3815"/>
              <a:gd name="T101" fmla="*/ 1085 h 2088"/>
              <a:gd name="T102" fmla="*/ 1027 w 3815"/>
              <a:gd name="T103" fmla="*/ 913 h 2088"/>
              <a:gd name="T104" fmla="*/ 458 w 3815"/>
              <a:gd name="T105" fmla="*/ 283 h 2088"/>
              <a:gd name="T106" fmla="*/ 416 w 3815"/>
              <a:gd name="T107" fmla="*/ 229 h 2088"/>
              <a:gd name="T108" fmla="*/ 416 w 3815"/>
              <a:gd name="T109" fmla="*/ 164 h 2088"/>
              <a:gd name="T110" fmla="*/ 459 w 3815"/>
              <a:gd name="T111" fmla="*/ 111 h 2088"/>
              <a:gd name="T112" fmla="*/ 621 w 3815"/>
              <a:gd name="T113" fmla="*/ 24 h 2088"/>
              <a:gd name="T114" fmla="*/ 778 w 3815"/>
              <a:gd name="T115" fmla="*/ 0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15" h="2088">
                <a:moveTo>
                  <a:pt x="2953" y="1165"/>
                </a:moveTo>
                <a:lnTo>
                  <a:pt x="2968" y="1167"/>
                </a:lnTo>
                <a:lnTo>
                  <a:pt x="2981" y="1173"/>
                </a:lnTo>
                <a:lnTo>
                  <a:pt x="2993" y="1182"/>
                </a:lnTo>
                <a:lnTo>
                  <a:pt x="3001" y="1195"/>
                </a:lnTo>
                <a:lnTo>
                  <a:pt x="3005" y="1210"/>
                </a:lnTo>
                <a:lnTo>
                  <a:pt x="3066" y="1735"/>
                </a:lnTo>
                <a:lnTo>
                  <a:pt x="3068" y="1779"/>
                </a:lnTo>
                <a:lnTo>
                  <a:pt x="3065" y="1821"/>
                </a:lnTo>
                <a:lnTo>
                  <a:pt x="3054" y="1862"/>
                </a:lnTo>
                <a:lnTo>
                  <a:pt x="3039" y="1902"/>
                </a:lnTo>
                <a:lnTo>
                  <a:pt x="3018" y="1938"/>
                </a:lnTo>
                <a:lnTo>
                  <a:pt x="2993" y="1971"/>
                </a:lnTo>
                <a:lnTo>
                  <a:pt x="2964" y="2001"/>
                </a:lnTo>
                <a:lnTo>
                  <a:pt x="2929" y="2027"/>
                </a:lnTo>
                <a:lnTo>
                  <a:pt x="2891" y="2049"/>
                </a:lnTo>
                <a:lnTo>
                  <a:pt x="2825" y="2079"/>
                </a:lnTo>
                <a:lnTo>
                  <a:pt x="2805" y="2086"/>
                </a:lnTo>
                <a:lnTo>
                  <a:pt x="2784" y="2088"/>
                </a:lnTo>
                <a:lnTo>
                  <a:pt x="2762" y="2086"/>
                </a:lnTo>
                <a:lnTo>
                  <a:pt x="2741" y="2080"/>
                </a:lnTo>
                <a:lnTo>
                  <a:pt x="2723" y="2068"/>
                </a:lnTo>
                <a:lnTo>
                  <a:pt x="2706" y="2053"/>
                </a:lnTo>
                <a:lnTo>
                  <a:pt x="2216" y="1497"/>
                </a:lnTo>
                <a:lnTo>
                  <a:pt x="2207" y="1482"/>
                </a:lnTo>
                <a:lnTo>
                  <a:pt x="2203" y="1466"/>
                </a:lnTo>
                <a:lnTo>
                  <a:pt x="2205" y="1449"/>
                </a:lnTo>
                <a:lnTo>
                  <a:pt x="2212" y="1435"/>
                </a:lnTo>
                <a:lnTo>
                  <a:pt x="2222" y="1423"/>
                </a:lnTo>
                <a:lnTo>
                  <a:pt x="2237" y="1415"/>
                </a:lnTo>
                <a:lnTo>
                  <a:pt x="2938" y="1168"/>
                </a:lnTo>
                <a:lnTo>
                  <a:pt x="2953" y="1165"/>
                </a:lnTo>
                <a:close/>
                <a:moveTo>
                  <a:pt x="778" y="0"/>
                </a:moveTo>
                <a:lnTo>
                  <a:pt x="831" y="4"/>
                </a:lnTo>
                <a:lnTo>
                  <a:pt x="884" y="15"/>
                </a:lnTo>
                <a:lnTo>
                  <a:pt x="2199" y="362"/>
                </a:lnTo>
                <a:lnTo>
                  <a:pt x="2287" y="328"/>
                </a:lnTo>
                <a:lnTo>
                  <a:pt x="2372" y="296"/>
                </a:lnTo>
                <a:lnTo>
                  <a:pt x="2455" y="266"/>
                </a:lnTo>
                <a:lnTo>
                  <a:pt x="2538" y="237"/>
                </a:lnTo>
                <a:lnTo>
                  <a:pt x="2618" y="210"/>
                </a:lnTo>
                <a:lnTo>
                  <a:pt x="2696" y="186"/>
                </a:lnTo>
                <a:lnTo>
                  <a:pt x="2770" y="164"/>
                </a:lnTo>
                <a:lnTo>
                  <a:pt x="2842" y="145"/>
                </a:lnTo>
                <a:lnTo>
                  <a:pt x="2911" y="128"/>
                </a:lnTo>
                <a:lnTo>
                  <a:pt x="2976" y="114"/>
                </a:lnTo>
                <a:lnTo>
                  <a:pt x="3038" y="103"/>
                </a:lnTo>
                <a:lnTo>
                  <a:pt x="3096" y="95"/>
                </a:lnTo>
                <a:lnTo>
                  <a:pt x="3149" y="90"/>
                </a:lnTo>
                <a:lnTo>
                  <a:pt x="3199" y="89"/>
                </a:lnTo>
                <a:lnTo>
                  <a:pt x="3287" y="90"/>
                </a:lnTo>
                <a:lnTo>
                  <a:pt x="3372" y="93"/>
                </a:lnTo>
                <a:lnTo>
                  <a:pt x="2976" y="273"/>
                </a:lnTo>
                <a:lnTo>
                  <a:pt x="2966" y="407"/>
                </a:lnTo>
                <a:lnTo>
                  <a:pt x="3579" y="125"/>
                </a:lnTo>
                <a:lnTo>
                  <a:pt x="3617" y="135"/>
                </a:lnTo>
                <a:lnTo>
                  <a:pt x="3653" y="148"/>
                </a:lnTo>
                <a:lnTo>
                  <a:pt x="3686" y="162"/>
                </a:lnTo>
                <a:lnTo>
                  <a:pt x="3714" y="177"/>
                </a:lnTo>
                <a:lnTo>
                  <a:pt x="3740" y="195"/>
                </a:lnTo>
                <a:lnTo>
                  <a:pt x="3763" y="215"/>
                </a:lnTo>
                <a:lnTo>
                  <a:pt x="3781" y="238"/>
                </a:lnTo>
                <a:lnTo>
                  <a:pt x="3795" y="263"/>
                </a:lnTo>
                <a:lnTo>
                  <a:pt x="3806" y="291"/>
                </a:lnTo>
                <a:lnTo>
                  <a:pt x="3813" y="322"/>
                </a:lnTo>
                <a:lnTo>
                  <a:pt x="3815" y="356"/>
                </a:lnTo>
                <a:lnTo>
                  <a:pt x="3812" y="396"/>
                </a:lnTo>
                <a:lnTo>
                  <a:pt x="3800" y="437"/>
                </a:lnTo>
                <a:lnTo>
                  <a:pt x="3780" y="479"/>
                </a:lnTo>
                <a:lnTo>
                  <a:pt x="3755" y="519"/>
                </a:lnTo>
                <a:lnTo>
                  <a:pt x="3723" y="560"/>
                </a:lnTo>
                <a:lnTo>
                  <a:pt x="3683" y="600"/>
                </a:lnTo>
                <a:lnTo>
                  <a:pt x="3638" y="641"/>
                </a:lnTo>
                <a:lnTo>
                  <a:pt x="3587" y="682"/>
                </a:lnTo>
                <a:lnTo>
                  <a:pt x="3531" y="722"/>
                </a:lnTo>
                <a:lnTo>
                  <a:pt x="3469" y="762"/>
                </a:lnTo>
                <a:lnTo>
                  <a:pt x="3403" y="803"/>
                </a:lnTo>
                <a:lnTo>
                  <a:pt x="3333" y="842"/>
                </a:lnTo>
                <a:lnTo>
                  <a:pt x="3258" y="881"/>
                </a:lnTo>
                <a:lnTo>
                  <a:pt x="3179" y="921"/>
                </a:lnTo>
                <a:lnTo>
                  <a:pt x="3096" y="959"/>
                </a:lnTo>
                <a:lnTo>
                  <a:pt x="3010" y="997"/>
                </a:lnTo>
                <a:lnTo>
                  <a:pt x="2921" y="1035"/>
                </a:lnTo>
                <a:lnTo>
                  <a:pt x="2830" y="1072"/>
                </a:lnTo>
                <a:lnTo>
                  <a:pt x="2736" y="1109"/>
                </a:lnTo>
                <a:lnTo>
                  <a:pt x="2642" y="1145"/>
                </a:lnTo>
                <a:lnTo>
                  <a:pt x="2543" y="1181"/>
                </a:lnTo>
                <a:lnTo>
                  <a:pt x="2445" y="1216"/>
                </a:lnTo>
                <a:lnTo>
                  <a:pt x="2346" y="1249"/>
                </a:lnTo>
                <a:lnTo>
                  <a:pt x="2245" y="1283"/>
                </a:lnTo>
                <a:lnTo>
                  <a:pt x="2143" y="1315"/>
                </a:lnTo>
                <a:lnTo>
                  <a:pt x="2043" y="1346"/>
                </a:lnTo>
                <a:lnTo>
                  <a:pt x="1941" y="1378"/>
                </a:lnTo>
                <a:lnTo>
                  <a:pt x="1840" y="1407"/>
                </a:lnTo>
                <a:lnTo>
                  <a:pt x="1741" y="1435"/>
                </a:lnTo>
                <a:lnTo>
                  <a:pt x="1643" y="1463"/>
                </a:lnTo>
                <a:lnTo>
                  <a:pt x="1544" y="1490"/>
                </a:lnTo>
                <a:lnTo>
                  <a:pt x="1450" y="1515"/>
                </a:lnTo>
                <a:lnTo>
                  <a:pt x="1356" y="1541"/>
                </a:lnTo>
                <a:lnTo>
                  <a:pt x="1265" y="1564"/>
                </a:lnTo>
                <a:lnTo>
                  <a:pt x="1177" y="1586"/>
                </a:lnTo>
                <a:lnTo>
                  <a:pt x="1091" y="1607"/>
                </a:lnTo>
                <a:lnTo>
                  <a:pt x="1009" y="1626"/>
                </a:lnTo>
                <a:lnTo>
                  <a:pt x="931" y="1645"/>
                </a:lnTo>
                <a:lnTo>
                  <a:pt x="855" y="1661"/>
                </a:lnTo>
                <a:lnTo>
                  <a:pt x="785" y="1677"/>
                </a:lnTo>
                <a:lnTo>
                  <a:pt x="719" y="1691"/>
                </a:lnTo>
                <a:lnTo>
                  <a:pt x="658" y="1704"/>
                </a:lnTo>
                <a:lnTo>
                  <a:pt x="602" y="1714"/>
                </a:lnTo>
                <a:lnTo>
                  <a:pt x="551" y="1724"/>
                </a:lnTo>
                <a:lnTo>
                  <a:pt x="508" y="1732"/>
                </a:lnTo>
                <a:lnTo>
                  <a:pt x="468" y="1737"/>
                </a:lnTo>
                <a:lnTo>
                  <a:pt x="436" y="1742"/>
                </a:lnTo>
                <a:lnTo>
                  <a:pt x="410" y="1744"/>
                </a:lnTo>
                <a:lnTo>
                  <a:pt x="393" y="1746"/>
                </a:lnTo>
                <a:lnTo>
                  <a:pt x="361" y="1746"/>
                </a:lnTo>
                <a:lnTo>
                  <a:pt x="329" y="1743"/>
                </a:lnTo>
                <a:lnTo>
                  <a:pt x="298" y="1740"/>
                </a:lnTo>
                <a:lnTo>
                  <a:pt x="268" y="1735"/>
                </a:lnTo>
                <a:lnTo>
                  <a:pt x="238" y="1728"/>
                </a:lnTo>
                <a:lnTo>
                  <a:pt x="210" y="1720"/>
                </a:lnTo>
                <a:lnTo>
                  <a:pt x="185" y="1709"/>
                </a:lnTo>
                <a:lnTo>
                  <a:pt x="163" y="1696"/>
                </a:lnTo>
                <a:lnTo>
                  <a:pt x="143" y="1681"/>
                </a:lnTo>
                <a:lnTo>
                  <a:pt x="127" y="1662"/>
                </a:lnTo>
                <a:lnTo>
                  <a:pt x="114" y="1641"/>
                </a:lnTo>
                <a:lnTo>
                  <a:pt x="106" y="1617"/>
                </a:lnTo>
                <a:lnTo>
                  <a:pt x="104" y="1591"/>
                </a:lnTo>
                <a:lnTo>
                  <a:pt x="108" y="1571"/>
                </a:lnTo>
                <a:lnTo>
                  <a:pt x="116" y="1550"/>
                </a:lnTo>
                <a:lnTo>
                  <a:pt x="129" y="1527"/>
                </a:lnTo>
                <a:lnTo>
                  <a:pt x="149" y="1501"/>
                </a:lnTo>
                <a:lnTo>
                  <a:pt x="173" y="1475"/>
                </a:lnTo>
                <a:lnTo>
                  <a:pt x="202" y="1446"/>
                </a:lnTo>
                <a:lnTo>
                  <a:pt x="237" y="1416"/>
                </a:lnTo>
                <a:lnTo>
                  <a:pt x="237" y="1416"/>
                </a:lnTo>
                <a:lnTo>
                  <a:pt x="13" y="1019"/>
                </a:lnTo>
                <a:lnTo>
                  <a:pt x="5" y="998"/>
                </a:lnTo>
                <a:lnTo>
                  <a:pt x="0" y="976"/>
                </a:lnTo>
                <a:lnTo>
                  <a:pt x="1" y="955"/>
                </a:lnTo>
                <a:lnTo>
                  <a:pt x="6" y="935"/>
                </a:lnTo>
                <a:lnTo>
                  <a:pt x="15" y="916"/>
                </a:lnTo>
                <a:lnTo>
                  <a:pt x="28" y="899"/>
                </a:lnTo>
                <a:lnTo>
                  <a:pt x="44" y="885"/>
                </a:lnTo>
                <a:lnTo>
                  <a:pt x="64" y="873"/>
                </a:lnTo>
                <a:lnTo>
                  <a:pt x="103" y="858"/>
                </a:lnTo>
                <a:lnTo>
                  <a:pt x="138" y="847"/>
                </a:lnTo>
                <a:lnTo>
                  <a:pt x="175" y="841"/>
                </a:lnTo>
                <a:lnTo>
                  <a:pt x="210" y="841"/>
                </a:lnTo>
                <a:lnTo>
                  <a:pt x="247" y="845"/>
                </a:lnTo>
                <a:lnTo>
                  <a:pt x="282" y="855"/>
                </a:lnTo>
                <a:lnTo>
                  <a:pt x="317" y="870"/>
                </a:lnTo>
                <a:lnTo>
                  <a:pt x="723" y="1085"/>
                </a:lnTo>
                <a:lnTo>
                  <a:pt x="820" y="1028"/>
                </a:lnTo>
                <a:lnTo>
                  <a:pt x="921" y="970"/>
                </a:lnTo>
                <a:lnTo>
                  <a:pt x="1027" y="913"/>
                </a:lnTo>
                <a:lnTo>
                  <a:pt x="1135" y="855"/>
                </a:lnTo>
                <a:lnTo>
                  <a:pt x="1247" y="796"/>
                </a:lnTo>
                <a:lnTo>
                  <a:pt x="458" y="283"/>
                </a:lnTo>
                <a:lnTo>
                  <a:pt x="439" y="268"/>
                </a:lnTo>
                <a:lnTo>
                  <a:pt x="425" y="250"/>
                </a:lnTo>
                <a:lnTo>
                  <a:pt x="416" y="229"/>
                </a:lnTo>
                <a:lnTo>
                  <a:pt x="412" y="208"/>
                </a:lnTo>
                <a:lnTo>
                  <a:pt x="412" y="186"/>
                </a:lnTo>
                <a:lnTo>
                  <a:pt x="416" y="164"/>
                </a:lnTo>
                <a:lnTo>
                  <a:pt x="427" y="144"/>
                </a:lnTo>
                <a:lnTo>
                  <a:pt x="440" y="126"/>
                </a:lnTo>
                <a:lnTo>
                  <a:pt x="459" y="111"/>
                </a:lnTo>
                <a:lnTo>
                  <a:pt x="524" y="70"/>
                </a:lnTo>
                <a:lnTo>
                  <a:pt x="571" y="45"/>
                </a:lnTo>
                <a:lnTo>
                  <a:pt x="621" y="24"/>
                </a:lnTo>
                <a:lnTo>
                  <a:pt x="672" y="10"/>
                </a:lnTo>
                <a:lnTo>
                  <a:pt x="725" y="2"/>
                </a:lnTo>
                <a:lnTo>
                  <a:pt x="77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9479057" y="1737844"/>
            <a:ext cx="636408" cy="755188"/>
          </a:xfrm>
          <a:custGeom>
            <a:avLst/>
            <a:gdLst>
              <a:gd name="connsiteX0" fmla="*/ 784738 w 808038"/>
              <a:gd name="connsiteY0" fmla="*/ 366713 h 958851"/>
              <a:gd name="connsiteX1" fmla="*/ 790563 w 808038"/>
              <a:gd name="connsiteY1" fmla="*/ 366977 h 958851"/>
              <a:gd name="connsiteX2" fmla="*/ 794534 w 808038"/>
              <a:gd name="connsiteY2" fmla="*/ 368299 h 958851"/>
              <a:gd name="connsiteX3" fmla="*/ 797977 w 808038"/>
              <a:gd name="connsiteY3" fmla="*/ 369356 h 958851"/>
              <a:gd name="connsiteX4" fmla="*/ 799830 w 808038"/>
              <a:gd name="connsiteY4" fmla="*/ 371205 h 958851"/>
              <a:gd name="connsiteX5" fmla="*/ 801154 w 808038"/>
              <a:gd name="connsiteY5" fmla="*/ 372791 h 958851"/>
              <a:gd name="connsiteX6" fmla="*/ 801948 w 808038"/>
              <a:gd name="connsiteY6" fmla="*/ 374112 h 958851"/>
              <a:gd name="connsiteX7" fmla="*/ 802213 w 808038"/>
              <a:gd name="connsiteY7" fmla="*/ 375433 h 958851"/>
              <a:gd name="connsiteX8" fmla="*/ 802213 w 808038"/>
              <a:gd name="connsiteY8" fmla="*/ 375697 h 958851"/>
              <a:gd name="connsiteX9" fmla="*/ 802478 w 808038"/>
              <a:gd name="connsiteY9" fmla="*/ 376490 h 958851"/>
              <a:gd name="connsiteX10" fmla="*/ 802743 w 808038"/>
              <a:gd name="connsiteY10" fmla="*/ 379132 h 958851"/>
              <a:gd name="connsiteX11" fmla="*/ 803802 w 808038"/>
              <a:gd name="connsiteY11" fmla="*/ 383095 h 958851"/>
              <a:gd name="connsiteX12" fmla="*/ 804596 w 808038"/>
              <a:gd name="connsiteY12" fmla="*/ 388909 h 958851"/>
              <a:gd name="connsiteX13" fmla="*/ 805655 w 808038"/>
              <a:gd name="connsiteY13" fmla="*/ 396043 h 958851"/>
              <a:gd name="connsiteX14" fmla="*/ 806449 w 808038"/>
              <a:gd name="connsiteY14" fmla="*/ 404498 h 958851"/>
              <a:gd name="connsiteX15" fmla="*/ 806979 w 808038"/>
              <a:gd name="connsiteY15" fmla="*/ 414010 h 958851"/>
              <a:gd name="connsiteX16" fmla="*/ 807773 w 808038"/>
              <a:gd name="connsiteY16" fmla="*/ 424844 h 958851"/>
              <a:gd name="connsiteX17" fmla="*/ 808038 w 808038"/>
              <a:gd name="connsiteY17" fmla="*/ 436998 h 958851"/>
              <a:gd name="connsiteX18" fmla="*/ 808038 w 808038"/>
              <a:gd name="connsiteY18" fmla="*/ 449681 h 958851"/>
              <a:gd name="connsiteX19" fmla="*/ 807509 w 808038"/>
              <a:gd name="connsiteY19" fmla="*/ 463685 h 958851"/>
              <a:gd name="connsiteX20" fmla="*/ 806185 w 808038"/>
              <a:gd name="connsiteY20" fmla="*/ 478482 h 958851"/>
              <a:gd name="connsiteX21" fmla="*/ 804331 w 808038"/>
              <a:gd name="connsiteY21" fmla="*/ 493808 h 958851"/>
              <a:gd name="connsiteX22" fmla="*/ 801948 w 808038"/>
              <a:gd name="connsiteY22" fmla="*/ 509926 h 958851"/>
              <a:gd name="connsiteX23" fmla="*/ 798506 w 808038"/>
              <a:gd name="connsiteY23" fmla="*/ 526572 h 958851"/>
              <a:gd name="connsiteX24" fmla="*/ 794270 w 808038"/>
              <a:gd name="connsiteY24" fmla="*/ 543483 h 958851"/>
              <a:gd name="connsiteX25" fmla="*/ 788709 w 808038"/>
              <a:gd name="connsiteY25" fmla="*/ 560922 h 958851"/>
              <a:gd name="connsiteX26" fmla="*/ 782090 w 808038"/>
              <a:gd name="connsiteY26" fmla="*/ 578625 h 958851"/>
              <a:gd name="connsiteX27" fmla="*/ 774411 w 808038"/>
              <a:gd name="connsiteY27" fmla="*/ 596593 h 958851"/>
              <a:gd name="connsiteX28" fmla="*/ 765938 w 808038"/>
              <a:gd name="connsiteY28" fmla="*/ 614560 h 958851"/>
              <a:gd name="connsiteX29" fmla="*/ 755347 w 808038"/>
              <a:gd name="connsiteY29" fmla="*/ 632528 h 958851"/>
              <a:gd name="connsiteX30" fmla="*/ 743697 w 808038"/>
              <a:gd name="connsiteY30" fmla="*/ 650496 h 958851"/>
              <a:gd name="connsiteX31" fmla="*/ 730458 w 808038"/>
              <a:gd name="connsiteY31" fmla="*/ 668727 h 958851"/>
              <a:gd name="connsiteX32" fmla="*/ 715366 w 808038"/>
              <a:gd name="connsiteY32" fmla="*/ 685902 h 958851"/>
              <a:gd name="connsiteX33" fmla="*/ 698950 w 808038"/>
              <a:gd name="connsiteY33" fmla="*/ 703341 h 958851"/>
              <a:gd name="connsiteX34" fmla="*/ 680415 w 808038"/>
              <a:gd name="connsiteY34" fmla="*/ 719988 h 958851"/>
              <a:gd name="connsiteX35" fmla="*/ 679886 w 808038"/>
              <a:gd name="connsiteY35" fmla="*/ 720781 h 958851"/>
              <a:gd name="connsiteX36" fmla="*/ 678032 w 808038"/>
              <a:gd name="connsiteY36" fmla="*/ 722366 h 958851"/>
              <a:gd name="connsiteX37" fmla="*/ 674855 w 808038"/>
              <a:gd name="connsiteY37" fmla="*/ 724744 h 958851"/>
              <a:gd name="connsiteX38" fmla="*/ 670619 w 808038"/>
              <a:gd name="connsiteY38" fmla="*/ 728179 h 958851"/>
              <a:gd name="connsiteX39" fmla="*/ 665323 w 808038"/>
              <a:gd name="connsiteY39" fmla="*/ 732407 h 958851"/>
              <a:gd name="connsiteX40" fmla="*/ 658704 w 808038"/>
              <a:gd name="connsiteY40" fmla="*/ 737427 h 958851"/>
              <a:gd name="connsiteX41" fmla="*/ 651025 w 808038"/>
              <a:gd name="connsiteY41" fmla="*/ 742976 h 958851"/>
              <a:gd name="connsiteX42" fmla="*/ 642287 w 808038"/>
              <a:gd name="connsiteY42" fmla="*/ 749317 h 958851"/>
              <a:gd name="connsiteX43" fmla="*/ 632491 w 808038"/>
              <a:gd name="connsiteY43" fmla="*/ 756187 h 958851"/>
              <a:gd name="connsiteX44" fmla="*/ 622164 w 808038"/>
              <a:gd name="connsiteY44" fmla="*/ 763322 h 958851"/>
              <a:gd name="connsiteX45" fmla="*/ 610514 w 808038"/>
              <a:gd name="connsiteY45" fmla="*/ 770720 h 958851"/>
              <a:gd name="connsiteX46" fmla="*/ 597540 w 808038"/>
              <a:gd name="connsiteY46" fmla="*/ 778383 h 958851"/>
              <a:gd name="connsiteX47" fmla="*/ 584036 w 808038"/>
              <a:gd name="connsiteY47" fmla="*/ 786309 h 958851"/>
              <a:gd name="connsiteX48" fmla="*/ 569473 w 808038"/>
              <a:gd name="connsiteY48" fmla="*/ 794236 h 958851"/>
              <a:gd name="connsiteX49" fmla="*/ 554381 w 808038"/>
              <a:gd name="connsiteY49" fmla="*/ 802427 h 958851"/>
              <a:gd name="connsiteX50" fmla="*/ 538230 w 808038"/>
              <a:gd name="connsiteY50" fmla="*/ 810354 h 958851"/>
              <a:gd name="connsiteX51" fmla="*/ 521284 w 808038"/>
              <a:gd name="connsiteY51" fmla="*/ 818281 h 958851"/>
              <a:gd name="connsiteX52" fmla="*/ 503809 w 808038"/>
              <a:gd name="connsiteY52" fmla="*/ 825944 h 958851"/>
              <a:gd name="connsiteX53" fmla="*/ 485274 w 808038"/>
              <a:gd name="connsiteY53" fmla="*/ 833342 h 958851"/>
              <a:gd name="connsiteX54" fmla="*/ 466210 w 808038"/>
              <a:gd name="connsiteY54" fmla="*/ 840212 h 958851"/>
              <a:gd name="connsiteX55" fmla="*/ 446617 w 808038"/>
              <a:gd name="connsiteY55" fmla="*/ 847082 h 958851"/>
              <a:gd name="connsiteX56" fmla="*/ 426229 w 808038"/>
              <a:gd name="connsiteY56" fmla="*/ 852895 h 958851"/>
              <a:gd name="connsiteX57" fmla="*/ 405046 w 808038"/>
              <a:gd name="connsiteY57" fmla="*/ 858444 h 958851"/>
              <a:gd name="connsiteX58" fmla="*/ 383599 w 808038"/>
              <a:gd name="connsiteY58" fmla="*/ 863464 h 958851"/>
              <a:gd name="connsiteX59" fmla="*/ 383599 w 808038"/>
              <a:gd name="connsiteY59" fmla="*/ 919745 h 958851"/>
              <a:gd name="connsiteX60" fmla="*/ 383864 w 808038"/>
              <a:gd name="connsiteY60" fmla="*/ 920274 h 958851"/>
              <a:gd name="connsiteX61" fmla="*/ 383599 w 808038"/>
              <a:gd name="connsiteY61" fmla="*/ 922123 h 958851"/>
              <a:gd name="connsiteX62" fmla="*/ 383335 w 808038"/>
              <a:gd name="connsiteY62" fmla="*/ 925294 h 958851"/>
              <a:gd name="connsiteX63" fmla="*/ 382540 w 808038"/>
              <a:gd name="connsiteY63" fmla="*/ 928993 h 958851"/>
              <a:gd name="connsiteX64" fmla="*/ 380687 w 808038"/>
              <a:gd name="connsiteY64" fmla="*/ 933749 h 958851"/>
              <a:gd name="connsiteX65" fmla="*/ 378304 w 808038"/>
              <a:gd name="connsiteY65" fmla="*/ 938506 h 958851"/>
              <a:gd name="connsiteX66" fmla="*/ 374597 w 808038"/>
              <a:gd name="connsiteY66" fmla="*/ 943790 h 958851"/>
              <a:gd name="connsiteX67" fmla="*/ 369566 w 808038"/>
              <a:gd name="connsiteY67" fmla="*/ 949339 h 958851"/>
              <a:gd name="connsiteX68" fmla="*/ 362682 w 808038"/>
              <a:gd name="connsiteY68" fmla="*/ 954624 h 958851"/>
              <a:gd name="connsiteX69" fmla="*/ 362417 w 808038"/>
              <a:gd name="connsiteY69" fmla="*/ 955152 h 958851"/>
              <a:gd name="connsiteX70" fmla="*/ 361093 w 808038"/>
              <a:gd name="connsiteY70" fmla="*/ 955680 h 958851"/>
              <a:gd name="connsiteX71" fmla="*/ 358975 w 808038"/>
              <a:gd name="connsiteY71" fmla="*/ 956473 h 958851"/>
              <a:gd name="connsiteX72" fmla="*/ 355798 w 808038"/>
              <a:gd name="connsiteY72" fmla="*/ 957530 h 958851"/>
              <a:gd name="connsiteX73" fmla="*/ 352356 w 808038"/>
              <a:gd name="connsiteY73" fmla="*/ 958587 h 958851"/>
              <a:gd name="connsiteX74" fmla="*/ 347590 w 808038"/>
              <a:gd name="connsiteY74" fmla="*/ 958851 h 958851"/>
              <a:gd name="connsiteX75" fmla="*/ 342294 w 808038"/>
              <a:gd name="connsiteY75" fmla="*/ 958587 h 958851"/>
              <a:gd name="connsiteX76" fmla="*/ 336204 w 808038"/>
              <a:gd name="connsiteY76" fmla="*/ 957266 h 958851"/>
              <a:gd name="connsiteX77" fmla="*/ 329585 w 808038"/>
              <a:gd name="connsiteY77" fmla="*/ 955152 h 958851"/>
              <a:gd name="connsiteX78" fmla="*/ 321906 w 808038"/>
              <a:gd name="connsiteY78" fmla="*/ 951717 h 958851"/>
              <a:gd name="connsiteX79" fmla="*/ 313698 w 808038"/>
              <a:gd name="connsiteY79" fmla="*/ 946432 h 958851"/>
              <a:gd name="connsiteX80" fmla="*/ 309462 w 808038"/>
              <a:gd name="connsiteY80" fmla="*/ 943526 h 958851"/>
              <a:gd name="connsiteX81" fmla="*/ 304166 w 808038"/>
              <a:gd name="connsiteY81" fmla="*/ 940091 h 958851"/>
              <a:gd name="connsiteX82" fmla="*/ 298341 w 808038"/>
              <a:gd name="connsiteY82" fmla="*/ 935863 h 958851"/>
              <a:gd name="connsiteX83" fmla="*/ 291457 w 808038"/>
              <a:gd name="connsiteY83" fmla="*/ 931107 h 958851"/>
              <a:gd name="connsiteX84" fmla="*/ 284043 w 808038"/>
              <a:gd name="connsiteY84" fmla="*/ 925823 h 958851"/>
              <a:gd name="connsiteX85" fmla="*/ 275570 w 808038"/>
              <a:gd name="connsiteY85" fmla="*/ 920274 h 958851"/>
              <a:gd name="connsiteX86" fmla="*/ 266832 w 808038"/>
              <a:gd name="connsiteY86" fmla="*/ 914461 h 958851"/>
              <a:gd name="connsiteX87" fmla="*/ 257830 w 808038"/>
              <a:gd name="connsiteY87" fmla="*/ 907855 h 958851"/>
              <a:gd name="connsiteX88" fmla="*/ 248298 w 808038"/>
              <a:gd name="connsiteY88" fmla="*/ 901249 h 958851"/>
              <a:gd name="connsiteX89" fmla="*/ 238501 w 808038"/>
              <a:gd name="connsiteY89" fmla="*/ 894643 h 958851"/>
              <a:gd name="connsiteX90" fmla="*/ 228704 w 808038"/>
              <a:gd name="connsiteY90" fmla="*/ 888038 h 958851"/>
              <a:gd name="connsiteX91" fmla="*/ 218643 w 808038"/>
              <a:gd name="connsiteY91" fmla="*/ 880904 h 958851"/>
              <a:gd name="connsiteX92" fmla="*/ 208581 w 808038"/>
              <a:gd name="connsiteY92" fmla="*/ 874298 h 958851"/>
              <a:gd name="connsiteX93" fmla="*/ 198784 w 808038"/>
              <a:gd name="connsiteY93" fmla="*/ 867428 h 958851"/>
              <a:gd name="connsiteX94" fmla="*/ 189252 w 808038"/>
              <a:gd name="connsiteY94" fmla="*/ 861086 h 958851"/>
              <a:gd name="connsiteX95" fmla="*/ 180250 w 808038"/>
              <a:gd name="connsiteY95" fmla="*/ 854481 h 958851"/>
              <a:gd name="connsiteX96" fmla="*/ 171248 w 808038"/>
              <a:gd name="connsiteY96" fmla="*/ 848668 h 958851"/>
              <a:gd name="connsiteX97" fmla="*/ 163039 w 808038"/>
              <a:gd name="connsiteY97" fmla="*/ 843119 h 958851"/>
              <a:gd name="connsiteX98" fmla="*/ 155626 w 808038"/>
              <a:gd name="connsiteY98" fmla="*/ 837834 h 958851"/>
              <a:gd name="connsiteX99" fmla="*/ 148477 w 808038"/>
              <a:gd name="connsiteY99" fmla="*/ 832814 h 958851"/>
              <a:gd name="connsiteX100" fmla="*/ 142387 w 808038"/>
              <a:gd name="connsiteY100" fmla="*/ 828850 h 958851"/>
              <a:gd name="connsiteX101" fmla="*/ 137091 w 808038"/>
              <a:gd name="connsiteY101" fmla="*/ 824887 h 958851"/>
              <a:gd name="connsiteX102" fmla="*/ 132855 w 808038"/>
              <a:gd name="connsiteY102" fmla="*/ 822245 h 958851"/>
              <a:gd name="connsiteX103" fmla="*/ 129678 w 808038"/>
              <a:gd name="connsiteY103" fmla="*/ 820131 h 958851"/>
              <a:gd name="connsiteX104" fmla="*/ 127824 w 808038"/>
              <a:gd name="connsiteY104" fmla="*/ 818545 h 958851"/>
              <a:gd name="connsiteX105" fmla="*/ 127030 w 808038"/>
              <a:gd name="connsiteY105" fmla="*/ 818281 h 958851"/>
              <a:gd name="connsiteX106" fmla="*/ 126235 w 808038"/>
              <a:gd name="connsiteY106" fmla="*/ 817753 h 958851"/>
              <a:gd name="connsiteX107" fmla="*/ 124382 w 808038"/>
              <a:gd name="connsiteY107" fmla="*/ 816696 h 958851"/>
              <a:gd name="connsiteX108" fmla="*/ 121734 w 808038"/>
              <a:gd name="connsiteY108" fmla="*/ 814582 h 958851"/>
              <a:gd name="connsiteX109" fmla="*/ 118027 w 808038"/>
              <a:gd name="connsiteY109" fmla="*/ 811675 h 958851"/>
              <a:gd name="connsiteX110" fmla="*/ 114056 w 808038"/>
              <a:gd name="connsiteY110" fmla="*/ 807976 h 958851"/>
              <a:gd name="connsiteX111" fmla="*/ 109554 w 808038"/>
              <a:gd name="connsiteY111" fmla="*/ 803220 h 958851"/>
              <a:gd name="connsiteX112" fmla="*/ 104788 w 808038"/>
              <a:gd name="connsiteY112" fmla="*/ 797936 h 958851"/>
              <a:gd name="connsiteX113" fmla="*/ 100552 w 808038"/>
              <a:gd name="connsiteY113" fmla="*/ 791858 h 958851"/>
              <a:gd name="connsiteX114" fmla="*/ 96316 w 808038"/>
              <a:gd name="connsiteY114" fmla="*/ 784724 h 958851"/>
              <a:gd name="connsiteX115" fmla="*/ 92609 w 808038"/>
              <a:gd name="connsiteY115" fmla="*/ 776533 h 958851"/>
              <a:gd name="connsiteX116" fmla="*/ 89696 w 808038"/>
              <a:gd name="connsiteY116" fmla="*/ 767813 h 958851"/>
              <a:gd name="connsiteX117" fmla="*/ 87843 w 808038"/>
              <a:gd name="connsiteY117" fmla="*/ 758037 h 958851"/>
              <a:gd name="connsiteX118" fmla="*/ 87313 w 808038"/>
              <a:gd name="connsiteY118" fmla="*/ 747468 h 958851"/>
              <a:gd name="connsiteX119" fmla="*/ 87843 w 808038"/>
              <a:gd name="connsiteY119" fmla="*/ 736370 h 958851"/>
              <a:gd name="connsiteX120" fmla="*/ 89431 w 808038"/>
              <a:gd name="connsiteY120" fmla="*/ 726065 h 958851"/>
              <a:gd name="connsiteX121" fmla="*/ 91814 w 808038"/>
              <a:gd name="connsiteY121" fmla="*/ 716817 h 958851"/>
              <a:gd name="connsiteX122" fmla="*/ 94992 w 808038"/>
              <a:gd name="connsiteY122" fmla="*/ 708890 h 958851"/>
              <a:gd name="connsiteX123" fmla="*/ 98699 w 808038"/>
              <a:gd name="connsiteY123" fmla="*/ 701756 h 958851"/>
              <a:gd name="connsiteX124" fmla="*/ 102405 w 808038"/>
              <a:gd name="connsiteY124" fmla="*/ 695943 h 958851"/>
              <a:gd name="connsiteX125" fmla="*/ 106377 w 808038"/>
              <a:gd name="connsiteY125" fmla="*/ 690923 h 958851"/>
              <a:gd name="connsiteX126" fmla="*/ 110349 w 808038"/>
              <a:gd name="connsiteY126" fmla="*/ 686695 h 958851"/>
              <a:gd name="connsiteX127" fmla="*/ 114056 w 808038"/>
              <a:gd name="connsiteY127" fmla="*/ 683524 h 958851"/>
              <a:gd name="connsiteX128" fmla="*/ 117233 w 808038"/>
              <a:gd name="connsiteY128" fmla="*/ 680618 h 958851"/>
              <a:gd name="connsiteX129" fmla="*/ 119616 w 808038"/>
              <a:gd name="connsiteY129" fmla="*/ 678768 h 958851"/>
              <a:gd name="connsiteX130" fmla="*/ 121469 w 808038"/>
              <a:gd name="connsiteY130" fmla="*/ 677711 h 958851"/>
              <a:gd name="connsiteX131" fmla="*/ 122264 w 808038"/>
              <a:gd name="connsiteY131" fmla="*/ 676919 h 958851"/>
              <a:gd name="connsiteX132" fmla="*/ 124912 w 808038"/>
              <a:gd name="connsiteY132" fmla="*/ 675069 h 958851"/>
              <a:gd name="connsiteX133" fmla="*/ 128089 w 808038"/>
              <a:gd name="connsiteY133" fmla="*/ 672691 h 958851"/>
              <a:gd name="connsiteX134" fmla="*/ 132855 w 808038"/>
              <a:gd name="connsiteY134" fmla="*/ 669256 h 958851"/>
              <a:gd name="connsiteX135" fmla="*/ 138415 w 808038"/>
              <a:gd name="connsiteY135" fmla="*/ 665292 h 958851"/>
              <a:gd name="connsiteX136" fmla="*/ 144505 w 808038"/>
              <a:gd name="connsiteY136" fmla="*/ 660272 h 958851"/>
              <a:gd name="connsiteX137" fmla="*/ 151919 w 808038"/>
              <a:gd name="connsiteY137" fmla="*/ 654987 h 958851"/>
              <a:gd name="connsiteX138" fmla="*/ 159597 w 808038"/>
              <a:gd name="connsiteY138" fmla="*/ 649439 h 958851"/>
              <a:gd name="connsiteX139" fmla="*/ 167805 w 808038"/>
              <a:gd name="connsiteY139" fmla="*/ 643097 h 958851"/>
              <a:gd name="connsiteX140" fmla="*/ 176543 w 808038"/>
              <a:gd name="connsiteY140" fmla="*/ 636756 h 958851"/>
              <a:gd name="connsiteX141" fmla="*/ 185546 w 808038"/>
              <a:gd name="connsiteY141" fmla="*/ 629886 h 958851"/>
              <a:gd name="connsiteX142" fmla="*/ 195078 w 808038"/>
              <a:gd name="connsiteY142" fmla="*/ 622751 h 958851"/>
              <a:gd name="connsiteX143" fmla="*/ 205139 w 808038"/>
              <a:gd name="connsiteY143" fmla="*/ 615617 h 958851"/>
              <a:gd name="connsiteX144" fmla="*/ 214936 w 808038"/>
              <a:gd name="connsiteY144" fmla="*/ 607955 h 958851"/>
              <a:gd name="connsiteX145" fmla="*/ 224733 w 808038"/>
              <a:gd name="connsiteY145" fmla="*/ 600820 h 958851"/>
              <a:gd name="connsiteX146" fmla="*/ 234529 w 808038"/>
              <a:gd name="connsiteY146" fmla="*/ 593422 h 958851"/>
              <a:gd name="connsiteX147" fmla="*/ 244061 w 808038"/>
              <a:gd name="connsiteY147" fmla="*/ 586288 h 958851"/>
              <a:gd name="connsiteX148" fmla="*/ 253593 w 808038"/>
              <a:gd name="connsiteY148" fmla="*/ 579154 h 958851"/>
              <a:gd name="connsiteX149" fmla="*/ 262596 w 808038"/>
              <a:gd name="connsiteY149" fmla="*/ 572812 h 958851"/>
              <a:gd name="connsiteX150" fmla="*/ 271069 w 808038"/>
              <a:gd name="connsiteY150" fmla="*/ 566206 h 958851"/>
              <a:gd name="connsiteX151" fmla="*/ 279277 w 808038"/>
              <a:gd name="connsiteY151" fmla="*/ 560393 h 958851"/>
              <a:gd name="connsiteX152" fmla="*/ 286691 w 808038"/>
              <a:gd name="connsiteY152" fmla="*/ 554580 h 958851"/>
              <a:gd name="connsiteX153" fmla="*/ 293575 w 808038"/>
              <a:gd name="connsiteY153" fmla="*/ 549296 h 958851"/>
              <a:gd name="connsiteX154" fmla="*/ 299665 w 808038"/>
              <a:gd name="connsiteY154" fmla="*/ 545068 h 958851"/>
              <a:gd name="connsiteX155" fmla="*/ 304696 w 808038"/>
              <a:gd name="connsiteY155" fmla="*/ 541369 h 958851"/>
              <a:gd name="connsiteX156" fmla="*/ 308932 w 808038"/>
              <a:gd name="connsiteY156" fmla="*/ 538198 h 958851"/>
              <a:gd name="connsiteX157" fmla="*/ 311845 w 808038"/>
              <a:gd name="connsiteY157" fmla="*/ 535820 h 958851"/>
              <a:gd name="connsiteX158" fmla="*/ 313698 w 808038"/>
              <a:gd name="connsiteY158" fmla="*/ 534499 h 958851"/>
              <a:gd name="connsiteX159" fmla="*/ 314492 w 808038"/>
              <a:gd name="connsiteY159" fmla="*/ 533970 h 958851"/>
              <a:gd name="connsiteX160" fmla="*/ 315022 w 808038"/>
              <a:gd name="connsiteY160" fmla="*/ 533706 h 958851"/>
              <a:gd name="connsiteX161" fmla="*/ 316611 w 808038"/>
              <a:gd name="connsiteY161" fmla="*/ 532385 h 958851"/>
              <a:gd name="connsiteX162" fmla="*/ 318994 w 808038"/>
              <a:gd name="connsiteY162" fmla="*/ 530535 h 958851"/>
              <a:gd name="connsiteX163" fmla="*/ 322436 w 808038"/>
              <a:gd name="connsiteY163" fmla="*/ 528422 h 958851"/>
              <a:gd name="connsiteX164" fmla="*/ 326672 w 808038"/>
              <a:gd name="connsiteY164" fmla="*/ 526572 h 958851"/>
              <a:gd name="connsiteX165" fmla="*/ 331703 w 808038"/>
              <a:gd name="connsiteY165" fmla="*/ 524722 h 958851"/>
              <a:gd name="connsiteX166" fmla="*/ 336734 w 808038"/>
              <a:gd name="connsiteY166" fmla="*/ 523137 h 958851"/>
              <a:gd name="connsiteX167" fmla="*/ 343088 w 808038"/>
              <a:gd name="connsiteY167" fmla="*/ 522344 h 958851"/>
              <a:gd name="connsiteX168" fmla="*/ 349443 w 808038"/>
              <a:gd name="connsiteY168" fmla="*/ 523137 h 958851"/>
              <a:gd name="connsiteX169" fmla="*/ 356327 w 808038"/>
              <a:gd name="connsiteY169" fmla="*/ 524722 h 958851"/>
              <a:gd name="connsiteX170" fmla="*/ 363211 w 808038"/>
              <a:gd name="connsiteY170" fmla="*/ 527629 h 958851"/>
              <a:gd name="connsiteX171" fmla="*/ 370360 w 808038"/>
              <a:gd name="connsiteY171" fmla="*/ 532385 h 958851"/>
              <a:gd name="connsiteX172" fmla="*/ 370625 w 808038"/>
              <a:gd name="connsiteY172" fmla="*/ 532649 h 958851"/>
              <a:gd name="connsiteX173" fmla="*/ 371155 w 808038"/>
              <a:gd name="connsiteY173" fmla="*/ 532914 h 958851"/>
              <a:gd name="connsiteX174" fmla="*/ 372479 w 808038"/>
              <a:gd name="connsiteY174" fmla="*/ 533970 h 958851"/>
              <a:gd name="connsiteX175" fmla="*/ 373803 w 808038"/>
              <a:gd name="connsiteY175" fmla="*/ 535027 h 958851"/>
              <a:gd name="connsiteX176" fmla="*/ 375391 w 808038"/>
              <a:gd name="connsiteY176" fmla="*/ 537405 h 958851"/>
              <a:gd name="connsiteX177" fmla="*/ 376715 w 808038"/>
              <a:gd name="connsiteY177" fmla="*/ 540048 h 958851"/>
              <a:gd name="connsiteX178" fmla="*/ 378304 w 808038"/>
              <a:gd name="connsiteY178" fmla="*/ 544275 h 958851"/>
              <a:gd name="connsiteX179" fmla="*/ 379893 w 808038"/>
              <a:gd name="connsiteY179" fmla="*/ 549032 h 958851"/>
              <a:gd name="connsiteX180" fmla="*/ 381216 w 808038"/>
              <a:gd name="connsiteY180" fmla="*/ 555373 h 958851"/>
              <a:gd name="connsiteX181" fmla="*/ 382276 w 808038"/>
              <a:gd name="connsiteY181" fmla="*/ 562771 h 958851"/>
              <a:gd name="connsiteX182" fmla="*/ 383070 w 808038"/>
              <a:gd name="connsiteY182" fmla="*/ 571755 h 958851"/>
              <a:gd name="connsiteX183" fmla="*/ 383599 w 808038"/>
              <a:gd name="connsiteY183" fmla="*/ 582589 h 958851"/>
              <a:gd name="connsiteX184" fmla="*/ 383599 w 808038"/>
              <a:gd name="connsiteY184" fmla="*/ 610861 h 958851"/>
              <a:gd name="connsiteX185" fmla="*/ 384923 w 808038"/>
              <a:gd name="connsiteY185" fmla="*/ 611125 h 958851"/>
              <a:gd name="connsiteX186" fmla="*/ 387571 w 808038"/>
              <a:gd name="connsiteY186" fmla="*/ 611918 h 958851"/>
              <a:gd name="connsiteX187" fmla="*/ 392072 w 808038"/>
              <a:gd name="connsiteY187" fmla="*/ 612447 h 958851"/>
              <a:gd name="connsiteX188" fmla="*/ 398692 w 808038"/>
              <a:gd name="connsiteY188" fmla="*/ 612975 h 958851"/>
              <a:gd name="connsiteX189" fmla="*/ 406635 w 808038"/>
              <a:gd name="connsiteY189" fmla="*/ 614032 h 958851"/>
              <a:gd name="connsiteX190" fmla="*/ 416167 w 808038"/>
              <a:gd name="connsiteY190" fmla="*/ 614560 h 958851"/>
              <a:gd name="connsiteX191" fmla="*/ 427023 w 808038"/>
              <a:gd name="connsiteY191" fmla="*/ 615089 h 958851"/>
              <a:gd name="connsiteX192" fmla="*/ 438938 w 808038"/>
              <a:gd name="connsiteY192" fmla="*/ 615617 h 958851"/>
              <a:gd name="connsiteX193" fmla="*/ 452442 w 808038"/>
              <a:gd name="connsiteY193" fmla="*/ 615617 h 958851"/>
              <a:gd name="connsiteX194" fmla="*/ 466475 w 808038"/>
              <a:gd name="connsiteY194" fmla="*/ 615089 h 958851"/>
              <a:gd name="connsiteX195" fmla="*/ 481832 w 808038"/>
              <a:gd name="connsiteY195" fmla="*/ 614296 h 958851"/>
              <a:gd name="connsiteX196" fmla="*/ 498248 w 808038"/>
              <a:gd name="connsiteY196" fmla="*/ 612711 h 958851"/>
              <a:gd name="connsiteX197" fmla="*/ 515194 w 808038"/>
              <a:gd name="connsiteY197" fmla="*/ 610597 h 958851"/>
              <a:gd name="connsiteX198" fmla="*/ 532669 w 808038"/>
              <a:gd name="connsiteY198" fmla="*/ 607690 h 958851"/>
              <a:gd name="connsiteX199" fmla="*/ 550674 w 808038"/>
              <a:gd name="connsiteY199" fmla="*/ 603727 h 958851"/>
              <a:gd name="connsiteX200" fmla="*/ 569473 w 808038"/>
              <a:gd name="connsiteY200" fmla="*/ 598971 h 958851"/>
              <a:gd name="connsiteX201" fmla="*/ 588273 w 808038"/>
              <a:gd name="connsiteY201" fmla="*/ 593158 h 958851"/>
              <a:gd name="connsiteX202" fmla="*/ 606013 w 808038"/>
              <a:gd name="connsiteY202" fmla="*/ 586552 h 958851"/>
              <a:gd name="connsiteX203" fmla="*/ 622694 w 808038"/>
              <a:gd name="connsiteY203" fmla="*/ 578625 h 958851"/>
              <a:gd name="connsiteX204" fmla="*/ 638316 w 808038"/>
              <a:gd name="connsiteY204" fmla="*/ 569641 h 958851"/>
              <a:gd name="connsiteX205" fmla="*/ 653408 w 808038"/>
              <a:gd name="connsiteY205" fmla="*/ 559336 h 958851"/>
              <a:gd name="connsiteX206" fmla="*/ 667441 w 808038"/>
              <a:gd name="connsiteY206" fmla="*/ 548503 h 958851"/>
              <a:gd name="connsiteX207" fmla="*/ 680415 w 808038"/>
              <a:gd name="connsiteY207" fmla="*/ 536613 h 958851"/>
              <a:gd name="connsiteX208" fmla="*/ 692860 w 808038"/>
              <a:gd name="connsiteY208" fmla="*/ 524194 h 958851"/>
              <a:gd name="connsiteX209" fmla="*/ 703716 w 808038"/>
              <a:gd name="connsiteY209" fmla="*/ 511247 h 958851"/>
              <a:gd name="connsiteX210" fmla="*/ 714307 w 808038"/>
              <a:gd name="connsiteY210" fmla="*/ 498035 h 958851"/>
              <a:gd name="connsiteX211" fmla="*/ 723839 w 808038"/>
              <a:gd name="connsiteY211" fmla="*/ 484295 h 958851"/>
              <a:gd name="connsiteX212" fmla="*/ 732312 w 808038"/>
              <a:gd name="connsiteY212" fmla="*/ 470555 h 958851"/>
              <a:gd name="connsiteX213" fmla="*/ 739726 w 808038"/>
              <a:gd name="connsiteY213" fmla="*/ 456551 h 958851"/>
              <a:gd name="connsiteX214" fmla="*/ 746610 w 808038"/>
              <a:gd name="connsiteY214" fmla="*/ 442547 h 958851"/>
              <a:gd name="connsiteX215" fmla="*/ 752170 w 808038"/>
              <a:gd name="connsiteY215" fmla="*/ 429071 h 958851"/>
              <a:gd name="connsiteX216" fmla="*/ 756671 w 808038"/>
              <a:gd name="connsiteY216" fmla="*/ 415596 h 958851"/>
              <a:gd name="connsiteX217" fmla="*/ 760643 w 808038"/>
              <a:gd name="connsiteY217" fmla="*/ 402913 h 958851"/>
              <a:gd name="connsiteX218" fmla="*/ 763555 w 808038"/>
              <a:gd name="connsiteY218" fmla="*/ 390494 h 958851"/>
              <a:gd name="connsiteX219" fmla="*/ 765409 w 808038"/>
              <a:gd name="connsiteY219" fmla="*/ 378604 h 958851"/>
              <a:gd name="connsiteX220" fmla="*/ 765409 w 808038"/>
              <a:gd name="connsiteY220" fmla="*/ 378339 h 958851"/>
              <a:gd name="connsiteX221" fmla="*/ 765674 w 808038"/>
              <a:gd name="connsiteY221" fmla="*/ 377282 h 958851"/>
              <a:gd name="connsiteX222" fmla="*/ 765938 w 808038"/>
              <a:gd name="connsiteY222" fmla="*/ 375697 h 958851"/>
              <a:gd name="connsiteX223" fmla="*/ 766998 w 808038"/>
              <a:gd name="connsiteY223" fmla="*/ 373847 h 958851"/>
              <a:gd name="connsiteX224" fmla="*/ 768586 w 808038"/>
              <a:gd name="connsiteY224" fmla="*/ 371469 h 958851"/>
              <a:gd name="connsiteX225" fmla="*/ 771234 w 808038"/>
              <a:gd name="connsiteY225" fmla="*/ 369620 h 958851"/>
              <a:gd name="connsiteX226" fmla="*/ 774411 w 808038"/>
              <a:gd name="connsiteY226" fmla="*/ 368299 h 958851"/>
              <a:gd name="connsiteX227" fmla="*/ 778913 w 808038"/>
              <a:gd name="connsiteY227" fmla="*/ 367242 h 958851"/>
              <a:gd name="connsiteX228" fmla="*/ 460184 w 808038"/>
              <a:gd name="connsiteY228" fmla="*/ 0 h 958851"/>
              <a:gd name="connsiteX229" fmla="*/ 460449 w 808038"/>
              <a:gd name="connsiteY229" fmla="*/ 0 h 958851"/>
              <a:gd name="connsiteX230" fmla="*/ 465215 w 808038"/>
              <a:gd name="connsiteY230" fmla="*/ 265 h 958851"/>
              <a:gd name="connsiteX231" fmla="*/ 471569 w 808038"/>
              <a:gd name="connsiteY231" fmla="*/ 1586 h 958851"/>
              <a:gd name="connsiteX232" fmla="*/ 478189 w 808038"/>
              <a:gd name="connsiteY232" fmla="*/ 3701 h 958851"/>
              <a:gd name="connsiteX233" fmla="*/ 485867 w 808038"/>
              <a:gd name="connsiteY233" fmla="*/ 7138 h 958851"/>
              <a:gd name="connsiteX234" fmla="*/ 494075 w 808038"/>
              <a:gd name="connsiteY234" fmla="*/ 12425 h 958851"/>
              <a:gd name="connsiteX235" fmla="*/ 498312 w 808038"/>
              <a:gd name="connsiteY235" fmla="*/ 15068 h 958851"/>
              <a:gd name="connsiteX236" fmla="*/ 503343 w 808038"/>
              <a:gd name="connsiteY236" fmla="*/ 18505 h 958851"/>
              <a:gd name="connsiteX237" fmla="*/ 509433 w 808038"/>
              <a:gd name="connsiteY237" fmla="*/ 22998 h 958851"/>
              <a:gd name="connsiteX238" fmla="*/ 516317 w 808038"/>
              <a:gd name="connsiteY238" fmla="*/ 27492 h 958851"/>
              <a:gd name="connsiteX239" fmla="*/ 523995 w 808038"/>
              <a:gd name="connsiteY239" fmla="*/ 32779 h 958851"/>
              <a:gd name="connsiteX240" fmla="*/ 531939 w 808038"/>
              <a:gd name="connsiteY240" fmla="*/ 38595 h 958851"/>
              <a:gd name="connsiteX241" fmla="*/ 540941 w 808038"/>
              <a:gd name="connsiteY241" fmla="*/ 44411 h 958851"/>
              <a:gd name="connsiteX242" fmla="*/ 550208 w 808038"/>
              <a:gd name="connsiteY242" fmla="*/ 51019 h 958851"/>
              <a:gd name="connsiteX243" fmla="*/ 559740 w 808038"/>
              <a:gd name="connsiteY243" fmla="*/ 57364 h 958851"/>
              <a:gd name="connsiteX244" fmla="*/ 569537 w 808038"/>
              <a:gd name="connsiteY244" fmla="*/ 63972 h 958851"/>
              <a:gd name="connsiteX245" fmla="*/ 579334 w 808038"/>
              <a:gd name="connsiteY245" fmla="*/ 70845 h 958851"/>
              <a:gd name="connsiteX246" fmla="*/ 589131 w 808038"/>
              <a:gd name="connsiteY246" fmla="*/ 77718 h 958851"/>
              <a:gd name="connsiteX247" fmla="*/ 598927 w 808038"/>
              <a:gd name="connsiteY247" fmla="*/ 84327 h 958851"/>
              <a:gd name="connsiteX248" fmla="*/ 608724 w 808038"/>
              <a:gd name="connsiteY248" fmla="*/ 91200 h 958851"/>
              <a:gd name="connsiteX249" fmla="*/ 618256 w 808038"/>
              <a:gd name="connsiteY249" fmla="*/ 97809 h 958851"/>
              <a:gd name="connsiteX250" fmla="*/ 627523 w 808038"/>
              <a:gd name="connsiteY250" fmla="*/ 103889 h 958851"/>
              <a:gd name="connsiteX251" fmla="*/ 636526 w 808038"/>
              <a:gd name="connsiteY251" fmla="*/ 110233 h 958851"/>
              <a:gd name="connsiteX252" fmla="*/ 644734 w 808038"/>
              <a:gd name="connsiteY252" fmla="*/ 115784 h 958851"/>
              <a:gd name="connsiteX253" fmla="*/ 652413 w 808038"/>
              <a:gd name="connsiteY253" fmla="*/ 121071 h 958851"/>
              <a:gd name="connsiteX254" fmla="*/ 659297 w 808038"/>
              <a:gd name="connsiteY254" fmla="*/ 126094 h 958851"/>
              <a:gd name="connsiteX255" fmla="*/ 665387 w 808038"/>
              <a:gd name="connsiteY255" fmla="*/ 130059 h 958851"/>
              <a:gd name="connsiteX256" fmla="*/ 670682 w 808038"/>
              <a:gd name="connsiteY256" fmla="*/ 133760 h 958851"/>
              <a:gd name="connsiteX257" fmla="*/ 674919 w 808038"/>
              <a:gd name="connsiteY257" fmla="*/ 136668 h 958851"/>
              <a:gd name="connsiteX258" fmla="*/ 678096 w 808038"/>
              <a:gd name="connsiteY258" fmla="*/ 138783 h 958851"/>
              <a:gd name="connsiteX259" fmla="*/ 680214 w 808038"/>
              <a:gd name="connsiteY259" fmla="*/ 140369 h 958851"/>
              <a:gd name="connsiteX260" fmla="*/ 680744 w 808038"/>
              <a:gd name="connsiteY260" fmla="*/ 140633 h 958851"/>
              <a:gd name="connsiteX261" fmla="*/ 681273 w 808038"/>
              <a:gd name="connsiteY261" fmla="*/ 140897 h 958851"/>
              <a:gd name="connsiteX262" fmla="*/ 683127 w 808038"/>
              <a:gd name="connsiteY262" fmla="*/ 142219 h 958851"/>
              <a:gd name="connsiteX263" fmla="*/ 686039 w 808038"/>
              <a:gd name="connsiteY263" fmla="*/ 144334 h 958851"/>
              <a:gd name="connsiteX264" fmla="*/ 689746 w 808038"/>
              <a:gd name="connsiteY264" fmla="*/ 147242 h 958851"/>
              <a:gd name="connsiteX265" fmla="*/ 693983 w 808038"/>
              <a:gd name="connsiteY265" fmla="*/ 150943 h 958851"/>
              <a:gd name="connsiteX266" fmla="*/ 698219 w 808038"/>
              <a:gd name="connsiteY266" fmla="*/ 155436 h 958851"/>
              <a:gd name="connsiteX267" fmla="*/ 702985 w 808038"/>
              <a:gd name="connsiteY267" fmla="*/ 160723 h 958851"/>
              <a:gd name="connsiteX268" fmla="*/ 707486 w 808038"/>
              <a:gd name="connsiteY268" fmla="*/ 167068 h 958851"/>
              <a:gd name="connsiteX269" fmla="*/ 711723 w 808038"/>
              <a:gd name="connsiteY269" fmla="*/ 174205 h 958851"/>
              <a:gd name="connsiteX270" fmla="*/ 715430 w 808038"/>
              <a:gd name="connsiteY270" fmla="*/ 182136 h 958851"/>
              <a:gd name="connsiteX271" fmla="*/ 718342 w 808038"/>
              <a:gd name="connsiteY271" fmla="*/ 190859 h 958851"/>
              <a:gd name="connsiteX272" fmla="*/ 720196 w 808038"/>
              <a:gd name="connsiteY272" fmla="*/ 200904 h 958851"/>
              <a:gd name="connsiteX273" fmla="*/ 720725 w 808038"/>
              <a:gd name="connsiteY273" fmla="*/ 211478 h 958851"/>
              <a:gd name="connsiteX274" fmla="*/ 720196 w 808038"/>
              <a:gd name="connsiteY274" fmla="*/ 222581 h 958851"/>
              <a:gd name="connsiteX275" fmla="*/ 718607 w 808038"/>
              <a:gd name="connsiteY275" fmla="*/ 232890 h 958851"/>
              <a:gd name="connsiteX276" fmla="*/ 715959 w 808038"/>
              <a:gd name="connsiteY276" fmla="*/ 241878 h 958851"/>
              <a:gd name="connsiteX277" fmla="*/ 713047 w 808038"/>
              <a:gd name="connsiteY277" fmla="*/ 249808 h 958851"/>
              <a:gd name="connsiteX278" fmla="*/ 709340 w 808038"/>
              <a:gd name="connsiteY278" fmla="*/ 256681 h 958851"/>
              <a:gd name="connsiteX279" fmla="*/ 705368 w 808038"/>
              <a:gd name="connsiteY279" fmla="*/ 263026 h 958851"/>
              <a:gd name="connsiteX280" fmla="*/ 701661 w 808038"/>
              <a:gd name="connsiteY280" fmla="*/ 268048 h 958851"/>
              <a:gd name="connsiteX281" fmla="*/ 697689 w 808038"/>
              <a:gd name="connsiteY281" fmla="*/ 272014 h 958851"/>
              <a:gd name="connsiteX282" fmla="*/ 693983 w 808038"/>
              <a:gd name="connsiteY282" fmla="*/ 275450 h 958851"/>
              <a:gd name="connsiteX283" fmla="*/ 690805 w 808038"/>
              <a:gd name="connsiteY283" fmla="*/ 278094 h 958851"/>
              <a:gd name="connsiteX284" fmla="*/ 688157 w 808038"/>
              <a:gd name="connsiteY284" fmla="*/ 279944 h 958851"/>
              <a:gd name="connsiteX285" fmla="*/ 686569 w 808038"/>
              <a:gd name="connsiteY285" fmla="*/ 281266 h 958851"/>
              <a:gd name="connsiteX286" fmla="*/ 685245 w 808038"/>
              <a:gd name="connsiteY286" fmla="*/ 281794 h 958851"/>
              <a:gd name="connsiteX287" fmla="*/ 682862 w 808038"/>
              <a:gd name="connsiteY287" fmla="*/ 283645 h 958851"/>
              <a:gd name="connsiteX288" fmla="*/ 679420 w 808038"/>
              <a:gd name="connsiteY288" fmla="*/ 286288 h 958851"/>
              <a:gd name="connsiteX289" fmla="*/ 674919 w 808038"/>
              <a:gd name="connsiteY289" fmla="*/ 289725 h 958851"/>
              <a:gd name="connsiteX290" fmla="*/ 669623 w 808038"/>
              <a:gd name="connsiteY290" fmla="*/ 293690 h 958851"/>
              <a:gd name="connsiteX291" fmla="*/ 663268 w 808038"/>
              <a:gd name="connsiteY291" fmla="*/ 298448 h 958851"/>
              <a:gd name="connsiteX292" fmla="*/ 656119 w 808038"/>
              <a:gd name="connsiteY292" fmla="*/ 303735 h 958851"/>
              <a:gd name="connsiteX293" fmla="*/ 648441 w 808038"/>
              <a:gd name="connsiteY293" fmla="*/ 309551 h 958851"/>
              <a:gd name="connsiteX294" fmla="*/ 640233 w 808038"/>
              <a:gd name="connsiteY294" fmla="*/ 315631 h 958851"/>
              <a:gd name="connsiteX295" fmla="*/ 631230 w 808038"/>
              <a:gd name="connsiteY295" fmla="*/ 322240 h 958851"/>
              <a:gd name="connsiteX296" fmla="*/ 621963 w 808038"/>
              <a:gd name="connsiteY296" fmla="*/ 329113 h 958851"/>
              <a:gd name="connsiteX297" fmla="*/ 612431 w 808038"/>
              <a:gd name="connsiteY297" fmla="*/ 336250 h 958851"/>
              <a:gd name="connsiteX298" fmla="*/ 602899 w 808038"/>
              <a:gd name="connsiteY298" fmla="*/ 343387 h 958851"/>
              <a:gd name="connsiteX299" fmla="*/ 593102 w 808038"/>
              <a:gd name="connsiteY299" fmla="*/ 350789 h 958851"/>
              <a:gd name="connsiteX300" fmla="*/ 583306 w 808038"/>
              <a:gd name="connsiteY300" fmla="*/ 357927 h 958851"/>
              <a:gd name="connsiteX301" fmla="*/ 573509 w 808038"/>
              <a:gd name="connsiteY301" fmla="*/ 365328 h 958851"/>
              <a:gd name="connsiteX302" fmla="*/ 563712 w 808038"/>
              <a:gd name="connsiteY302" fmla="*/ 372466 h 958851"/>
              <a:gd name="connsiteX303" fmla="*/ 554445 w 808038"/>
              <a:gd name="connsiteY303" fmla="*/ 379339 h 958851"/>
              <a:gd name="connsiteX304" fmla="*/ 545178 w 808038"/>
              <a:gd name="connsiteY304" fmla="*/ 386212 h 958851"/>
              <a:gd name="connsiteX305" fmla="*/ 536705 w 808038"/>
              <a:gd name="connsiteY305" fmla="*/ 392820 h 958851"/>
              <a:gd name="connsiteX306" fmla="*/ 528497 w 808038"/>
              <a:gd name="connsiteY306" fmla="*/ 398636 h 958851"/>
              <a:gd name="connsiteX307" fmla="*/ 521348 w 808038"/>
              <a:gd name="connsiteY307" fmla="*/ 404187 h 958851"/>
              <a:gd name="connsiteX308" fmla="*/ 514463 w 808038"/>
              <a:gd name="connsiteY308" fmla="*/ 409210 h 958851"/>
              <a:gd name="connsiteX309" fmla="*/ 508373 w 808038"/>
              <a:gd name="connsiteY309" fmla="*/ 413968 h 958851"/>
              <a:gd name="connsiteX310" fmla="*/ 503078 w 808038"/>
              <a:gd name="connsiteY310" fmla="*/ 417669 h 958851"/>
              <a:gd name="connsiteX311" fmla="*/ 499106 w 808038"/>
              <a:gd name="connsiteY311" fmla="*/ 420577 h 958851"/>
              <a:gd name="connsiteX312" fmla="*/ 495929 w 808038"/>
              <a:gd name="connsiteY312" fmla="*/ 422956 h 958851"/>
              <a:gd name="connsiteX313" fmla="*/ 494075 w 808038"/>
              <a:gd name="connsiteY313" fmla="*/ 424278 h 958851"/>
              <a:gd name="connsiteX314" fmla="*/ 493546 w 808038"/>
              <a:gd name="connsiteY314" fmla="*/ 424806 h 958851"/>
              <a:gd name="connsiteX315" fmla="*/ 493016 w 808038"/>
              <a:gd name="connsiteY315" fmla="*/ 425335 h 958851"/>
              <a:gd name="connsiteX316" fmla="*/ 491428 w 808038"/>
              <a:gd name="connsiteY316" fmla="*/ 426657 h 958851"/>
              <a:gd name="connsiteX317" fmla="*/ 489045 w 808038"/>
              <a:gd name="connsiteY317" fmla="*/ 428507 h 958851"/>
              <a:gd name="connsiteX318" fmla="*/ 485603 w 808038"/>
              <a:gd name="connsiteY318" fmla="*/ 430358 h 958851"/>
              <a:gd name="connsiteX319" fmla="*/ 481366 w 808038"/>
              <a:gd name="connsiteY319" fmla="*/ 432472 h 958851"/>
              <a:gd name="connsiteX320" fmla="*/ 476335 w 808038"/>
              <a:gd name="connsiteY320" fmla="*/ 434323 h 958851"/>
              <a:gd name="connsiteX321" fmla="*/ 470775 w 808038"/>
              <a:gd name="connsiteY321" fmla="*/ 435645 h 958851"/>
              <a:gd name="connsiteX322" fmla="*/ 464950 w 808038"/>
              <a:gd name="connsiteY322" fmla="*/ 436173 h 958851"/>
              <a:gd name="connsiteX323" fmla="*/ 458595 w 808038"/>
              <a:gd name="connsiteY323" fmla="*/ 435909 h 958851"/>
              <a:gd name="connsiteX324" fmla="*/ 451711 w 808038"/>
              <a:gd name="connsiteY324" fmla="*/ 434323 h 958851"/>
              <a:gd name="connsiteX325" fmla="*/ 444827 w 808038"/>
              <a:gd name="connsiteY325" fmla="*/ 431151 h 958851"/>
              <a:gd name="connsiteX326" fmla="*/ 437413 w 808038"/>
              <a:gd name="connsiteY326" fmla="*/ 426392 h 958851"/>
              <a:gd name="connsiteX327" fmla="*/ 437148 w 808038"/>
              <a:gd name="connsiteY327" fmla="*/ 426392 h 958851"/>
              <a:gd name="connsiteX328" fmla="*/ 436354 w 808038"/>
              <a:gd name="connsiteY328" fmla="*/ 425864 h 958851"/>
              <a:gd name="connsiteX329" fmla="*/ 435560 w 808038"/>
              <a:gd name="connsiteY329" fmla="*/ 425071 h 958851"/>
              <a:gd name="connsiteX330" fmla="*/ 434236 w 808038"/>
              <a:gd name="connsiteY330" fmla="*/ 423485 h 958851"/>
              <a:gd name="connsiteX331" fmla="*/ 432647 w 808038"/>
              <a:gd name="connsiteY331" fmla="*/ 421634 h 958851"/>
              <a:gd name="connsiteX332" fmla="*/ 431058 w 808038"/>
              <a:gd name="connsiteY332" fmla="*/ 418462 h 958851"/>
              <a:gd name="connsiteX333" fmla="*/ 429734 w 808038"/>
              <a:gd name="connsiteY333" fmla="*/ 414497 h 958851"/>
              <a:gd name="connsiteX334" fmla="*/ 428146 w 808038"/>
              <a:gd name="connsiteY334" fmla="*/ 409474 h 958851"/>
              <a:gd name="connsiteX335" fmla="*/ 426557 w 808038"/>
              <a:gd name="connsiteY335" fmla="*/ 403394 h 958851"/>
              <a:gd name="connsiteX336" fmla="*/ 425763 w 808038"/>
              <a:gd name="connsiteY336" fmla="*/ 395728 h 958851"/>
              <a:gd name="connsiteX337" fmla="*/ 424704 w 808038"/>
              <a:gd name="connsiteY337" fmla="*/ 386740 h 958851"/>
              <a:gd name="connsiteX338" fmla="*/ 424439 w 808038"/>
              <a:gd name="connsiteY338" fmla="*/ 376166 h 958851"/>
              <a:gd name="connsiteX339" fmla="*/ 424174 w 808038"/>
              <a:gd name="connsiteY339" fmla="*/ 347617 h 958851"/>
              <a:gd name="connsiteX340" fmla="*/ 423115 w 808038"/>
              <a:gd name="connsiteY340" fmla="*/ 347353 h 958851"/>
              <a:gd name="connsiteX341" fmla="*/ 420202 w 808038"/>
              <a:gd name="connsiteY341" fmla="*/ 347088 h 958851"/>
              <a:gd name="connsiteX342" fmla="*/ 415436 w 808038"/>
              <a:gd name="connsiteY342" fmla="*/ 346560 h 958851"/>
              <a:gd name="connsiteX343" fmla="*/ 409082 w 808038"/>
              <a:gd name="connsiteY343" fmla="*/ 345502 h 958851"/>
              <a:gd name="connsiteX344" fmla="*/ 401138 w 808038"/>
              <a:gd name="connsiteY344" fmla="*/ 344973 h 958851"/>
              <a:gd name="connsiteX345" fmla="*/ 391871 w 808038"/>
              <a:gd name="connsiteY345" fmla="*/ 343916 h 958851"/>
              <a:gd name="connsiteX346" fmla="*/ 380751 w 808038"/>
              <a:gd name="connsiteY346" fmla="*/ 343387 h 958851"/>
              <a:gd name="connsiteX347" fmla="*/ 368835 w 808038"/>
              <a:gd name="connsiteY347" fmla="*/ 343123 h 958851"/>
              <a:gd name="connsiteX348" fmla="*/ 355597 w 808038"/>
              <a:gd name="connsiteY348" fmla="*/ 343123 h 958851"/>
              <a:gd name="connsiteX349" fmla="*/ 341034 w 808038"/>
              <a:gd name="connsiteY349" fmla="*/ 343387 h 958851"/>
              <a:gd name="connsiteX350" fmla="*/ 325677 w 808038"/>
              <a:gd name="connsiteY350" fmla="*/ 344180 h 958851"/>
              <a:gd name="connsiteX351" fmla="*/ 309525 w 808038"/>
              <a:gd name="connsiteY351" fmla="*/ 345767 h 958851"/>
              <a:gd name="connsiteX352" fmla="*/ 292579 w 808038"/>
              <a:gd name="connsiteY352" fmla="*/ 348146 h 958851"/>
              <a:gd name="connsiteX353" fmla="*/ 275104 w 808038"/>
              <a:gd name="connsiteY353" fmla="*/ 351053 h 958851"/>
              <a:gd name="connsiteX354" fmla="*/ 256834 w 808038"/>
              <a:gd name="connsiteY354" fmla="*/ 354754 h 958851"/>
              <a:gd name="connsiteX355" fmla="*/ 238300 w 808038"/>
              <a:gd name="connsiteY355" fmla="*/ 359777 h 958851"/>
              <a:gd name="connsiteX356" fmla="*/ 219501 w 808038"/>
              <a:gd name="connsiteY356" fmla="*/ 365328 h 958851"/>
              <a:gd name="connsiteX357" fmla="*/ 202025 w 808038"/>
              <a:gd name="connsiteY357" fmla="*/ 372201 h 958851"/>
              <a:gd name="connsiteX358" fmla="*/ 185080 w 808038"/>
              <a:gd name="connsiteY358" fmla="*/ 380132 h 958851"/>
              <a:gd name="connsiteX359" fmla="*/ 169458 w 808038"/>
              <a:gd name="connsiteY359" fmla="*/ 389384 h 958851"/>
              <a:gd name="connsiteX360" fmla="*/ 154630 w 808038"/>
              <a:gd name="connsiteY360" fmla="*/ 399165 h 958851"/>
              <a:gd name="connsiteX361" fmla="*/ 140332 w 808038"/>
              <a:gd name="connsiteY361" fmla="*/ 410532 h 958851"/>
              <a:gd name="connsiteX362" fmla="*/ 127358 w 808038"/>
              <a:gd name="connsiteY362" fmla="*/ 421899 h 958851"/>
              <a:gd name="connsiteX363" fmla="*/ 115178 w 808038"/>
              <a:gd name="connsiteY363" fmla="*/ 434323 h 958851"/>
              <a:gd name="connsiteX364" fmla="*/ 103793 w 808038"/>
              <a:gd name="connsiteY364" fmla="*/ 447276 h 958851"/>
              <a:gd name="connsiteX365" fmla="*/ 93467 w 808038"/>
              <a:gd name="connsiteY365" fmla="*/ 460758 h 958851"/>
              <a:gd name="connsiteX366" fmla="*/ 84199 w 808038"/>
              <a:gd name="connsiteY366" fmla="*/ 474504 h 958851"/>
              <a:gd name="connsiteX367" fmla="*/ 75726 w 808038"/>
              <a:gd name="connsiteY367" fmla="*/ 488250 h 958851"/>
              <a:gd name="connsiteX368" fmla="*/ 68048 w 808038"/>
              <a:gd name="connsiteY368" fmla="*/ 502260 h 958851"/>
              <a:gd name="connsiteX369" fmla="*/ 61428 w 808038"/>
              <a:gd name="connsiteY369" fmla="*/ 516006 h 958851"/>
              <a:gd name="connsiteX370" fmla="*/ 55603 w 808038"/>
              <a:gd name="connsiteY370" fmla="*/ 529752 h 958851"/>
              <a:gd name="connsiteX371" fmla="*/ 51102 w 808038"/>
              <a:gd name="connsiteY371" fmla="*/ 542970 h 958851"/>
              <a:gd name="connsiteX372" fmla="*/ 47395 w 808038"/>
              <a:gd name="connsiteY372" fmla="*/ 555923 h 958851"/>
              <a:gd name="connsiteX373" fmla="*/ 44483 w 808038"/>
              <a:gd name="connsiteY373" fmla="*/ 568347 h 958851"/>
              <a:gd name="connsiteX374" fmla="*/ 42629 w 808038"/>
              <a:gd name="connsiteY374" fmla="*/ 580243 h 958851"/>
              <a:gd name="connsiteX375" fmla="*/ 42629 w 808038"/>
              <a:gd name="connsiteY375" fmla="*/ 580507 h 958851"/>
              <a:gd name="connsiteX376" fmla="*/ 42365 w 808038"/>
              <a:gd name="connsiteY376" fmla="*/ 581564 h 958851"/>
              <a:gd name="connsiteX377" fmla="*/ 41835 w 808038"/>
              <a:gd name="connsiteY377" fmla="*/ 583415 h 958851"/>
              <a:gd name="connsiteX378" fmla="*/ 40776 w 808038"/>
              <a:gd name="connsiteY378" fmla="*/ 585265 h 958851"/>
              <a:gd name="connsiteX379" fmla="*/ 39452 w 808038"/>
              <a:gd name="connsiteY379" fmla="*/ 587116 h 958851"/>
              <a:gd name="connsiteX380" fmla="*/ 36804 w 808038"/>
              <a:gd name="connsiteY380" fmla="*/ 588966 h 958851"/>
              <a:gd name="connsiteX381" fmla="*/ 33097 w 808038"/>
              <a:gd name="connsiteY381" fmla="*/ 590552 h 958851"/>
              <a:gd name="connsiteX382" fmla="*/ 28861 w 808038"/>
              <a:gd name="connsiteY382" fmla="*/ 591874 h 958851"/>
              <a:gd name="connsiteX383" fmla="*/ 23036 w 808038"/>
              <a:gd name="connsiteY383" fmla="*/ 592138 h 958851"/>
              <a:gd name="connsiteX384" fmla="*/ 17475 w 808038"/>
              <a:gd name="connsiteY384" fmla="*/ 591874 h 958851"/>
              <a:gd name="connsiteX385" fmla="*/ 13239 w 808038"/>
              <a:gd name="connsiteY385" fmla="*/ 590816 h 958851"/>
              <a:gd name="connsiteX386" fmla="*/ 10062 w 808038"/>
              <a:gd name="connsiteY386" fmla="*/ 589230 h 958851"/>
              <a:gd name="connsiteX387" fmla="*/ 7943 w 808038"/>
              <a:gd name="connsiteY387" fmla="*/ 587644 h 958851"/>
              <a:gd name="connsiteX388" fmla="*/ 6884 w 808038"/>
              <a:gd name="connsiteY388" fmla="*/ 586058 h 958851"/>
              <a:gd name="connsiteX389" fmla="*/ 6090 w 808038"/>
              <a:gd name="connsiteY389" fmla="*/ 584736 h 958851"/>
              <a:gd name="connsiteX390" fmla="*/ 5825 w 808038"/>
              <a:gd name="connsiteY390" fmla="*/ 583679 h 958851"/>
              <a:gd name="connsiteX391" fmla="*/ 5825 w 808038"/>
              <a:gd name="connsiteY391" fmla="*/ 583415 h 958851"/>
              <a:gd name="connsiteX392" fmla="*/ 5560 w 808038"/>
              <a:gd name="connsiteY392" fmla="*/ 582357 h 958851"/>
              <a:gd name="connsiteX393" fmla="*/ 5031 w 808038"/>
              <a:gd name="connsiteY393" fmla="*/ 579978 h 958851"/>
              <a:gd name="connsiteX394" fmla="*/ 4237 w 808038"/>
              <a:gd name="connsiteY394" fmla="*/ 575484 h 958851"/>
              <a:gd name="connsiteX395" fmla="*/ 3442 w 808038"/>
              <a:gd name="connsiteY395" fmla="*/ 569933 h 958851"/>
              <a:gd name="connsiteX396" fmla="*/ 2383 w 808038"/>
              <a:gd name="connsiteY396" fmla="*/ 562796 h 958851"/>
              <a:gd name="connsiteX397" fmla="*/ 1589 w 808038"/>
              <a:gd name="connsiteY397" fmla="*/ 554601 h 958851"/>
              <a:gd name="connsiteX398" fmla="*/ 530 w 808038"/>
              <a:gd name="connsiteY398" fmla="*/ 544556 h 958851"/>
              <a:gd name="connsiteX399" fmla="*/ 265 w 808038"/>
              <a:gd name="connsiteY399" fmla="*/ 533717 h 958851"/>
              <a:gd name="connsiteX400" fmla="*/ 0 w 808038"/>
              <a:gd name="connsiteY400" fmla="*/ 521822 h 958851"/>
              <a:gd name="connsiteX401" fmla="*/ 0 w 808038"/>
              <a:gd name="connsiteY401" fmla="*/ 508869 h 958851"/>
              <a:gd name="connsiteX402" fmla="*/ 530 w 808038"/>
              <a:gd name="connsiteY402" fmla="*/ 494858 h 958851"/>
              <a:gd name="connsiteX403" fmla="*/ 1854 w 808038"/>
              <a:gd name="connsiteY403" fmla="*/ 480319 h 958851"/>
              <a:gd name="connsiteX404" fmla="*/ 3707 w 808038"/>
              <a:gd name="connsiteY404" fmla="*/ 464987 h 958851"/>
              <a:gd name="connsiteX405" fmla="*/ 6090 w 808038"/>
              <a:gd name="connsiteY405" fmla="*/ 448862 h 958851"/>
              <a:gd name="connsiteX406" fmla="*/ 9532 w 808038"/>
              <a:gd name="connsiteY406" fmla="*/ 432208 h 958851"/>
              <a:gd name="connsiteX407" fmla="*/ 13769 w 808038"/>
              <a:gd name="connsiteY407" fmla="*/ 415290 h 958851"/>
              <a:gd name="connsiteX408" fmla="*/ 19329 w 808038"/>
              <a:gd name="connsiteY408" fmla="*/ 397579 h 958851"/>
              <a:gd name="connsiteX409" fmla="*/ 25419 w 808038"/>
              <a:gd name="connsiteY409" fmla="*/ 380132 h 958851"/>
              <a:gd name="connsiteX410" fmla="*/ 33097 w 808038"/>
              <a:gd name="connsiteY410" fmla="*/ 362420 h 958851"/>
              <a:gd name="connsiteX411" fmla="*/ 42100 w 808038"/>
              <a:gd name="connsiteY411" fmla="*/ 344180 h 958851"/>
              <a:gd name="connsiteX412" fmla="*/ 52426 w 808038"/>
              <a:gd name="connsiteY412" fmla="*/ 325940 h 958851"/>
              <a:gd name="connsiteX413" fmla="*/ 64341 w 808038"/>
              <a:gd name="connsiteY413" fmla="*/ 307965 h 958851"/>
              <a:gd name="connsiteX414" fmla="*/ 77580 w 808038"/>
              <a:gd name="connsiteY414" fmla="*/ 290254 h 958851"/>
              <a:gd name="connsiteX415" fmla="*/ 92143 w 808038"/>
              <a:gd name="connsiteY415" fmla="*/ 272542 h 958851"/>
              <a:gd name="connsiteX416" fmla="*/ 109088 w 808038"/>
              <a:gd name="connsiteY416" fmla="*/ 255095 h 958851"/>
              <a:gd name="connsiteX417" fmla="*/ 127623 w 808038"/>
              <a:gd name="connsiteY417" fmla="*/ 238442 h 958851"/>
              <a:gd name="connsiteX418" fmla="*/ 128152 w 808038"/>
              <a:gd name="connsiteY418" fmla="*/ 237913 h 958851"/>
              <a:gd name="connsiteX419" fmla="*/ 130006 w 808038"/>
              <a:gd name="connsiteY419" fmla="*/ 236327 h 958851"/>
              <a:gd name="connsiteX420" fmla="*/ 133183 w 808038"/>
              <a:gd name="connsiteY420" fmla="*/ 233683 h 958851"/>
              <a:gd name="connsiteX421" fmla="*/ 137420 w 808038"/>
              <a:gd name="connsiteY421" fmla="*/ 230247 h 958851"/>
              <a:gd name="connsiteX422" fmla="*/ 142715 w 808038"/>
              <a:gd name="connsiteY422" fmla="*/ 226017 h 958851"/>
              <a:gd name="connsiteX423" fmla="*/ 149070 w 808038"/>
              <a:gd name="connsiteY423" fmla="*/ 220995 h 958851"/>
              <a:gd name="connsiteX424" fmla="*/ 156748 w 808038"/>
              <a:gd name="connsiteY424" fmla="*/ 215443 h 958851"/>
              <a:gd name="connsiteX425" fmla="*/ 165751 w 808038"/>
              <a:gd name="connsiteY425" fmla="*/ 209363 h 958851"/>
              <a:gd name="connsiteX426" fmla="*/ 175283 w 808038"/>
              <a:gd name="connsiteY426" fmla="*/ 202755 h 958851"/>
              <a:gd name="connsiteX427" fmla="*/ 185874 w 808038"/>
              <a:gd name="connsiteY427" fmla="*/ 195617 h 958851"/>
              <a:gd name="connsiteX428" fmla="*/ 197524 w 808038"/>
              <a:gd name="connsiteY428" fmla="*/ 188216 h 958851"/>
              <a:gd name="connsiteX429" fmla="*/ 210234 w 808038"/>
              <a:gd name="connsiteY429" fmla="*/ 180285 h 958851"/>
              <a:gd name="connsiteX430" fmla="*/ 223737 w 808038"/>
              <a:gd name="connsiteY430" fmla="*/ 172619 h 958851"/>
              <a:gd name="connsiteX431" fmla="*/ 238300 w 808038"/>
              <a:gd name="connsiteY431" fmla="*/ 164424 h 958851"/>
              <a:gd name="connsiteX432" fmla="*/ 253657 w 808038"/>
              <a:gd name="connsiteY432" fmla="*/ 156494 h 958851"/>
              <a:gd name="connsiteX433" fmla="*/ 269544 w 808038"/>
              <a:gd name="connsiteY433" fmla="*/ 148299 h 958851"/>
              <a:gd name="connsiteX434" fmla="*/ 286490 w 808038"/>
              <a:gd name="connsiteY434" fmla="*/ 140633 h 958851"/>
              <a:gd name="connsiteX435" fmla="*/ 303965 w 808038"/>
              <a:gd name="connsiteY435" fmla="*/ 132967 h 958851"/>
              <a:gd name="connsiteX436" fmla="*/ 322499 w 808038"/>
              <a:gd name="connsiteY436" fmla="*/ 125301 h 958851"/>
              <a:gd name="connsiteX437" fmla="*/ 341563 w 808038"/>
              <a:gd name="connsiteY437" fmla="*/ 118163 h 958851"/>
              <a:gd name="connsiteX438" fmla="*/ 361157 w 808038"/>
              <a:gd name="connsiteY438" fmla="*/ 111819 h 958851"/>
              <a:gd name="connsiteX439" fmla="*/ 381280 w 808038"/>
              <a:gd name="connsiteY439" fmla="*/ 105475 h 958851"/>
              <a:gd name="connsiteX440" fmla="*/ 402727 w 808038"/>
              <a:gd name="connsiteY440" fmla="*/ 99924 h 958851"/>
              <a:gd name="connsiteX441" fmla="*/ 424174 w 808038"/>
              <a:gd name="connsiteY441" fmla="*/ 94901 h 958851"/>
              <a:gd name="connsiteX442" fmla="*/ 424174 w 808038"/>
              <a:gd name="connsiteY442" fmla="*/ 39388 h 958851"/>
              <a:gd name="connsiteX443" fmla="*/ 424174 w 808038"/>
              <a:gd name="connsiteY443" fmla="*/ 38859 h 958851"/>
              <a:gd name="connsiteX444" fmla="*/ 424174 w 808038"/>
              <a:gd name="connsiteY444" fmla="*/ 36480 h 958851"/>
              <a:gd name="connsiteX445" fmla="*/ 424439 w 808038"/>
              <a:gd name="connsiteY445" fmla="*/ 33572 h 958851"/>
              <a:gd name="connsiteX446" fmla="*/ 425233 w 808038"/>
              <a:gd name="connsiteY446" fmla="*/ 29871 h 958851"/>
              <a:gd name="connsiteX447" fmla="*/ 426822 w 808038"/>
              <a:gd name="connsiteY447" fmla="*/ 25113 h 958851"/>
              <a:gd name="connsiteX448" fmla="*/ 429470 w 808038"/>
              <a:gd name="connsiteY448" fmla="*/ 20091 h 958851"/>
              <a:gd name="connsiteX449" fmla="*/ 432912 w 808038"/>
              <a:gd name="connsiteY449" fmla="*/ 14539 h 958851"/>
              <a:gd name="connsiteX450" fmla="*/ 438207 w 808038"/>
              <a:gd name="connsiteY450" fmla="*/ 9252 h 958851"/>
              <a:gd name="connsiteX451" fmla="*/ 445092 w 808038"/>
              <a:gd name="connsiteY451" fmla="*/ 3965 h 958851"/>
              <a:gd name="connsiteX452" fmla="*/ 445621 w 808038"/>
              <a:gd name="connsiteY452" fmla="*/ 3701 h 958851"/>
              <a:gd name="connsiteX453" fmla="*/ 446945 w 808038"/>
              <a:gd name="connsiteY453" fmla="*/ 3172 h 958851"/>
              <a:gd name="connsiteX454" fmla="*/ 449063 w 808038"/>
              <a:gd name="connsiteY454" fmla="*/ 2115 h 958851"/>
              <a:gd name="connsiteX455" fmla="*/ 451711 w 808038"/>
              <a:gd name="connsiteY455" fmla="*/ 1322 h 958851"/>
              <a:gd name="connsiteX456" fmla="*/ 455418 w 808038"/>
              <a:gd name="connsiteY456" fmla="*/ 265 h 95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808038" h="958851">
                <a:moveTo>
                  <a:pt x="784738" y="366713"/>
                </a:moveTo>
                <a:lnTo>
                  <a:pt x="790563" y="366977"/>
                </a:lnTo>
                <a:lnTo>
                  <a:pt x="794534" y="368299"/>
                </a:lnTo>
                <a:lnTo>
                  <a:pt x="797977" y="369356"/>
                </a:lnTo>
                <a:lnTo>
                  <a:pt x="799830" y="371205"/>
                </a:lnTo>
                <a:lnTo>
                  <a:pt x="801154" y="372791"/>
                </a:lnTo>
                <a:lnTo>
                  <a:pt x="801948" y="374112"/>
                </a:lnTo>
                <a:lnTo>
                  <a:pt x="802213" y="375433"/>
                </a:lnTo>
                <a:lnTo>
                  <a:pt x="802213" y="375697"/>
                </a:lnTo>
                <a:lnTo>
                  <a:pt x="802478" y="376490"/>
                </a:lnTo>
                <a:lnTo>
                  <a:pt x="802743" y="379132"/>
                </a:lnTo>
                <a:lnTo>
                  <a:pt x="803802" y="383095"/>
                </a:lnTo>
                <a:lnTo>
                  <a:pt x="804596" y="388909"/>
                </a:lnTo>
                <a:lnTo>
                  <a:pt x="805655" y="396043"/>
                </a:lnTo>
                <a:lnTo>
                  <a:pt x="806449" y="404498"/>
                </a:lnTo>
                <a:lnTo>
                  <a:pt x="806979" y="414010"/>
                </a:lnTo>
                <a:lnTo>
                  <a:pt x="807773" y="424844"/>
                </a:lnTo>
                <a:lnTo>
                  <a:pt x="808038" y="436998"/>
                </a:lnTo>
                <a:lnTo>
                  <a:pt x="808038" y="449681"/>
                </a:lnTo>
                <a:lnTo>
                  <a:pt x="807509" y="463685"/>
                </a:lnTo>
                <a:lnTo>
                  <a:pt x="806185" y="478482"/>
                </a:lnTo>
                <a:lnTo>
                  <a:pt x="804331" y="493808"/>
                </a:lnTo>
                <a:lnTo>
                  <a:pt x="801948" y="509926"/>
                </a:lnTo>
                <a:lnTo>
                  <a:pt x="798506" y="526572"/>
                </a:lnTo>
                <a:lnTo>
                  <a:pt x="794270" y="543483"/>
                </a:lnTo>
                <a:lnTo>
                  <a:pt x="788709" y="560922"/>
                </a:lnTo>
                <a:lnTo>
                  <a:pt x="782090" y="578625"/>
                </a:lnTo>
                <a:lnTo>
                  <a:pt x="774411" y="596593"/>
                </a:lnTo>
                <a:lnTo>
                  <a:pt x="765938" y="614560"/>
                </a:lnTo>
                <a:lnTo>
                  <a:pt x="755347" y="632528"/>
                </a:lnTo>
                <a:lnTo>
                  <a:pt x="743697" y="650496"/>
                </a:lnTo>
                <a:lnTo>
                  <a:pt x="730458" y="668727"/>
                </a:lnTo>
                <a:lnTo>
                  <a:pt x="715366" y="685902"/>
                </a:lnTo>
                <a:lnTo>
                  <a:pt x="698950" y="703341"/>
                </a:lnTo>
                <a:lnTo>
                  <a:pt x="680415" y="719988"/>
                </a:lnTo>
                <a:lnTo>
                  <a:pt x="679886" y="720781"/>
                </a:lnTo>
                <a:lnTo>
                  <a:pt x="678032" y="722366"/>
                </a:lnTo>
                <a:lnTo>
                  <a:pt x="674855" y="724744"/>
                </a:lnTo>
                <a:lnTo>
                  <a:pt x="670619" y="728179"/>
                </a:lnTo>
                <a:lnTo>
                  <a:pt x="665323" y="732407"/>
                </a:lnTo>
                <a:lnTo>
                  <a:pt x="658704" y="737427"/>
                </a:lnTo>
                <a:lnTo>
                  <a:pt x="651025" y="742976"/>
                </a:lnTo>
                <a:lnTo>
                  <a:pt x="642287" y="749317"/>
                </a:lnTo>
                <a:lnTo>
                  <a:pt x="632491" y="756187"/>
                </a:lnTo>
                <a:lnTo>
                  <a:pt x="622164" y="763322"/>
                </a:lnTo>
                <a:lnTo>
                  <a:pt x="610514" y="770720"/>
                </a:lnTo>
                <a:lnTo>
                  <a:pt x="597540" y="778383"/>
                </a:lnTo>
                <a:lnTo>
                  <a:pt x="584036" y="786309"/>
                </a:lnTo>
                <a:lnTo>
                  <a:pt x="569473" y="794236"/>
                </a:lnTo>
                <a:lnTo>
                  <a:pt x="554381" y="802427"/>
                </a:lnTo>
                <a:lnTo>
                  <a:pt x="538230" y="810354"/>
                </a:lnTo>
                <a:lnTo>
                  <a:pt x="521284" y="818281"/>
                </a:lnTo>
                <a:lnTo>
                  <a:pt x="503809" y="825944"/>
                </a:lnTo>
                <a:lnTo>
                  <a:pt x="485274" y="833342"/>
                </a:lnTo>
                <a:lnTo>
                  <a:pt x="466210" y="840212"/>
                </a:lnTo>
                <a:lnTo>
                  <a:pt x="446617" y="847082"/>
                </a:lnTo>
                <a:lnTo>
                  <a:pt x="426229" y="852895"/>
                </a:lnTo>
                <a:lnTo>
                  <a:pt x="405046" y="858444"/>
                </a:lnTo>
                <a:lnTo>
                  <a:pt x="383599" y="863464"/>
                </a:lnTo>
                <a:lnTo>
                  <a:pt x="383599" y="919745"/>
                </a:lnTo>
                <a:lnTo>
                  <a:pt x="383864" y="920274"/>
                </a:lnTo>
                <a:lnTo>
                  <a:pt x="383599" y="922123"/>
                </a:lnTo>
                <a:lnTo>
                  <a:pt x="383335" y="925294"/>
                </a:lnTo>
                <a:lnTo>
                  <a:pt x="382540" y="928993"/>
                </a:lnTo>
                <a:lnTo>
                  <a:pt x="380687" y="933749"/>
                </a:lnTo>
                <a:lnTo>
                  <a:pt x="378304" y="938506"/>
                </a:lnTo>
                <a:lnTo>
                  <a:pt x="374597" y="943790"/>
                </a:lnTo>
                <a:lnTo>
                  <a:pt x="369566" y="949339"/>
                </a:lnTo>
                <a:lnTo>
                  <a:pt x="362682" y="954624"/>
                </a:lnTo>
                <a:lnTo>
                  <a:pt x="362417" y="955152"/>
                </a:lnTo>
                <a:lnTo>
                  <a:pt x="361093" y="955680"/>
                </a:lnTo>
                <a:lnTo>
                  <a:pt x="358975" y="956473"/>
                </a:lnTo>
                <a:lnTo>
                  <a:pt x="355798" y="957530"/>
                </a:lnTo>
                <a:lnTo>
                  <a:pt x="352356" y="958587"/>
                </a:lnTo>
                <a:lnTo>
                  <a:pt x="347590" y="958851"/>
                </a:lnTo>
                <a:lnTo>
                  <a:pt x="342294" y="958587"/>
                </a:lnTo>
                <a:lnTo>
                  <a:pt x="336204" y="957266"/>
                </a:lnTo>
                <a:lnTo>
                  <a:pt x="329585" y="955152"/>
                </a:lnTo>
                <a:lnTo>
                  <a:pt x="321906" y="951717"/>
                </a:lnTo>
                <a:lnTo>
                  <a:pt x="313698" y="946432"/>
                </a:lnTo>
                <a:lnTo>
                  <a:pt x="309462" y="943526"/>
                </a:lnTo>
                <a:lnTo>
                  <a:pt x="304166" y="940091"/>
                </a:lnTo>
                <a:lnTo>
                  <a:pt x="298341" y="935863"/>
                </a:lnTo>
                <a:lnTo>
                  <a:pt x="291457" y="931107"/>
                </a:lnTo>
                <a:lnTo>
                  <a:pt x="284043" y="925823"/>
                </a:lnTo>
                <a:lnTo>
                  <a:pt x="275570" y="920274"/>
                </a:lnTo>
                <a:lnTo>
                  <a:pt x="266832" y="914461"/>
                </a:lnTo>
                <a:lnTo>
                  <a:pt x="257830" y="907855"/>
                </a:lnTo>
                <a:lnTo>
                  <a:pt x="248298" y="901249"/>
                </a:lnTo>
                <a:lnTo>
                  <a:pt x="238501" y="894643"/>
                </a:lnTo>
                <a:lnTo>
                  <a:pt x="228704" y="888038"/>
                </a:lnTo>
                <a:lnTo>
                  <a:pt x="218643" y="880904"/>
                </a:lnTo>
                <a:lnTo>
                  <a:pt x="208581" y="874298"/>
                </a:lnTo>
                <a:lnTo>
                  <a:pt x="198784" y="867428"/>
                </a:lnTo>
                <a:lnTo>
                  <a:pt x="189252" y="861086"/>
                </a:lnTo>
                <a:lnTo>
                  <a:pt x="180250" y="854481"/>
                </a:lnTo>
                <a:lnTo>
                  <a:pt x="171248" y="848668"/>
                </a:lnTo>
                <a:lnTo>
                  <a:pt x="163039" y="843119"/>
                </a:lnTo>
                <a:lnTo>
                  <a:pt x="155626" y="837834"/>
                </a:lnTo>
                <a:lnTo>
                  <a:pt x="148477" y="832814"/>
                </a:lnTo>
                <a:lnTo>
                  <a:pt x="142387" y="828850"/>
                </a:lnTo>
                <a:lnTo>
                  <a:pt x="137091" y="824887"/>
                </a:lnTo>
                <a:lnTo>
                  <a:pt x="132855" y="822245"/>
                </a:lnTo>
                <a:lnTo>
                  <a:pt x="129678" y="820131"/>
                </a:lnTo>
                <a:lnTo>
                  <a:pt x="127824" y="818545"/>
                </a:lnTo>
                <a:lnTo>
                  <a:pt x="127030" y="818281"/>
                </a:lnTo>
                <a:lnTo>
                  <a:pt x="126235" y="817753"/>
                </a:lnTo>
                <a:lnTo>
                  <a:pt x="124382" y="816696"/>
                </a:lnTo>
                <a:lnTo>
                  <a:pt x="121734" y="814582"/>
                </a:lnTo>
                <a:lnTo>
                  <a:pt x="118027" y="811675"/>
                </a:lnTo>
                <a:lnTo>
                  <a:pt x="114056" y="807976"/>
                </a:lnTo>
                <a:lnTo>
                  <a:pt x="109554" y="803220"/>
                </a:lnTo>
                <a:lnTo>
                  <a:pt x="104788" y="797936"/>
                </a:lnTo>
                <a:lnTo>
                  <a:pt x="100552" y="791858"/>
                </a:lnTo>
                <a:lnTo>
                  <a:pt x="96316" y="784724"/>
                </a:lnTo>
                <a:lnTo>
                  <a:pt x="92609" y="776533"/>
                </a:lnTo>
                <a:lnTo>
                  <a:pt x="89696" y="767813"/>
                </a:lnTo>
                <a:lnTo>
                  <a:pt x="87843" y="758037"/>
                </a:lnTo>
                <a:lnTo>
                  <a:pt x="87313" y="747468"/>
                </a:lnTo>
                <a:lnTo>
                  <a:pt x="87843" y="736370"/>
                </a:lnTo>
                <a:lnTo>
                  <a:pt x="89431" y="726065"/>
                </a:lnTo>
                <a:lnTo>
                  <a:pt x="91814" y="716817"/>
                </a:lnTo>
                <a:lnTo>
                  <a:pt x="94992" y="708890"/>
                </a:lnTo>
                <a:lnTo>
                  <a:pt x="98699" y="701756"/>
                </a:lnTo>
                <a:lnTo>
                  <a:pt x="102405" y="695943"/>
                </a:lnTo>
                <a:lnTo>
                  <a:pt x="106377" y="690923"/>
                </a:lnTo>
                <a:lnTo>
                  <a:pt x="110349" y="686695"/>
                </a:lnTo>
                <a:lnTo>
                  <a:pt x="114056" y="683524"/>
                </a:lnTo>
                <a:lnTo>
                  <a:pt x="117233" y="680618"/>
                </a:lnTo>
                <a:lnTo>
                  <a:pt x="119616" y="678768"/>
                </a:lnTo>
                <a:lnTo>
                  <a:pt x="121469" y="677711"/>
                </a:lnTo>
                <a:lnTo>
                  <a:pt x="122264" y="676919"/>
                </a:lnTo>
                <a:lnTo>
                  <a:pt x="124912" y="675069"/>
                </a:lnTo>
                <a:lnTo>
                  <a:pt x="128089" y="672691"/>
                </a:lnTo>
                <a:lnTo>
                  <a:pt x="132855" y="669256"/>
                </a:lnTo>
                <a:lnTo>
                  <a:pt x="138415" y="665292"/>
                </a:lnTo>
                <a:lnTo>
                  <a:pt x="144505" y="660272"/>
                </a:lnTo>
                <a:lnTo>
                  <a:pt x="151919" y="654987"/>
                </a:lnTo>
                <a:lnTo>
                  <a:pt x="159597" y="649439"/>
                </a:lnTo>
                <a:lnTo>
                  <a:pt x="167805" y="643097"/>
                </a:lnTo>
                <a:lnTo>
                  <a:pt x="176543" y="636756"/>
                </a:lnTo>
                <a:lnTo>
                  <a:pt x="185546" y="629886"/>
                </a:lnTo>
                <a:lnTo>
                  <a:pt x="195078" y="622751"/>
                </a:lnTo>
                <a:lnTo>
                  <a:pt x="205139" y="615617"/>
                </a:lnTo>
                <a:lnTo>
                  <a:pt x="214936" y="607955"/>
                </a:lnTo>
                <a:lnTo>
                  <a:pt x="224733" y="600820"/>
                </a:lnTo>
                <a:lnTo>
                  <a:pt x="234529" y="593422"/>
                </a:lnTo>
                <a:lnTo>
                  <a:pt x="244061" y="586288"/>
                </a:lnTo>
                <a:lnTo>
                  <a:pt x="253593" y="579154"/>
                </a:lnTo>
                <a:lnTo>
                  <a:pt x="262596" y="572812"/>
                </a:lnTo>
                <a:lnTo>
                  <a:pt x="271069" y="566206"/>
                </a:lnTo>
                <a:lnTo>
                  <a:pt x="279277" y="560393"/>
                </a:lnTo>
                <a:lnTo>
                  <a:pt x="286691" y="554580"/>
                </a:lnTo>
                <a:lnTo>
                  <a:pt x="293575" y="549296"/>
                </a:lnTo>
                <a:lnTo>
                  <a:pt x="299665" y="545068"/>
                </a:lnTo>
                <a:lnTo>
                  <a:pt x="304696" y="541369"/>
                </a:lnTo>
                <a:lnTo>
                  <a:pt x="308932" y="538198"/>
                </a:lnTo>
                <a:lnTo>
                  <a:pt x="311845" y="535820"/>
                </a:lnTo>
                <a:lnTo>
                  <a:pt x="313698" y="534499"/>
                </a:lnTo>
                <a:lnTo>
                  <a:pt x="314492" y="533970"/>
                </a:lnTo>
                <a:lnTo>
                  <a:pt x="315022" y="533706"/>
                </a:lnTo>
                <a:lnTo>
                  <a:pt x="316611" y="532385"/>
                </a:lnTo>
                <a:lnTo>
                  <a:pt x="318994" y="530535"/>
                </a:lnTo>
                <a:lnTo>
                  <a:pt x="322436" y="528422"/>
                </a:lnTo>
                <a:lnTo>
                  <a:pt x="326672" y="526572"/>
                </a:lnTo>
                <a:lnTo>
                  <a:pt x="331703" y="524722"/>
                </a:lnTo>
                <a:lnTo>
                  <a:pt x="336734" y="523137"/>
                </a:lnTo>
                <a:lnTo>
                  <a:pt x="343088" y="522344"/>
                </a:lnTo>
                <a:lnTo>
                  <a:pt x="349443" y="523137"/>
                </a:lnTo>
                <a:lnTo>
                  <a:pt x="356327" y="524722"/>
                </a:lnTo>
                <a:lnTo>
                  <a:pt x="363211" y="527629"/>
                </a:lnTo>
                <a:lnTo>
                  <a:pt x="370360" y="532385"/>
                </a:lnTo>
                <a:lnTo>
                  <a:pt x="370625" y="532649"/>
                </a:lnTo>
                <a:lnTo>
                  <a:pt x="371155" y="532914"/>
                </a:lnTo>
                <a:lnTo>
                  <a:pt x="372479" y="533970"/>
                </a:lnTo>
                <a:lnTo>
                  <a:pt x="373803" y="535027"/>
                </a:lnTo>
                <a:lnTo>
                  <a:pt x="375391" y="537405"/>
                </a:lnTo>
                <a:lnTo>
                  <a:pt x="376715" y="540048"/>
                </a:lnTo>
                <a:lnTo>
                  <a:pt x="378304" y="544275"/>
                </a:lnTo>
                <a:lnTo>
                  <a:pt x="379893" y="549032"/>
                </a:lnTo>
                <a:lnTo>
                  <a:pt x="381216" y="555373"/>
                </a:lnTo>
                <a:lnTo>
                  <a:pt x="382276" y="562771"/>
                </a:lnTo>
                <a:lnTo>
                  <a:pt x="383070" y="571755"/>
                </a:lnTo>
                <a:lnTo>
                  <a:pt x="383599" y="582589"/>
                </a:lnTo>
                <a:lnTo>
                  <a:pt x="383599" y="610861"/>
                </a:lnTo>
                <a:lnTo>
                  <a:pt x="384923" y="611125"/>
                </a:lnTo>
                <a:lnTo>
                  <a:pt x="387571" y="611918"/>
                </a:lnTo>
                <a:lnTo>
                  <a:pt x="392072" y="612447"/>
                </a:lnTo>
                <a:lnTo>
                  <a:pt x="398692" y="612975"/>
                </a:lnTo>
                <a:lnTo>
                  <a:pt x="406635" y="614032"/>
                </a:lnTo>
                <a:lnTo>
                  <a:pt x="416167" y="614560"/>
                </a:lnTo>
                <a:lnTo>
                  <a:pt x="427023" y="615089"/>
                </a:lnTo>
                <a:lnTo>
                  <a:pt x="438938" y="615617"/>
                </a:lnTo>
                <a:lnTo>
                  <a:pt x="452442" y="615617"/>
                </a:lnTo>
                <a:lnTo>
                  <a:pt x="466475" y="615089"/>
                </a:lnTo>
                <a:lnTo>
                  <a:pt x="481832" y="614296"/>
                </a:lnTo>
                <a:lnTo>
                  <a:pt x="498248" y="612711"/>
                </a:lnTo>
                <a:lnTo>
                  <a:pt x="515194" y="610597"/>
                </a:lnTo>
                <a:lnTo>
                  <a:pt x="532669" y="607690"/>
                </a:lnTo>
                <a:lnTo>
                  <a:pt x="550674" y="603727"/>
                </a:lnTo>
                <a:lnTo>
                  <a:pt x="569473" y="598971"/>
                </a:lnTo>
                <a:lnTo>
                  <a:pt x="588273" y="593158"/>
                </a:lnTo>
                <a:lnTo>
                  <a:pt x="606013" y="586552"/>
                </a:lnTo>
                <a:lnTo>
                  <a:pt x="622694" y="578625"/>
                </a:lnTo>
                <a:lnTo>
                  <a:pt x="638316" y="569641"/>
                </a:lnTo>
                <a:lnTo>
                  <a:pt x="653408" y="559336"/>
                </a:lnTo>
                <a:lnTo>
                  <a:pt x="667441" y="548503"/>
                </a:lnTo>
                <a:lnTo>
                  <a:pt x="680415" y="536613"/>
                </a:lnTo>
                <a:lnTo>
                  <a:pt x="692860" y="524194"/>
                </a:lnTo>
                <a:lnTo>
                  <a:pt x="703716" y="511247"/>
                </a:lnTo>
                <a:lnTo>
                  <a:pt x="714307" y="498035"/>
                </a:lnTo>
                <a:lnTo>
                  <a:pt x="723839" y="484295"/>
                </a:lnTo>
                <a:lnTo>
                  <a:pt x="732312" y="470555"/>
                </a:lnTo>
                <a:lnTo>
                  <a:pt x="739726" y="456551"/>
                </a:lnTo>
                <a:lnTo>
                  <a:pt x="746610" y="442547"/>
                </a:lnTo>
                <a:lnTo>
                  <a:pt x="752170" y="429071"/>
                </a:lnTo>
                <a:lnTo>
                  <a:pt x="756671" y="415596"/>
                </a:lnTo>
                <a:lnTo>
                  <a:pt x="760643" y="402913"/>
                </a:lnTo>
                <a:lnTo>
                  <a:pt x="763555" y="390494"/>
                </a:lnTo>
                <a:lnTo>
                  <a:pt x="765409" y="378604"/>
                </a:lnTo>
                <a:lnTo>
                  <a:pt x="765409" y="378339"/>
                </a:lnTo>
                <a:lnTo>
                  <a:pt x="765674" y="377282"/>
                </a:lnTo>
                <a:lnTo>
                  <a:pt x="765938" y="375697"/>
                </a:lnTo>
                <a:lnTo>
                  <a:pt x="766998" y="373847"/>
                </a:lnTo>
                <a:lnTo>
                  <a:pt x="768586" y="371469"/>
                </a:lnTo>
                <a:lnTo>
                  <a:pt x="771234" y="369620"/>
                </a:lnTo>
                <a:lnTo>
                  <a:pt x="774411" y="368299"/>
                </a:lnTo>
                <a:lnTo>
                  <a:pt x="778913" y="367242"/>
                </a:lnTo>
                <a:close/>
                <a:moveTo>
                  <a:pt x="460184" y="0"/>
                </a:moveTo>
                <a:lnTo>
                  <a:pt x="460449" y="0"/>
                </a:lnTo>
                <a:lnTo>
                  <a:pt x="465215" y="265"/>
                </a:lnTo>
                <a:lnTo>
                  <a:pt x="471569" y="1586"/>
                </a:lnTo>
                <a:lnTo>
                  <a:pt x="478189" y="3701"/>
                </a:lnTo>
                <a:lnTo>
                  <a:pt x="485867" y="7138"/>
                </a:lnTo>
                <a:lnTo>
                  <a:pt x="494075" y="12425"/>
                </a:lnTo>
                <a:lnTo>
                  <a:pt x="498312" y="15068"/>
                </a:lnTo>
                <a:lnTo>
                  <a:pt x="503343" y="18505"/>
                </a:lnTo>
                <a:lnTo>
                  <a:pt x="509433" y="22998"/>
                </a:lnTo>
                <a:lnTo>
                  <a:pt x="516317" y="27492"/>
                </a:lnTo>
                <a:lnTo>
                  <a:pt x="523995" y="32779"/>
                </a:lnTo>
                <a:lnTo>
                  <a:pt x="531939" y="38595"/>
                </a:lnTo>
                <a:lnTo>
                  <a:pt x="540941" y="44411"/>
                </a:lnTo>
                <a:lnTo>
                  <a:pt x="550208" y="51019"/>
                </a:lnTo>
                <a:lnTo>
                  <a:pt x="559740" y="57364"/>
                </a:lnTo>
                <a:lnTo>
                  <a:pt x="569537" y="63972"/>
                </a:lnTo>
                <a:lnTo>
                  <a:pt x="579334" y="70845"/>
                </a:lnTo>
                <a:lnTo>
                  <a:pt x="589131" y="77718"/>
                </a:lnTo>
                <a:lnTo>
                  <a:pt x="598927" y="84327"/>
                </a:lnTo>
                <a:lnTo>
                  <a:pt x="608724" y="91200"/>
                </a:lnTo>
                <a:lnTo>
                  <a:pt x="618256" y="97809"/>
                </a:lnTo>
                <a:lnTo>
                  <a:pt x="627523" y="103889"/>
                </a:lnTo>
                <a:lnTo>
                  <a:pt x="636526" y="110233"/>
                </a:lnTo>
                <a:lnTo>
                  <a:pt x="644734" y="115784"/>
                </a:lnTo>
                <a:lnTo>
                  <a:pt x="652413" y="121071"/>
                </a:lnTo>
                <a:lnTo>
                  <a:pt x="659297" y="126094"/>
                </a:lnTo>
                <a:lnTo>
                  <a:pt x="665387" y="130059"/>
                </a:lnTo>
                <a:lnTo>
                  <a:pt x="670682" y="133760"/>
                </a:lnTo>
                <a:lnTo>
                  <a:pt x="674919" y="136668"/>
                </a:lnTo>
                <a:lnTo>
                  <a:pt x="678096" y="138783"/>
                </a:lnTo>
                <a:lnTo>
                  <a:pt x="680214" y="140369"/>
                </a:lnTo>
                <a:lnTo>
                  <a:pt x="680744" y="140633"/>
                </a:lnTo>
                <a:lnTo>
                  <a:pt x="681273" y="140897"/>
                </a:lnTo>
                <a:lnTo>
                  <a:pt x="683127" y="142219"/>
                </a:lnTo>
                <a:lnTo>
                  <a:pt x="686039" y="144334"/>
                </a:lnTo>
                <a:lnTo>
                  <a:pt x="689746" y="147242"/>
                </a:lnTo>
                <a:lnTo>
                  <a:pt x="693983" y="150943"/>
                </a:lnTo>
                <a:lnTo>
                  <a:pt x="698219" y="155436"/>
                </a:lnTo>
                <a:lnTo>
                  <a:pt x="702985" y="160723"/>
                </a:lnTo>
                <a:lnTo>
                  <a:pt x="707486" y="167068"/>
                </a:lnTo>
                <a:lnTo>
                  <a:pt x="711723" y="174205"/>
                </a:lnTo>
                <a:lnTo>
                  <a:pt x="715430" y="182136"/>
                </a:lnTo>
                <a:lnTo>
                  <a:pt x="718342" y="190859"/>
                </a:lnTo>
                <a:lnTo>
                  <a:pt x="720196" y="200904"/>
                </a:lnTo>
                <a:lnTo>
                  <a:pt x="720725" y="211478"/>
                </a:lnTo>
                <a:lnTo>
                  <a:pt x="720196" y="222581"/>
                </a:lnTo>
                <a:lnTo>
                  <a:pt x="718607" y="232890"/>
                </a:lnTo>
                <a:lnTo>
                  <a:pt x="715959" y="241878"/>
                </a:lnTo>
                <a:lnTo>
                  <a:pt x="713047" y="249808"/>
                </a:lnTo>
                <a:lnTo>
                  <a:pt x="709340" y="256681"/>
                </a:lnTo>
                <a:lnTo>
                  <a:pt x="705368" y="263026"/>
                </a:lnTo>
                <a:lnTo>
                  <a:pt x="701661" y="268048"/>
                </a:lnTo>
                <a:lnTo>
                  <a:pt x="697689" y="272014"/>
                </a:lnTo>
                <a:lnTo>
                  <a:pt x="693983" y="275450"/>
                </a:lnTo>
                <a:lnTo>
                  <a:pt x="690805" y="278094"/>
                </a:lnTo>
                <a:lnTo>
                  <a:pt x="688157" y="279944"/>
                </a:lnTo>
                <a:lnTo>
                  <a:pt x="686569" y="281266"/>
                </a:lnTo>
                <a:lnTo>
                  <a:pt x="685245" y="281794"/>
                </a:lnTo>
                <a:lnTo>
                  <a:pt x="682862" y="283645"/>
                </a:lnTo>
                <a:lnTo>
                  <a:pt x="679420" y="286288"/>
                </a:lnTo>
                <a:lnTo>
                  <a:pt x="674919" y="289725"/>
                </a:lnTo>
                <a:lnTo>
                  <a:pt x="669623" y="293690"/>
                </a:lnTo>
                <a:lnTo>
                  <a:pt x="663268" y="298448"/>
                </a:lnTo>
                <a:lnTo>
                  <a:pt x="656119" y="303735"/>
                </a:lnTo>
                <a:lnTo>
                  <a:pt x="648441" y="309551"/>
                </a:lnTo>
                <a:lnTo>
                  <a:pt x="640233" y="315631"/>
                </a:lnTo>
                <a:lnTo>
                  <a:pt x="631230" y="322240"/>
                </a:lnTo>
                <a:lnTo>
                  <a:pt x="621963" y="329113"/>
                </a:lnTo>
                <a:lnTo>
                  <a:pt x="612431" y="336250"/>
                </a:lnTo>
                <a:lnTo>
                  <a:pt x="602899" y="343387"/>
                </a:lnTo>
                <a:lnTo>
                  <a:pt x="593102" y="350789"/>
                </a:lnTo>
                <a:lnTo>
                  <a:pt x="583306" y="357927"/>
                </a:lnTo>
                <a:lnTo>
                  <a:pt x="573509" y="365328"/>
                </a:lnTo>
                <a:lnTo>
                  <a:pt x="563712" y="372466"/>
                </a:lnTo>
                <a:lnTo>
                  <a:pt x="554445" y="379339"/>
                </a:lnTo>
                <a:lnTo>
                  <a:pt x="545178" y="386212"/>
                </a:lnTo>
                <a:lnTo>
                  <a:pt x="536705" y="392820"/>
                </a:lnTo>
                <a:lnTo>
                  <a:pt x="528497" y="398636"/>
                </a:lnTo>
                <a:lnTo>
                  <a:pt x="521348" y="404187"/>
                </a:lnTo>
                <a:lnTo>
                  <a:pt x="514463" y="409210"/>
                </a:lnTo>
                <a:lnTo>
                  <a:pt x="508373" y="413968"/>
                </a:lnTo>
                <a:lnTo>
                  <a:pt x="503078" y="417669"/>
                </a:lnTo>
                <a:lnTo>
                  <a:pt x="499106" y="420577"/>
                </a:lnTo>
                <a:lnTo>
                  <a:pt x="495929" y="422956"/>
                </a:lnTo>
                <a:lnTo>
                  <a:pt x="494075" y="424278"/>
                </a:lnTo>
                <a:lnTo>
                  <a:pt x="493546" y="424806"/>
                </a:lnTo>
                <a:lnTo>
                  <a:pt x="493016" y="425335"/>
                </a:lnTo>
                <a:lnTo>
                  <a:pt x="491428" y="426657"/>
                </a:lnTo>
                <a:lnTo>
                  <a:pt x="489045" y="428507"/>
                </a:lnTo>
                <a:lnTo>
                  <a:pt x="485603" y="430358"/>
                </a:lnTo>
                <a:lnTo>
                  <a:pt x="481366" y="432472"/>
                </a:lnTo>
                <a:lnTo>
                  <a:pt x="476335" y="434323"/>
                </a:lnTo>
                <a:lnTo>
                  <a:pt x="470775" y="435645"/>
                </a:lnTo>
                <a:lnTo>
                  <a:pt x="464950" y="436173"/>
                </a:lnTo>
                <a:lnTo>
                  <a:pt x="458595" y="435909"/>
                </a:lnTo>
                <a:lnTo>
                  <a:pt x="451711" y="434323"/>
                </a:lnTo>
                <a:lnTo>
                  <a:pt x="444827" y="431151"/>
                </a:lnTo>
                <a:lnTo>
                  <a:pt x="437413" y="426392"/>
                </a:lnTo>
                <a:lnTo>
                  <a:pt x="437148" y="426392"/>
                </a:lnTo>
                <a:lnTo>
                  <a:pt x="436354" y="425864"/>
                </a:lnTo>
                <a:lnTo>
                  <a:pt x="435560" y="425071"/>
                </a:lnTo>
                <a:lnTo>
                  <a:pt x="434236" y="423485"/>
                </a:lnTo>
                <a:lnTo>
                  <a:pt x="432647" y="421634"/>
                </a:lnTo>
                <a:lnTo>
                  <a:pt x="431058" y="418462"/>
                </a:lnTo>
                <a:lnTo>
                  <a:pt x="429734" y="414497"/>
                </a:lnTo>
                <a:lnTo>
                  <a:pt x="428146" y="409474"/>
                </a:lnTo>
                <a:lnTo>
                  <a:pt x="426557" y="403394"/>
                </a:lnTo>
                <a:lnTo>
                  <a:pt x="425763" y="395728"/>
                </a:lnTo>
                <a:lnTo>
                  <a:pt x="424704" y="386740"/>
                </a:lnTo>
                <a:lnTo>
                  <a:pt x="424439" y="376166"/>
                </a:lnTo>
                <a:lnTo>
                  <a:pt x="424174" y="347617"/>
                </a:lnTo>
                <a:lnTo>
                  <a:pt x="423115" y="347353"/>
                </a:lnTo>
                <a:lnTo>
                  <a:pt x="420202" y="347088"/>
                </a:lnTo>
                <a:lnTo>
                  <a:pt x="415436" y="346560"/>
                </a:lnTo>
                <a:lnTo>
                  <a:pt x="409082" y="345502"/>
                </a:lnTo>
                <a:lnTo>
                  <a:pt x="401138" y="344973"/>
                </a:lnTo>
                <a:lnTo>
                  <a:pt x="391871" y="343916"/>
                </a:lnTo>
                <a:lnTo>
                  <a:pt x="380751" y="343387"/>
                </a:lnTo>
                <a:lnTo>
                  <a:pt x="368835" y="343123"/>
                </a:lnTo>
                <a:lnTo>
                  <a:pt x="355597" y="343123"/>
                </a:lnTo>
                <a:lnTo>
                  <a:pt x="341034" y="343387"/>
                </a:lnTo>
                <a:lnTo>
                  <a:pt x="325677" y="344180"/>
                </a:lnTo>
                <a:lnTo>
                  <a:pt x="309525" y="345767"/>
                </a:lnTo>
                <a:lnTo>
                  <a:pt x="292579" y="348146"/>
                </a:lnTo>
                <a:lnTo>
                  <a:pt x="275104" y="351053"/>
                </a:lnTo>
                <a:lnTo>
                  <a:pt x="256834" y="354754"/>
                </a:lnTo>
                <a:lnTo>
                  <a:pt x="238300" y="359777"/>
                </a:lnTo>
                <a:lnTo>
                  <a:pt x="219501" y="365328"/>
                </a:lnTo>
                <a:lnTo>
                  <a:pt x="202025" y="372201"/>
                </a:lnTo>
                <a:lnTo>
                  <a:pt x="185080" y="380132"/>
                </a:lnTo>
                <a:lnTo>
                  <a:pt x="169458" y="389384"/>
                </a:lnTo>
                <a:lnTo>
                  <a:pt x="154630" y="399165"/>
                </a:lnTo>
                <a:lnTo>
                  <a:pt x="140332" y="410532"/>
                </a:lnTo>
                <a:lnTo>
                  <a:pt x="127358" y="421899"/>
                </a:lnTo>
                <a:lnTo>
                  <a:pt x="115178" y="434323"/>
                </a:lnTo>
                <a:lnTo>
                  <a:pt x="103793" y="447276"/>
                </a:lnTo>
                <a:lnTo>
                  <a:pt x="93467" y="460758"/>
                </a:lnTo>
                <a:lnTo>
                  <a:pt x="84199" y="474504"/>
                </a:lnTo>
                <a:lnTo>
                  <a:pt x="75726" y="488250"/>
                </a:lnTo>
                <a:lnTo>
                  <a:pt x="68048" y="502260"/>
                </a:lnTo>
                <a:lnTo>
                  <a:pt x="61428" y="516006"/>
                </a:lnTo>
                <a:lnTo>
                  <a:pt x="55603" y="529752"/>
                </a:lnTo>
                <a:lnTo>
                  <a:pt x="51102" y="542970"/>
                </a:lnTo>
                <a:lnTo>
                  <a:pt x="47395" y="555923"/>
                </a:lnTo>
                <a:lnTo>
                  <a:pt x="44483" y="568347"/>
                </a:lnTo>
                <a:lnTo>
                  <a:pt x="42629" y="580243"/>
                </a:lnTo>
                <a:lnTo>
                  <a:pt x="42629" y="580507"/>
                </a:lnTo>
                <a:lnTo>
                  <a:pt x="42365" y="581564"/>
                </a:lnTo>
                <a:lnTo>
                  <a:pt x="41835" y="583415"/>
                </a:lnTo>
                <a:lnTo>
                  <a:pt x="40776" y="585265"/>
                </a:lnTo>
                <a:lnTo>
                  <a:pt x="39452" y="587116"/>
                </a:lnTo>
                <a:lnTo>
                  <a:pt x="36804" y="588966"/>
                </a:lnTo>
                <a:lnTo>
                  <a:pt x="33097" y="590552"/>
                </a:lnTo>
                <a:lnTo>
                  <a:pt x="28861" y="591874"/>
                </a:lnTo>
                <a:lnTo>
                  <a:pt x="23036" y="592138"/>
                </a:lnTo>
                <a:lnTo>
                  <a:pt x="17475" y="591874"/>
                </a:lnTo>
                <a:lnTo>
                  <a:pt x="13239" y="590816"/>
                </a:lnTo>
                <a:lnTo>
                  <a:pt x="10062" y="589230"/>
                </a:lnTo>
                <a:lnTo>
                  <a:pt x="7943" y="587644"/>
                </a:lnTo>
                <a:lnTo>
                  <a:pt x="6884" y="586058"/>
                </a:lnTo>
                <a:lnTo>
                  <a:pt x="6090" y="584736"/>
                </a:lnTo>
                <a:lnTo>
                  <a:pt x="5825" y="583679"/>
                </a:lnTo>
                <a:lnTo>
                  <a:pt x="5825" y="583415"/>
                </a:lnTo>
                <a:lnTo>
                  <a:pt x="5560" y="582357"/>
                </a:lnTo>
                <a:lnTo>
                  <a:pt x="5031" y="579978"/>
                </a:lnTo>
                <a:lnTo>
                  <a:pt x="4237" y="575484"/>
                </a:lnTo>
                <a:lnTo>
                  <a:pt x="3442" y="569933"/>
                </a:lnTo>
                <a:lnTo>
                  <a:pt x="2383" y="562796"/>
                </a:lnTo>
                <a:lnTo>
                  <a:pt x="1589" y="554601"/>
                </a:lnTo>
                <a:lnTo>
                  <a:pt x="530" y="544556"/>
                </a:lnTo>
                <a:lnTo>
                  <a:pt x="265" y="533717"/>
                </a:lnTo>
                <a:lnTo>
                  <a:pt x="0" y="521822"/>
                </a:lnTo>
                <a:lnTo>
                  <a:pt x="0" y="508869"/>
                </a:lnTo>
                <a:lnTo>
                  <a:pt x="530" y="494858"/>
                </a:lnTo>
                <a:lnTo>
                  <a:pt x="1854" y="480319"/>
                </a:lnTo>
                <a:lnTo>
                  <a:pt x="3707" y="464987"/>
                </a:lnTo>
                <a:lnTo>
                  <a:pt x="6090" y="448862"/>
                </a:lnTo>
                <a:lnTo>
                  <a:pt x="9532" y="432208"/>
                </a:lnTo>
                <a:lnTo>
                  <a:pt x="13769" y="415290"/>
                </a:lnTo>
                <a:lnTo>
                  <a:pt x="19329" y="397579"/>
                </a:lnTo>
                <a:lnTo>
                  <a:pt x="25419" y="380132"/>
                </a:lnTo>
                <a:lnTo>
                  <a:pt x="33097" y="362420"/>
                </a:lnTo>
                <a:lnTo>
                  <a:pt x="42100" y="344180"/>
                </a:lnTo>
                <a:lnTo>
                  <a:pt x="52426" y="325940"/>
                </a:lnTo>
                <a:lnTo>
                  <a:pt x="64341" y="307965"/>
                </a:lnTo>
                <a:lnTo>
                  <a:pt x="77580" y="290254"/>
                </a:lnTo>
                <a:lnTo>
                  <a:pt x="92143" y="272542"/>
                </a:lnTo>
                <a:lnTo>
                  <a:pt x="109088" y="255095"/>
                </a:lnTo>
                <a:lnTo>
                  <a:pt x="127623" y="238442"/>
                </a:lnTo>
                <a:lnTo>
                  <a:pt x="128152" y="237913"/>
                </a:lnTo>
                <a:lnTo>
                  <a:pt x="130006" y="236327"/>
                </a:lnTo>
                <a:lnTo>
                  <a:pt x="133183" y="233683"/>
                </a:lnTo>
                <a:lnTo>
                  <a:pt x="137420" y="230247"/>
                </a:lnTo>
                <a:lnTo>
                  <a:pt x="142715" y="226017"/>
                </a:lnTo>
                <a:lnTo>
                  <a:pt x="149070" y="220995"/>
                </a:lnTo>
                <a:lnTo>
                  <a:pt x="156748" y="215443"/>
                </a:lnTo>
                <a:lnTo>
                  <a:pt x="165751" y="209363"/>
                </a:lnTo>
                <a:lnTo>
                  <a:pt x="175283" y="202755"/>
                </a:lnTo>
                <a:lnTo>
                  <a:pt x="185874" y="195617"/>
                </a:lnTo>
                <a:lnTo>
                  <a:pt x="197524" y="188216"/>
                </a:lnTo>
                <a:lnTo>
                  <a:pt x="210234" y="180285"/>
                </a:lnTo>
                <a:lnTo>
                  <a:pt x="223737" y="172619"/>
                </a:lnTo>
                <a:lnTo>
                  <a:pt x="238300" y="164424"/>
                </a:lnTo>
                <a:lnTo>
                  <a:pt x="253657" y="156494"/>
                </a:lnTo>
                <a:lnTo>
                  <a:pt x="269544" y="148299"/>
                </a:lnTo>
                <a:lnTo>
                  <a:pt x="286490" y="140633"/>
                </a:lnTo>
                <a:lnTo>
                  <a:pt x="303965" y="132967"/>
                </a:lnTo>
                <a:lnTo>
                  <a:pt x="322499" y="125301"/>
                </a:lnTo>
                <a:lnTo>
                  <a:pt x="341563" y="118163"/>
                </a:lnTo>
                <a:lnTo>
                  <a:pt x="361157" y="111819"/>
                </a:lnTo>
                <a:lnTo>
                  <a:pt x="381280" y="105475"/>
                </a:lnTo>
                <a:lnTo>
                  <a:pt x="402727" y="99924"/>
                </a:lnTo>
                <a:lnTo>
                  <a:pt x="424174" y="94901"/>
                </a:lnTo>
                <a:lnTo>
                  <a:pt x="424174" y="39388"/>
                </a:lnTo>
                <a:lnTo>
                  <a:pt x="424174" y="38859"/>
                </a:lnTo>
                <a:lnTo>
                  <a:pt x="424174" y="36480"/>
                </a:lnTo>
                <a:lnTo>
                  <a:pt x="424439" y="33572"/>
                </a:lnTo>
                <a:lnTo>
                  <a:pt x="425233" y="29871"/>
                </a:lnTo>
                <a:lnTo>
                  <a:pt x="426822" y="25113"/>
                </a:lnTo>
                <a:lnTo>
                  <a:pt x="429470" y="20091"/>
                </a:lnTo>
                <a:lnTo>
                  <a:pt x="432912" y="14539"/>
                </a:lnTo>
                <a:lnTo>
                  <a:pt x="438207" y="9252"/>
                </a:lnTo>
                <a:lnTo>
                  <a:pt x="445092" y="3965"/>
                </a:lnTo>
                <a:lnTo>
                  <a:pt x="445621" y="3701"/>
                </a:lnTo>
                <a:lnTo>
                  <a:pt x="446945" y="3172"/>
                </a:lnTo>
                <a:lnTo>
                  <a:pt x="449063" y="2115"/>
                </a:lnTo>
                <a:lnTo>
                  <a:pt x="451711" y="1322"/>
                </a:lnTo>
                <a:lnTo>
                  <a:pt x="455418" y="265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2" name="Freeform 48"/>
          <p:cNvSpPr>
            <a:spLocks noEditPoints="1"/>
          </p:cNvSpPr>
          <p:nvPr/>
        </p:nvSpPr>
        <p:spPr bwMode="auto">
          <a:xfrm>
            <a:off x="4506292" y="1847231"/>
            <a:ext cx="603859" cy="599336"/>
          </a:xfrm>
          <a:custGeom>
            <a:avLst/>
            <a:gdLst>
              <a:gd name="T0" fmla="*/ 1837 w 3738"/>
              <a:gd name="T1" fmla="*/ 3484 h 3710"/>
              <a:gd name="T2" fmla="*/ 2041 w 3738"/>
              <a:gd name="T3" fmla="*/ 3554 h 3710"/>
              <a:gd name="T4" fmla="*/ 2017 w 3738"/>
              <a:gd name="T5" fmla="*/ 3340 h 3710"/>
              <a:gd name="T6" fmla="*/ 498 w 3738"/>
              <a:gd name="T7" fmla="*/ 3425 h 3710"/>
              <a:gd name="T8" fmla="*/ 652 w 3738"/>
              <a:gd name="T9" fmla="*/ 3579 h 3710"/>
              <a:gd name="T10" fmla="*/ 723 w 3738"/>
              <a:gd name="T11" fmla="*/ 3375 h 3710"/>
              <a:gd name="T12" fmla="*/ 2113 w 3738"/>
              <a:gd name="T13" fmla="*/ 3249 h 3710"/>
              <a:gd name="T14" fmla="*/ 2188 w 3738"/>
              <a:gd name="T15" fmla="*/ 3572 h 3710"/>
              <a:gd name="T16" fmla="*/ 1880 w 3738"/>
              <a:gd name="T17" fmla="*/ 3698 h 3710"/>
              <a:gd name="T18" fmla="*/ 1709 w 3738"/>
              <a:gd name="T19" fmla="*/ 3414 h 3710"/>
              <a:gd name="T20" fmla="*/ 1962 w 3738"/>
              <a:gd name="T21" fmla="*/ 3199 h 3710"/>
              <a:gd name="T22" fmla="*/ 865 w 3738"/>
              <a:gd name="T23" fmla="*/ 3374 h 3710"/>
              <a:gd name="T24" fmla="*/ 741 w 3738"/>
              <a:gd name="T25" fmla="*/ 3682 h 3710"/>
              <a:gd name="T26" fmla="*/ 417 w 3738"/>
              <a:gd name="T27" fmla="*/ 3606 h 3710"/>
              <a:gd name="T28" fmla="*/ 442 w 3738"/>
              <a:gd name="T29" fmla="*/ 3275 h 3710"/>
              <a:gd name="T30" fmla="*/ 2549 w 3738"/>
              <a:gd name="T31" fmla="*/ 3311 h 3710"/>
              <a:gd name="T32" fmla="*/ 2272 w 3738"/>
              <a:gd name="T33" fmla="*/ 3321 h 3710"/>
              <a:gd name="T34" fmla="*/ 1961 w 3738"/>
              <a:gd name="T35" fmla="*/ 3117 h 3710"/>
              <a:gd name="T36" fmla="*/ 1650 w 3738"/>
              <a:gd name="T37" fmla="*/ 3321 h 3710"/>
              <a:gd name="T38" fmla="*/ 828 w 3738"/>
              <a:gd name="T39" fmla="*/ 3186 h 3710"/>
              <a:gd name="T40" fmla="*/ 453 w 3738"/>
              <a:gd name="T41" fmla="*/ 3163 h 3710"/>
              <a:gd name="T42" fmla="*/ 95 w 3738"/>
              <a:gd name="T43" fmla="*/ 3402 h 3710"/>
              <a:gd name="T44" fmla="*/ 1812 w 3738"/>
              <a:gd name="T45" fmla="*/ 2353 h 3710"/>
              <a:gd name="T46" fmla="*/ 2307 w 3738"/>
              <a:gd name="T47" fmla="*/ 2743 h 3710"/>
              <a:gd name="T48" fmla="*/ 123 w 3738"/>
              <a:gd name="T49" fmla="*/ 1994 h 3710"/>
              <a:gd name="T50" fmla="*/ 1658 w 3738"/>
              <a:gd name="T51" fmla="*/ 2208 h 3710"/>
              <a:gd name="T52" fmla="*/ 2543 w 3738"/>
              <a:gd name="T53" fmla="*/ 2800 h 3710"/>
              <a:gd name="T54" fmla="*/ 46 w 3738"/>
              <a:gd name="T55" fmla="*/ 2022 h 3710"/>
              <a:gd name="T56" fmla="*/ 2950 w 3738"/>
              <a:gd name="T57" fmla="*/ 2268 h 3710"/>
              <a:gd name="T58" fmla="*/ 3400 w 3738"/>
              <a:gd name="T59" fmla="*/ 2205 h 3710"/>
              <a:gd name="T60" fmla="*/ 2657 w 3738"/>
              <a:gd name="T61" fmla="*/ 952 h 3710"/>
              <a:gd name="T62" fmla="*/ 2834 w 3738"/>
              <a:gd name="T63" fmla="*/ 1223 h 3710"/>
              <a:gd name="T64" fmla="*/ 1365 w 3738"/>
              <a:gd name="T65" fmla="*/ 1435 h 3710"/>
              <a:gd name="T66" fmla="*/ 3221 w 3738"/>
              <a:gd name="T67" fmla="*/ 752 h 3710"/>
              <a:gd name="T68" fmla="*/ 3018 w 3738"/>
              <a:gd name="T69" fmla="*/ 1427 h 3710"/>
              <a:gd name="T70" fmla="*/ 3363 w 3738"/>
              <a:gd name="T71" fmla="*/ 969 h 3710"/>
              <a:gd name="T72" fmla="*/ 791 w 3738"/>
              <a:gd name="T73" fmla="*/ 1126 h 3710"/>
              <a:gd name="T74" fmla="*/ 1231 w 3738"/>
              <a:gd name="T75" fmla="*/ 1198 h 3710"/>
              <a:gd name="T76" fmla="*/ 2685 w 3738"/>
              <a:gd name="T77" fmla="*/ 373 h 3710"/>
              <a:gd name="T78" fmla="*/ 3055 w 3738"/>
              <a:gd name="T79" fmla="*/ 573 h 3710"/>
              <a:gd name="T80" fmla="*/ 1436 w 3738"/>
              <a:gd name="T81" fmla="*/ 384 h 3710"/>
              <a:gd name="T82" fmla="*/ 1384 w 3738"/>
              <a:gd name="T83" fmla="*/ 651 h 3710"/>
              <a:gd name="T84" fmla="*/ 1845 w 3738"/>
              <a:gd name="T85" fmla="*/ 283 h 3710"/>
              <a:gd name="T86" fmla="*/ 1610 w 3738"/>
              <a:gd name="T87" fmla="*/ 796 h 3710"/>
              <a:gd name="T88" fmla="*/ 2407 w 3738"/>
              <a:gd name="T89" fmla="*/ 828 h 3710"/>
              <a:gd name="T90" fmla="*/ 2476 w 3738"/>
              <a:gd name="T91" fmla="*/ 371 h 3710"/>
              <a:gd name="T92" fmla="*/ 2413 w 3738"/>
              <a:gd name="T93" fmla="*/ 28 h 3710"/>
              <a:gd name="T94" fmla="*/ 3204 w 3738"/>
              <a:gd name="T95" fmla="*/ 422 h 3710"/>
              <a:gd name="T96" fmla="*/ 3667 w 3738"/>
              <a:gd name="T97" fmla="*/ 1151 h 3710"/>
              <a:gd name="T98" fmla="*/ 3693 w 3738"/>
              <a:gd name="T99" fmla="*/ 2008 h 3710"/>
              <a:gd name="T100" fmla="*/ 3277 w 3738"/>
              <a:gd name="T101" fmla="*/ 2758 h 3710"/>
              <a:gd name="T102" fmla="*/ 2784 w 3738"/>
              <a:gd name="T103" fmla="*/ 2868 h 3710"/>
              <a:gd name="T104" fmla="*/ 2836 w 3738"/>
              <a:gd name="T105" fmla="*/ 2608 h 3710"/>
              <a:gd name="T106" fmla="*/ 2664 w 3738"/>
              <a:gd name="T107" fmla="*/ 2593 h 3710"/>
              <a:gd name="T108" fmla="*/ 2561 w 3738"/>
              <a:gd name="T109" fmla="*/ 2282 h 3710"/>
              <a:gd name="T110" fmla="*/ 2192 w 3738"/>
              <a:gd name="T111" fmla="*/ 1705 h 3710"/>
              <a:gd name="T112" fmla="*/ 1367 w 3738"/>
              <a:gd name="T113" fmla="*/ 1836 h 3710"/>
              <a:gd name="T114" fmla="*/ 486 w 3738"/>
              <a:gd name="T115" fmla="*/ 1625 h 3710"/>
              <a:gd name="T116" fmla="*/ 711 w 3738"/>
              <a:gd name="T117" fmla="*/ 801 h 3710"/>
              <a:gd name="T118" fmla="*/ 1345 w 3738"/>
              <a:gd name="T119" fmla="*/ 193 h 3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38" h="3710">
                <a:moveTo>
                  <a:pt x="1962" y="3327"/>
                </a:moveTo>
                <a:lnTo>
                  <a:pt x="1932" y="3330"/>
                </a:lnTo>
                <a:lnTo>
                  <a:pt x="1905" y="3340"/>
                </a:lnTo>
                <a:lnTo>
                  <a:pt x="1881" y="3355"/>
                </a:lnTo>
                <a:lnTo>
                  <a:pt x="1861" y="3375"/>
                </a:lnTo>
                <a:lnTo>
                  <a:pt x="1846" y="3399"/>
                </a:lnTo>
                <a:lnTo>
                  <a:pt x="1837" y="3425"/>
                </a:lnTo>
                <a:lnTo>
                  <a:pt x="1834" y="3455"/>
                </a:lnTo>
                <a:lnTo>
                  <a:pt x="1837" y="3484"/>
                </a:lnTo>
                <a:lnTo>
                  <a:pt x="1846" y="3511"/>
                </a:lnTo>
                <a:lnTo>
                  <a:pt x="1861" y="3535"/>
                </a:lnTo>
                <a:lnTo>
                  <a:pt x="1881" y="3554"/>
                </a:lnTo>
                <a:lnTo>
                  <a:pt x="1905" y="3570"/>
                </a:lnTo>
                <a:lnTo>
                  <a:pt x="1932" y="3579"/>
                </a:lnTo>
                <a:lnTo>
                  <a:pt x="1962" y="3582"/>
                </a:lnTo>
                <a:lnTo>
                  <a:pt x="1990" y="3579"/>
                </a:lnTo>
                <a:lnTo>
                  <a:pt x="2017" y="3570"/>
                </a:lnTo>
                <a:lnTo>
                  <a:pt x="2041" y="3554"/>
                </a:lnTo>
                <a:lnTo>
                  <a:pt x="2062" y="3535"/>
                </a:lnTo>
                <a:lnTo>
                  <a:pt x="2076" y="3511"/>
                </a:lnTo>
                <a:lnTo>
                  <a:pt x="2086" y="3484"/>
                </a:lnTo>
                <a:lnTo>
                  <a:pt x="2089" y="3455"/>
                </a:lnTo>
                <a:lnTo>
                  <a:pt x="2086" y="3425"/>
                </a:lnTo>
                <a:lnTo>
                  <a:pt x="2076" y="3399"/>
                </a:lnTo>
                <a:lnTo>
                  <a:pt x="2062" y="3375"/>
                </a:lnTo>
                <a:lnTo>
                  <a:pt x="2041" y="3355"/>
                </a:lnTo>
                <a:lnTo>
                  <a:pt x="2017" y="3340"/>
                </a:lnTo>
                <a:lnTo>
                  <a:pt x="1990" y="3330"/>
                </a:lnTo>
                <a:lnTo>
                  <a:pt x="1962" y="3327"/>
                </a:lnTo>
                <a:close/>
                <a:moveTo>
                  <a:pt x="623" y="3327"/>
                </a:moveTo>
                <a:lnTo>
                  <a:pt x="594" y="3330"/>
                </a:lnTo>
                <a:lnTo>
                  <a:pt x="566" y="3340"/>
                </a:lnTo>
                <a:lnTo>
                  <a:pt x="544" y="3355"/>
                </a:lnTo>
                <a:lnTo>
                  <a:pt x="523" y="3375"/>
                </a:lnTo>
                <a:lnTo>
                  <a:pt x="509" y="3399"/>
                </a:lnTo>
                <a:lnTo>
                  <a:pt x="498" y="3425"/>
                </a:lnTo>
                <a:lnTo>
                  <a:pt x="495" y="3455"/>
                </a:lnTo>
                <a:lnTo>
                  <a:pt x="498" y="3484"/>
                </a:lnTo>
                <a:lnTo>
                  <a:pt x="509" y="3511"/>
                </a:lnTo>
                <a:lnTo>
                  <a:pt x="523" y="3535"/>
                </a:lnTo>
                <a:lnTo>
                  <a:pt x="544" y="3554"/>
                </a:lnTo>
                <a:lnTo>
                  <a:pt x="566" y="3570"/>
                </a:lnTo>
                <a:lnTo>
                  <a:pt x="594" y="3579"/>
                </a:lnTo>
                <a:lnTo>
                  <a:pt x="623" y="3582"/>
                </a:lnTo>
                <a:lnTo>
                  <a:pt x="652" y="3579"/>
                </a:lnTo>
                <a:lnTo>
                  <a:pt x="680" y="3570"/>
                </a:lnTo>
                <a:lnTo>
                  <a:pt x="703" y="3554"/>
                </a:lnTo>
                <a:lnTo>
                  <a:pt x="723" y="3535"/>
                </a:lnTo>
                <a:lnTo>
                  <a:pt x="739" y="3511"/>
                </a:lnTo>
                <a:lnTo>
                  <a:pt x="748" y="3484"/>
                </a:lnTo>
                <a:lnTo>
                  <a:pt x="751" y="3455"/>
                </a:lnTo>
                <a:lnTo>
                  <a:pt x="748" y="3425"/>
                </a:lnTo>
                <a:lnTo>
                  <a:pt x="739" y="3399"/>
                </a:lnTo>
                <a:lnTo>
                  <a:pt x="723" y="3375"/>
                </a:lnTo>
                <a:lnTo>
                  <a:pt x="703" y="3355"/>
                </a:lnTo>
                <a:lnTo>
                  <a:pt x="680" y="3340"/>
                </a:lnTo>
                <a:lnTo>
                  <a:pt x="652" y="3330"/>
                </a:lnTo>
                <a:lnTo>
                  <a:pt x="623" y="3327"/>
                </a:lnTo>
                <a:close/>
                <a:moveTo>
                  <a:pt x="1962" y="3199"/>
                </a:moveTo>
                <a:lnTo>
                  <a:pt x="2003" y="3202"/>
                </a:lnTo>
                <a:lnTo>
                  <a:pt x="2042" y="3212"/>
                </a:lnTo>
                <a:lnTo>
                  <a:pt x="2079" y="3228"/>
                </a:lnTo>
                <a:lnTo>
                  <a:pt x="2113" y="3249"/>
                </a:lnTo>
                <a:lnTo>
                  <a:pt x="2142" y="3275"/>
                </a:lnTo>
                <a:lnTo>
                  <a:pt x="2168" y="3304"/>
                </a:lnTo>
                <a:lnTo>
                  <a:pt x="2188" y="3338"/>
                </a:lnTo>
                <a:lnTo>
                  <a:pt x="2204" y="3374"/>
                </a:lnTo>
                <a:lnTo>
                  <a:pt x="2213" y="3414"/>
                </a:lnTo>
                <a:lnTo>
                  <a:pt x="2217" y="3455"/>
                </a:lnTo>
                <a:lnTo>
                  <a:pt x="2213" y="3496"/>
                </a:lnTo>
                <a:lnTo>
                  <a:pt x="2204" y="3536"/>
                </a:lnTo>
                <a:lnTo>
                  <a:pt x="2188" y="3572"/>
                </a:lnTo>
                <a:lnTo>
                  <a:pt x="2168" y="3606"/>
                </a:lnTo>
                <a:lnTo>
                  <a:pt x="2142" y="3636"/>
                </a:lnTo>
                <a:lnTo>
                  <a:pt x="2113" y="3662"/>
                </a:lnTo>
                <a:lnTo>
                  <a:pt x="2079" y="3682"/>
                </a:lnTo>
                <a:lnTo>
                  <a:pt x="2042" y="3698"/>
                </a:lnTo>
                <a:lnTo>
                  <a:pt x="2003" y="3707"/>
                </a:lnTo>
                <a:lnTo>
                  <a:pt x="1962" y="3710"/>
                </a:lnTo>
                <a:lnTo>
                  <a:pt x="1920" y="3707"/>
                </a:lnTo>
                <a:lnTo>
                  <a:pt x="1880" y="3698"/>
                </a:lnTo>
                <a:lnTo>
                  <a:pt x="1844" y="3682"/>
                </a:lnTo>
                <a:lnTo>
                  <a:pt x="1810" y="3662"/>
                </a:lnTo>
                <a:lnTo>
                  <a:pt x="1781" y="3636"/>
                </a:lnTo>
                <a:lnTo>
                  <a:pt x="1755" y="3606"/>
                </a:lnTo>
                <a:lnTo>
                  <a:pt x="1734" y="3572"/>
                </a:lnTo>
                <a:lnTo>
                  <a:pt x="1718" y="3536"/>
                </a:lnTo>
                <a:lnTo>
                  <a:pt x="1709" y="3496"/>
                </a:lnTo>
                <a:lnTo>
                  <a:pt x="1706" y="3455"/>
                </a:lnTo>
                <a:lnTo>
                  <a:pt x="1709" y="3414"/>
                </a:lnTo>
                <a:lnTo>
                  <a:pt x="1718" y="3374"/>
                </a:lnTo>
                <a:lnTo>
                  <a:pt x="1734" y="3338"/>
                </a:lnTo>
                <a:lnTo>
                  <a:pt x="1755" y="3304"/>
                </a:lnTo>
                <a:lnTo>
                  <a:pt x="1781" y="3275"/>
                </a:lnTo>
                <a:lnTo>
                  <a:pt x="1810" y="3249"/>
                </a:lnTo>
                <a:lnTo>
                  <a:pt x="1844" y="3228"/>
                </a:lnTo>
                <a:lnTo>
                  <a:pt x="1880" y="3212"/>
                </a:lnTo>
                <a:lnTo>
                  <a:pt x="1920" y="3202"/>
                </a:lnTo>
                <a:lnTo>
                  <a:pt x="1962" y="3199"/>
                </a:lnTo>
                <a:close/>
                <a:moveTo>
                  <a:pt x="623" y="3199"/>
                </a:moveTo>
                <a:lnTo>
                  <a:pt x="665" y="3202"/>
                </a:lnTo>
                <a:lnTo>
                  <a:pt x="703" y="3212"/>
                </a:lnTo>
                <a:lnTo>
                  <a:pt x="741" y="3228"/>
                </a:lnTo>
                <a:lnTo>
                  <a:pt x="774" y="3249"/>
                </a:lnTo>
                <a:lnTo>
                  <a:pt x="804" y="3275"/>
                </a:lnTo>
                <a:lnTo>
                  <a:pt x="829" y="3304"/>
                </a:lnTo>
                <a:lnTo>
                  <a:pt x="851" y="3338"/>
                </a:lnTo>
                <a:lnTo>
                  <a:pt x="865" y="3374"/>
                </a:lnTo>
                <a:lnTo>
                  <a:pt x="876" y="3414"/>
                </a:lnTo>
                <a:lnTo>
                  <a:pt x="879" y="3455"/>
                </a:lnTo>
                <a:lnTo>
                  <a:pt x="876" y="3496"/>
                </a:lnTo>
                <a:lnTo>
                  <a:pt x="865" y="3536"/>
                </a:lnTo>
                <a:lnTo>
                  <a:pt x="851" y="3572"/>
                </a:lnTo>
                <a:lnTo>
                  <a:pt x="829" y="3606"/>
                </a:lnTo>
                <a:lnTo>
                  <a:pt x="804" y="3636"/>
                </a:lnTo>
                <a:lnTo>
                  <a:pt x="774" y="3662"/>
                </a:lnTo>
                <a:lnTo>
                  <a:pt x="741" y="3682"/>
                </a:lnTo>
                <a:lnTo>
                  <a:pt x="703" y="3698"/>
                </a:lnTo>
                <a:lnTo>
                  <a:pt x="665" y="3707"/>
                </a:lnTo>
                <a:lnTo>
                  <a:pt x="623" y="3710"/>
                </a:lnTo>
                <a:lnTo>
                  <a:pt x="581" y="3707"/>
                </a:lnTo>
                <a:lnTo>
                  <a:pt x="543" y="3698"/>
                </a:lnTo>
                <a:lnTo>
                  <a:pt x="505" y="3682"/>
                </a:lnTo>
                <a:lnTo>
                  <a:pt x="472" y="3662"/>
                </a:lnTo>
                <a:lnTo>
                  <a:pt x="442" y="3636"/>
                </a:lnTo>
                <a:lnTo>
                  <a:pt x="417" y="3606"/>
                </a:lnTo>
                <a:lnTo>
                  <a:pt x="396" y="3572"/>
                </a:lnTo>
                <a:lnTo>
                  <a:pt x="381" y="3536"/>
                </a:lnTo>
                <a:lnTo>
                  <a:pt x="370" y="3496"/>
                </a:lnTo>
                <a:lnTo>
                  <a:pt x="367" y="3455"/>
                </a:lnTo>
                <a:lnTo>
                  <a:pt x="370" y="3414"/>
                </a:lnTo>
                <a:lnTo>
                  <a:pt x="381" y="3374"/>
                </a:lnTo>
                <a:lnTo>
                  <a:pt x="396" y="3338"/>
                </a:lnTo>
                <a:lnTo>
                  <a:pt x="417" y="3304"/>
                </a:lnTo>
                <a:lnTo>
                  <a:pt x="442" y="3275"/>
                </a:lnTo>
                <a:lnTo>
                  <a:pt x="472" y="3249"/>
                </a:lnTo>
                <a:lnTo>
                  <a:pt x="505" y="3228"/>
                </a:lnTo>
                <a:lnTo>
                  <a:pt x="543" y="3212"/>
                </a:lnTo>
                <a:lnTo>
                  <a:pt x="581" y="3202"/>
                </a:lnTo>
                <a:lnTo>
                  <a:pt x="623" y="3199"/>
                </a:lnTo>
                <a:close/>
                <a:moveTo>
                  <a:pt x="0" y="3010"/>
                </a:moveTo>
                <a:lnTo>
                  <a:pt x="2552" y="3010"/>
                </a:lnTo>
                <a:lnTo>
                  <a:pt x="2552" y="3283"/>
                </a:lnTo>
                <a:lnTo>
                  <a:pt x="2549" y="3311"/>
                </a:lnTo>
                <a:lnTo>
                  <a:pt x="2538" y="3337"/>
                </a:lnTo>
                <a:lnTo>
                  <a:pt x="2525" y="3359"/>
                </a:lnTo>
                <a:lnTo>
                  <a:pt x="2506" y="3379"/>
                </a:lnTo>
                <a:lnTo>
                  <a:pt x="2483" y="3393"/>
                </a:lnTo>
                <a:lnTo>
                  <a:pt x="2457" y="3402"/>
                </a:lnTo>
                <a:lnTo>
                  <a:pt x="2429" y="3406"/>
                </a:lnTo>
                <a:lnTo>
                  <a:pt x="2296" y="3406"/>
                </a:lnTo>
                <a:lnTo>
                  <a:pt x="2287" y="3363"/>
                </a:lnTo>
                <a:lnTo>
                  <a:pt x="2272" y="3321"/>
                </a:lnTo>
                <a:lnTo>
                  <a:pt x="2252" y="3283"/>
                </a:lnTo>
                <a:lnTo>
                  <a:pt x="2228" y="3247"/>
                </a:lnTo>
                <a:lnTo>
                  <a:pt x="2200" y="3215"/>
                </a:lnTo>
                <a:lnTo>
                  <a:pt x="2167" y="3186"/>
                </a:lnTo>
                <a:lnTo>
                  <a:pt x="2131" y="3163"/>
                </a:lnTo>
                <a:lnTo>
                  <a:pt x="2092" y="3143"/>
                </a:lnTo>
                <a:lnTo>
                  <a:pt x="2050" y="3129"/>
                </a:lnTo>
                <a:lnTo>
                  <a:pt x="2007" y="3120"/>
                </a:lnTo>
                <a:lnTo>
                  <a:pt x="1961" y="3117"/>
                </a:lnTo>
                <a:lnTo>
                  <a:pt x="1915" y="3120"/>
                </a:lnTo>
                <a:lnTo>
                  <a:pt x="1872" y="3129"/>
                </a:lnTo>
                <a:lnTo>
                  <a:pt x="1830" y="3143"/>
                </a:lnTo>
                <a:lnTo>
                  <a:pt x="1792" y="3163"/>
                </a:lnTo>
                <a:lnTo>
                  <a:pt x="1756" y="3186"/>
                </a:lnTo>
                <a:lnTo>
                  <a:pt x="1723" y="3215"/>
                </a:lnTo>
                <a:lnTo>
                  <a:pt x="1695" y="3247"/>
                </a:lnTo>
                <a:lnTo>
                  <a:pt x="1671" y="3283"/>
                </a:lnTo>
                <a:lnTo>
                  <a:pt x="1650" y="3321"/>
                </a:lnTo>
                <a:lnTo>
                  <a:pt x="1636" y="3363"/>
                </a:lnTo>
                <a:lnTo>
                  <a:pt x="1627" y="3406"/>
                </a:lnTo>
                <a:lnTo>
                  <a:pt x="958" y="3406"/>
                </a:lnTo>
                <a:lnTo>
                  <a:pt x="948" y="3363"/>
                </a:lnTo>
                <a:lnTo>
                  <a:pt x="933" y="3321"/>
                </a:lnTo>
                <a:lnTo>
                  <a:pt x="914" y="3283"/>
                </a:lnTo>
                <a:lnTo>
                  <a:pt x="889" y="3247"/>
                </a:lnTo>
                <a:lnTo>
                  <a:pt x="861" y="3215"/>
                </a:lnTo>
                <a:lnTo>
                  <a:pt x="828" y="3186"/>
                </a:lnTo>
                <a:lnTo>
                  <a:pt x="793" y="3163"/>
                </a:lnTo>
                <a:lnTo>
                  <a:pt x="754" y="3143"/>
                </a:lnTo>
                <a:lnTo>
                  <a:pt x="712" y="3129"/>
                </a:lnTo>
                <a:lnTo>
                  <a:pt x="668" y="3120"/>
                </a:lnTo>
                <a:lnTo>
                  <a:pt x="623" y="3117"/>
                </a:lnTo>
                <a:lnTo>
                  <a:pt x="578" y="3120"/>
                </a:lnTo>
                <a:lnTo>
                  <a:pt x="534" y="3129"/>
                </a:lnTo>
                <a:lnTo>
                  <a:pt x="493" y="3143"/>
                </a:lnTo>
                <a:lnTo>
                  <a:pt x="453" y="3163"/>
                </a:lnTo>
                <a:lnTo>
                  <a:pt x="418" y="3186"/>
                </a:lnTo>
                <a:lnTo>
                  <a:pt x="385" y="3215"/>
                </a:lnTo>
                <a:lnTo>
                  <a:pt x="357" y="3247"/>
                </a:lnTo>
                <a:lnTo>
                  <a:pt x="332" y="3283"/>
                </a:lnTo>
                <a:lnTo>
                  <a:pt x="313" y="3321"/>
                </a:lnTo>
                <a:lnTo>
                  <a:pt x="298" y="3363"/>
                </a:lnTo>
                <a:lnTo>
                  <a:pt x="289" y="3406"/>
                </a:lnTo>
                <a:lnTo>
                  <a:pt x="123" y="3406"/>
                </a:lnTo>
                <a:lnTo>
                  <a:pt x="95" y="3402"/>
                </a:lnTo>
                <a:lnTo>
                  <a:pt x="69" y="3393"/>
                </a:lnTo>
                <a:lnTo>
                  <a:pt x="46" y="3379"/>
                </a:lnTo>
                <a:lnTo>
                  <a:pt x="27" y="3359"/>
                </a:lnTo>
                <a:lnTo>
                  <a:pt x="12" y="3337"/>
                </a:lnTo>
                <a:lnTo>
                  <a:pt x="3" y="3311"/>
                </a:lnTo>
                <a:lnTo>
                  <a:pt x="0" y="3283"/>
                </a:lnTo>
                <a:lnTo>
                  <a:pt x="0" y="3010"/>
                </a:lnTo>
                <a:close/>
                <a:moveTo>
                  <a:pt x="1823" y="2351"/>
                </a:moveTo>
                <a:lnTo>
                  <a:pt x="1812" y="2353"/>
                </a:lnTo>
                <a:lnTo>
                  <a:pt x="1806" y="2360"/>
                </a:lnTo>
                <a:lnTo>
                  <a:pt x="1803" y="2370"/>
                </a:lnTo>
                <a:lnTo>
                  <a:pt x="1803" y="2732"/>
                </a:lnTo>
                <a:lnTo>
                  <a:pt x="1806" y="2741"/>
                </a:lnTo>
                <a:lnTo>
                  <a:pt x="1812" y="2748"/>
                </a:lnTo>
                <a:lnTo>
                  <a:pt x="1823" y="2752"/>
                </a:lnTo>
                <a:lnTo>
                  <a:pt x="2292" y="2752"/>
                </a:lnTo>
                <a:lnTo>
                  <a:pt x="2301" y="2749"/>
                </a:lnTo>
                <a:lnTo>
                  <a:pt x="2307" y="2743"/>
                </a:lnTo>
                <a:lnTo>
                  <a:pt x="2311" y="2735"/>
                </a:lnTo>
                <a:lnTo>
                  <a:pt x="2310" y="2726"/>
                </a:lnTo>
                <a:lnTo>
                  <a:pt x="2305" y="2718"/>
                </a:lnTo>
                <a:lnTo>
                  <a:pt x="1926" y="2357"/>
                </a:lnTo>
                <a:lnTo>
                  <a:pt x="1921" y="2353"/>
                </a:lnTo>
                <a:lnTo>
                  <a:pt x="1917" y="2352"/>
                </a:lnTo>
                <a:lnTo>
                  <a:pt x="1912" y="2351"/>
                </a:lnTo>
                <a:lnTo>
                  <a:pt x="1823" y="2351"/>
                </a:lnTo>
                <a:close/>
                <a:moveTo>
                  <a:pt x="123" y="1994"/>
                </a:moveTo>
                <a:lnTo>
                  <a:pt x="1535" y="1994"/>
                </a:lnTo>
                <a:lnTo>
                  <a:pt x="1563" y="1997"/>
                </a:lnTo>
                <a:lnTo>
                  <a:pt x="1589" y="2007"/>
                </a:lnTo>
                <a:lnTo>
                  <a:pt x="1612" y="2022"/>
                </a:lnTo>
                <a:lnTo>
                  <a:pt x="1631" y="2040"/>
                </a:lnTo>
                <a:lnTo>
                  <a:pt x="1646" y="2063"/>
                </a:lnTo>
                <a:lnTo>
                  <a:pt x="1655" y="2090"/>
                </a:lnTo>
                <a:lnTo>
                  <a:pt x="1658" y="2117"/>
                </a:lnTo>
                <a:lnTo>
                  <a:pt x="1658" y="2208"/>
                </a:lnTo>
                <a:lnTo>
                  <a:pt x="1903" y="2208"/>
                </a:lnTo>
                <a:lnTo>
                  <a:pt x="1935" y="2212"/>
                </a:lnTo>
                <a:lnTo>
                  <a:pt x="1965" y="2221"/>
                </a:lnTo>
                <a:lnTo>
                  <a:pt x="1994" y="2236"/>
                </a:lnTo>
                <a:lnTo>
                  <a:pt x="2019" y="2256"/>
                </a:lnTo>
                <a:lnTo>
                  <a:pt x="2502" y="2735"/>
                </a:lnTo>
                <a:lnTo>
                  <a:pt x="2520" y="2755"/>
                </a:lnTo>
                <a:lnTo>
                  <a:pt x="2534" y="2777"/>
                </a:lnTo>
                <a:lnTo>
                  <a:pt x="2543" y="2800"/>
                </a:lnTo>
                <a:lnTo>
                  <a:pt x="2550" y="2826"/>
                </a:lnTo>
                <a:lnTo>
                  <a:pt x="2552" y="2852"/>
                </a:lnTo>
                <a:lnTo>
                  <a:pt x="2552" y="2942"/>
                </a:lnTo>
                <a:lnTo>
                  <a:pt x="0" y="2942"/>
                </a:lnTo>
                <a:lnTo>
                  <a:pt x="0" y="2117"/>
                </a:lnTo>
                <a:lnTo>
                  <a:pt x="3" y="2090"/>
                </a:lnTo>
                <a:lnTo>
                  <a:pt x="12" y="2063"/>
                </a:lnTo>
                <a:lnTo>
                  <a:pt x="27" y="2040"/>
                </a:lnTo>
                <a:lnTo>
                  <a:pt x="46" y="2022"/>
                </a:lnTo>
                <a:lnTo>
                  <a:pt x="69" y="2007"/>
                </a:lnTo>
                <a:lnTo>
                  <a:pt x="95" y="1997"/>
                </a:lnTo>
                <a:lnTo>
                  <a:pt x="123" y="1994"/>
                </a:lnTo>
                <a:close/>
                <a:moveTo>
                  <a:pt x="3023" y="1705"/>
                </a:moveTo>
                <a:lnTo>
                  <a:pt x="3018" y="1824"/>
                </a:lnTo>
                <a:lnTo>
                  <a:pt x="3007" y="1940"/>
                </a:lnTo>
                <a:lnTo>
                  <a:pt x="2993" y="2053"/>
                </a:lnTo>
                <a:lnTo>
                  <a:pt x="2973" y="2163"/>
                </a:lnTo>
                <a:lnTo>
                  <a:pt x="2950" y="2268"/>
                </a:lnTo>
                <a:lnTo>
                  <a:pt x="2922" y="2370"/>
                </a:lnTo>
                <a:lnTo>
                  <a:pt x="3003" y="2399"/>
                </a:lnTo>
                <a:lnTo>
                  <a:pt x="3079" y="2429"/>
                </a:lnTo>
                <a:lnTo>
                  <a:pt x="3152" y="2463"/>
                </a:lnTo>
                <a:lnTo>
                  <a:pt x="3221" y="2499"/>
                </a:lnTo>
                <a:lnTo>
                  <a:pt x="3274" y="2429"/>
                </a:lnTo>
                <a:lnTo>
                  <a:pt x="3321" y="2357"/>
                </a:lnTo>
                <a:lnTo>
                  <a:pt x="3363" y="2282"/>
                </a:lnTo>
                <a:lnTo>
                  <a:pt x="3400" y="2205"/>
                </a:lnTo>
                <a:lnTo>
                  <a:pt x="3433" y="2125"/>
                </a:lnTo>
                <a:lnTo>
                  <a:pt x="3462" y="2044"/>
                </a:lnTo>
                <a:lnTo>
                  <a:pt x="3484" y="1960"/>
                </a:lnTo>
                <a:lnTo>
                  <a:pt x="3502" y="1877"/>
                </a:lnTo>
                <a:lnTo>
                  <a:pt x="3515" y="1791"/>
                </a:lnTo>
                <a:lnTo>
                  <a:pt x="3523" y="1705"/>
                </a:lnTo>
                <a:lnTo>
                  <a:pt x="3023" y="1705"/>
                </a:lnTo>
                <a:close/>
                <a:moveTo>
                  <a:pt x="2767" y="926"/>
                </a:moveTo>
                <a:lnTo>
                  <a:pt x="2657" y="952"/>
                </a:lnTo>
                <a:lnTo>
                  <a:pt x="2544" y="972"/>
                </a:lnTo>
                <a:lnTo>
                  <a:pt x="2429" y="987"/>
                </a:lnTo>
                <a:lnTo>
                  <a:pt x="2311" y="998"/>
                </a:lnTo>
                <a:lnTo>
                  <a:pt x="2192" y="1004"/>
                </a:lnTo>
                <a:lnTo>
                  <a:pt x="2192" y="1546"/>
                </a:lnTo>
                <a:lnTo>
                  <a:pt x="2865" y="1546"/>
                </a:lnTo>
                <a:lnTo>
                  <a:pt x="2859" y="1435"/>
                </a:lnTo>
                <a:lnTo>
                  <a:pt x="2849" y="1328"/>
                </a:lnTo>
                <a:lnTo>
                  <a:pt x="2834" y="1223"/>
                </a:lnTo>
                <a:lnTo>
                  <a:pt x="2816" y="1121"/>
                </a:lnTo>
                <a:lnTo>
                  <a:pt x="2793" y="1021"/>
                </a:lnTo>
                <a:lnTo>
                  <a:pt x="2767" y="926"/>
                </a:lnTo>
                <a:close/>
                <a:moveTo>
                  <a:pt x="1457" y="926"/>
                </a:moveTo>
                <a:lnTo>
                  <a:pt x="1431" y="1021"/>
                </a:lnTo>
                <a:lnTo>
                  <a:pt x="1408" y="1121"/>
                </a:lnTo>
                <a:lnTo>
                  <a:pt x="1390" y="1223"/>
                </a:lnTo>
                <a:lnTo>
                  <a:pt x="1375" y="1328"/>
                </a:lnTo>
                <a:lnTo>
                  <a:pt x="1365" y="1435"/>
                </a:lnTo>
                <a:lnTo>
                  <a:pt x="1359" y="1546"/>
                </a:lnTo>
                <a:lnTo>
                  <a:pt x="2033" y="1546"/>
                </a:lnTo>
                <a:lnTo>
                  <a:pt x="2033" y="1004"/>
                </a:lnTo>
                <a:lnTo>
                  <a:pt x="1913" y="998"/>
                </a:lnTo>
                <a:lnTo>
                  <a:pt x="1795" y="987"/>
                </a:lnTo>
                <a:lnTo>
                  <a:pt x="1681" y="972"/>
                </a:lnTo>
                <a:lnTo>
                  <a:pt x="1568" y="951"/>
                </a:lnTo>
                <a:lnTo>
                  <a:pt x="1457" y="926"/>
                </a:lnTo>
                <a:close/>
                <a:moveTo>
                  <a:pt x="3221" y="752"/>
                </a:moveTo>
                <a:lnTo>
                  <a:pt x="3152" y="788"/>
                </a:lnTo>
                <a:lnTo>
                  <a:pt x="3079" y="822"/>
                </a:lnTo>
                <a:lnTo>
                  <a:pt x="3003" y="852"/>
                </a:lnTo>
                <a:lnTo>
                  <a:pt x="2922" y="881"/>
                </a:lnTo>
                <a:lnTo>
                  <a:pt x="2950" y="983"/>
                </a:lnTo>
                <a:lnTo>
                  <a:pt x="2973" y="1088"/>
                </a:lnTo>
                <a:lnTo>
                  <a:pt x="2993" y="1198"/>
                </a:lnTo>
                <a:lnTo>
                  <a:pt x="3007" y="1311"/>
                </a:lnTo>
                <a:lnTo>
                  <a:pt x="3018" y="1427"/>
                </a:lnTo>
                <a:lnTo>
                  <a:pt x="3023" y="1546"/>
                </a:lnTo>
                <a:lnTo>
                  <a:pt x="3523" y="1546"/>
                </a:lnTo>
                <a:lnTo>
                  <a:pt x="3515" y="1459"/>
                </a:lnTo>
                <a:lnTo>
                  <a:pt x="3502" y="1374"/>
                </a:lnTo>
                <a:lnTo>
                  <a:pt x="3484" y="1289"/>
                </a:lnTo>
                <a:lnTo>
                  <a:pt x="3462" y="1207"/>
                </a:lnTo>
                <a:lnTo>
                  <a:pt x="3433" y="1125"/>
                </a:lnTo>
                <a:lnTo>
                  <a:pt x="3400" y="1046"/>
                </a:lnTo>
                <a:lnTo>
                  <a:pt x="3363" y="969"/>
                </a:lnTo>
                <a:lnTo>
                  <a:pt x="3320" y="894"/>
                </a:lnTo>
                <a:lnTo>
                  <a:pt x="3274" y="822"/>
                </a:lnTo>
                <a:lnTo>
                  <a:pt x="3221" y="752"/>
                </a:lnTo>
                <a:close/>
                <a:moveTo>
                  <a:pt x="1002" y="752"/>
                </a:moveTo>
                <a:lnTo>
                  <a:pt x="951" y="822"/>
                </a:lnTo>
                <a:lnTo>
                  <a:pt x="904" y="894"/>
                </a:lnTo>
                <a:lnTo>
                  <a:pt x="861" y="969"/>
                </a:lnTo>
                <a:lnTo>
                  <a:pt x="823" y="1047"/>
                </a:lnTo>
                <a:lnTo>
                  <a:pt x="791" y="1126"/>
                </a:lnTo>
                <a:lnTo>
                  <a:pt x="762" y="1207"/>
                </a:lnTo>
                <a:lnTo>
                  <a:pt x="740" y="1290"/>
                </a:lnTo>
                <a:lnTo>
                  <a:pt x="722" y="1374"/>
                </a:lnTo>
                <a:lnTo>
                  <a:pt x="709" y="1460"/>
                </a:lnTo>
                <a:lnTo>
                  <a:pt x="701" y="1546"/>
                </a:lnTo>
                <a:lnTo>
                  <a:pt x="1201" y="1546"/>
                </a:lnTo>
                <a:lnTo>
                  <a:pt x="1206" y="1427"/>
                </a:lnTo>
                <a:lnTo>
                  <a:pt x="1217" y="1311"/>
                </a:lnTo>
                <a:lnTo>
                  <a:pt x="1231" y="1198"/>
                </a:lnTo>
                <a:lnTo>
                  <a:pt x="1251" y="1088"/>
                </a:lnTo>
                <a:lnTo>
                  <a:pt x="1274" y="983"/>
                </a:lnTo>
                <a:lnTo>
                  <a:pt x="1302" y="881"/>
                </a:lnTo>
                <a:lnTo>
                  <a:pt x="1222" y="852"/>
                </a:lnTo>
                <a:lnTo>
                  <a:pt x="1145" y="822"/>
                </a:lnTo>
                <a:lnTo>
                  <a:pt x="1073" y="788"/>
                </a:lnTo>
                <a:lnTo>
                  <a:pt x="1002" y="752"/>
                </a:lnTo>
                <a:close/>
                <a:moveTo>
                  <a:pt x="2640" y="315"/>
                </a:moveTo>
                <a:lnTo>
                  <a:pt x="2685" y="373"/>
                </a:lnTo>
                <a:lnTo>
                  <a:pt x="2728" y="436"/>
                </a:lnTo>
                <a:lnTo>
                  <a:pt x="2767" y="504"/>
                </a:lnTo>
                <a:lnTo>
                  <a:pt x="2805" y="575"/>
                </a:lnTo>
                <a:lnTo>
                  <a:pt x="2840" y="651"/>
                </a:lnTo>
                <a:lnTo>
                  <a:pt x="2873" y="730"/>
                </a:lnTo>
                <a:lnTo>
                  <a:pt x="2958" y="700"/>
                </a:lnTo>
                <a:lnTo>
                  <a:pt x="3038" y="667"/>
                </a:lnTo>
                <a:lnTo>
                  <a:pt x="3115" y="629"/>
                </a:lnTo>
                <a:lnTo>
                  <a:pt x="3055" y="573"/>
                </a:lnTo>
                <a:lnTo>
                  <a:pt x="2992" y="520"/>
                </a:lnTo>
                <a:lnTo>
                  <a:pt x="2926" y="470"/>
                </a:lnTo>
                <a:lnTo>
                  <a:pt x="2858" y="425"/>
                </a:lnTo>
                <a:lnTo>
                  <a:pt x="2788" y="384"/>
                </a:lnTo>
                <a:lnTo>
                  <a:pt x="2715" y="346"/>
                </a:lnTo>
                <a:lnTo>
                  <a:pt x="2640" y="315"/>
                </a:lnTo>
                <a:close/>
                <a:moveTo>
                  <a:pt x="1585" y="315"/>
                </a:moveTo>
                <a:lnTo>
                  <a:pt x="1510" y="346"/>
                </a:lnTo>
                <a:lnTo>
                  <a:pt x="1436" y="384"/>
                </a:lnTo>
                <a:lnTo>
                  <a:pt x="1366" y="425"/>
                </a:lnTo>
                <a:lnTo>
                  <a:pt x="1298" y="470"/>
                </a:lnTo>
                <a:lnTo>
                  <a:pt x="1232" y="520"/>
                </a:lnTo>
                <a:lnTo>
                  <a:pt x="1170" y="573"/>
                </a:lnTo>
                <a:lnTo>
                  <a:pt x="1110" y="629"/>
                </a:lnTo>
                <a:lnTo>
                  <a:pt x="1186" y="667"/>
                </a:lnTo>
                <a:lnTo>
                  <a:pt x="1266" y="700"/>
                </a:lnTo>
                <a:lnTo>
                  <a:pt x="1351" y="730"/>
                </a:lnTo>
                <a:lnTo>
                  <a:pt x="1384" y="651"/>
                </a:lnTo>
                <a:lnTo>
                  <a:pt x="1419" y="575"/>
                </a:lnTo>
                <a:lnTo>
                  <a:pt x="1457" y="504"/>
                </a:lnTo>
                <a:lnTo>
                  <a:pt x="1497" y="436"/>
                </a:lnTo>
                <a:lnTo>
                  <a:pt x="1539" y="373"/>
                </a:lnTo>
                <a:lnTo>
                  <a:pt x="1585" y="315"/>
                </a:lnTo>
                <a:close/>
                <a:moveTo>
                  <a:pt x="2033" y="214"/>
                </a:moveTo>
                <a:lnTo>
                  <a:pt x="1949" y="222"/>
                </a:lnTo>
                <a:lnTo>
                  <a:pt x="1896" y="249"/>
                </a:lnTo>
                <a:lnTo>
                  <a:pt x="1845" y="283"/>
                </a:lnTo>
                <a:lnTo>
                  <a:pt x="1797" y="324"/>
                </a:lnTo>
                <a:lnTo>
                  <a:pt x="1748" y="371"/>
                </a:lnTo>
                <a:lnTo>
                  <a:pt x="1702" y="425"/>
                </a:lnTo>
                <a:lnTo>
                  <a:pt x="1659" y="485"/>
                </a:lnTo>
                <a:lnTo>
                  <a:pt x="1618" y="549"/>
                </a:lnTo>
                <a:lnTo>
                  <a:pt x="1579" y="619"/>
                </a:lnTo>
                <a:lnTo>
                  <a:pt x="1543" y="694"/>
                </a:lnTo>
                <a:lnTo>
                  <a:pt x="1509" y="774"/>
                </a:lnTo>
                <a:lnTo>
                  <a:pt x="1610" y="796"/>
                </a:lnTo>
                <a:lnTo>
                  <a:pt x="1713" y="814"/>
                </a:lnTo>
                <a:lnTo>
                  <a:pt x="1818" y="828"/>
                </a:lnTo>
                <a:lnTo>
                  <a:pt x="1925" y="837"/>
                </a:lnTo>
                <a:lnTo>
                  <a:pt x="2033" y="842"/>
                </a:lnTo>
                <a:lnTo>
                  <a:pt x="2033" y="214"/>
                </a:lnTo>
                <a:close/>
                <a:moveTo>
                  <a:pt x="2192" y="214"/>
                </a:moveTo>
                <a:lnTo>
                  <a:pt x="2192" y="842"/>
                </a:lnTo>
                <a:lnTo>
                  <a:pt x="2299" y="837"/>
                </a:lnTo>
                <a:lnTo>
                  <a:pt x="2407" y="828"/>
                </a:lnTo>
                <a:lnTo>
                  <a:pt x="2511" y="814"/>
                </a:lnTo>
                <a:lnTo>
                  <a:pt x="2614" y="796"/>
                </a:lnTo>
                <a:lnTo>
                  <a:pt x="2715" y="774"/>
                </a:lnTo>
                <a:lnTo>
                  <a:pt x="2681" y="694"/>
                </a:lnTo>
                <a:lnTo>
                  <a:pt x="2645" y="619"/>
                </a:lnTo>
                <a:lnTo>
                  <a:pt x="2606" y="549"/>
                </a:lnTo>
                <a:lnTo>
                  <a:pt x="2566" y="485"/>
                </a:lnTo>
                <a:lnTo>
                  <a:pt x="2521" y="425"/>
                </a:lnTo>
                <a:lnTo>
                  <a:pt x="2476" y="371"/>
                </a:lnTo>
                <a:lnTo>
                  <a:pt x="2429" y="324"/>
                </a:lnTo>
                <a:lnTo>
                  <a:pt x="2379" y="283"/>
                </a:lnTo>
                <a:lnTo>
                  <a:pt x="2328" y="249"/>
                </a:lnTo>
                <a:lnTo>
                  <a:pt x="2276" y="222"/>
                </a:lnTo>
                <a:lnTo>
                  <a:pt x="2192" y="214"/>
                </a:lnTo>
                <a:close/>
                <a:moveTo>
                  <a:pt x="2113" y="0"/>
                </a:moveTo>
                <a:lnTo>
                  <a:pt x="2213" y="4"/>
                </a:lnTo>
                <a:lnTo>
                  <a:pt x="2314" y="14"/>
                </a:lnTo>
                <a:lnTo>
                  <a:pt x="2413" y="28"/>
                </a:lnTo>
                <a:lnTo>
                  <a:pt x="2510" y="50"/>
                </a:lnTo>
                <a:lnTo>
                  <a:pt x="2605" y="77"/>
                </a:lnTo>
                <a:lnTo>
                  <a:pt x="2699" y="110"/>
                </a:lnTo>
                <a:lnTo>
                  <a:pt x="2791" y="148"/>
                </a:lnTo>
                <a:lnTo>
                  <a:pt x="2879" y="193"/>
                </a:lnTo>
                <a:lnTo>
                  <a:pt x="2965" y="242"/>
                </a:lnTo>
                <a:lnTo>
                  <a:pt x="3048" y="297"/>
                </a:lnTo>
                <a:lnTo>
                  <a:pt x="3129" y="357"/>
                </a:lnTo>
                <a:lnTo>
                  <a:pt x="3204" y="422"/>
                </a:lnTo>
                <a:lnTo>
                  <a:pt x="3277" y="492"/>
                </a:lnTo>
                <a:lnTo>
                  <a:pt x="3345" y="567"/>
                </a:lnTo>
                <a:lnTo>
                  <a:pt x="3406" y="642"/>
                </a:lnTo>
                <a:lnTo>
                  <a:pt x="3462" y="720"/>
                </a:lnTo>
                <a:lnTo>
                  <a:pt x="3514" y="801"/>
                </a:lnTo>
                <a:lnTo>
                  <a:pt x="3559" y="885"/>
                </a:lnTo>
                <a:lnTo>
                  <a:pt x="3601" y="971"/>
                </a:lnTo>
                <a:lnTo>
                  <a:pt x="3636" y="1061"/>
                </a:lnTo>
                <a:lnTo>
                  <a:pt x="3667" y="1151"/>
                </a:lnTo>
                <a:lnTo>
                  <a:pt x="3693" y="1243"/>
                </a:lnTo>
                <a:lnTo>
                  <a:pt x="3712" y="1337"/>
                </a:lnTo>
                <a:lnTo>
                  <a:pt x="3727" y="1432"/>
                </a:lnTo>
                <a:lnTo>
                  <a:pt x="3735" y="1528"/>
                </a:lnTo>
                <a:lnTo>
                  <a:pt x="3738" y="1625"/>
                </a:lnTo>
                <a:lnTo>
                  <a:pt x="3735" y="1723"/>
                </a:lnTo>
                <a:lnTo>
                  <a:pt x="3727" y="1819"/>
                </a:lnTo>
                <a:lnTo>
                  <a:pt x="3712" y="1914"/>
                </a:lnTo>
                <a:lnTo>
                  <a:pt x="3693" y="2008"/>
                </a:lnTo>
                <a:lnTo>
                  <a:pt x="3667" y="2101"/>
                </a:lnTo>
                <a:lnTo>
                  <a:pt x="3636" y="2191"/>
                </a:lnTo>
                <a:lnTo>
                  <a:pt x="3601" y="2280"/>
                </a:lnTo>
                <a:lnTo>
                  <a:pt x="3559" y="2366"/>
                </a:lnTo>
                <a:lnTo>
                  <a:pt x="3513" y="2451"/>
                </a:lnTo>
                <a:lnTo>
                  <a:pt x="3462" y="2531"/>
                </a:lnTo>
                <a:lnTo>
                  <a:pt x="3406" y="2610"/>
                </a:lnTo>
                <a:lnTo>
                  <a:pt x="3345" y="2685"/>
                </a:lnTo>
                <a:lnTo>
                  <a:pt x="3277" y="2758"/>
                </a:lnTo>
                <a:lnTo>
                  <a:pt x="3207" y="2827"/>
                </a:lnTo>
                <a:lnTo>
                  <a:pt x="3131" y="2891"/>
                </a:lnTo>
                <a:lnTo>
                  <a:pt x="3053" y="2951"/>
                </a:lnTo>
                <a:lnTo>
                  <a:pt x="2971" y="3005"/>
                </a:lnTo>
                <a:lnTo>
                  <a:pt x="2887" y="3054"/>
                </a:lnTo>
                <a:lnTo>
                  <a:pt x="2800" y="3098"/>
                </a:lnTo>
                <a:lnTo>
                  <a:pt x="2711" y="3136"/>
                </a:lnTo>
                <a:lnTo>
                  <a:pt x="2711" y="2906"/>
                </a:lnTo>
                <a:lnTo>
                  <a:pt x="2784" y="2868"/>
                </a:lnTo>
                <a:lnTo>
                  <a:pt x="2856" y="2827"/>
                </a:lnTo>
                <a:lnTo>
                  <a:pt x="2925" y="2782"/>
                </a:lnTo>
                <a:lnTo>
                  <a:pt x="2990" y="2732"/>
                </a:lnTo>
                <a:lnTo>
                  <a:pt x="3054" y="2679"/>
                </a:lnTo>
                <a:lnTo>
                  <a:pt x="3115" y="2621"/>
                </a:lnTo>
                <a:lnTo>
                  <a:pt x="3038" y="2584"/>
                </a:lnTo>
                <a:lnTo>
                  <a:pt x="2958" y="2551"/>
                </a:lnTo>
                <a:lnTo>
                  <a:pt x="2873" y="2521"/>
                </a:lnTo>
                <a:lnTo>
                  <a:pt x="2836" y="2608"/>
                </a:lnTo>
                <a:lnTo>
                  <a:pt x="2797" y="2691"/>
                </a:lnTo>
                <a:lnTo>
                  <a:pt x="2755" y="2769"/>
                </a:lnTo>
                <a:lnTo>
                  <a:pt x="2709" y="2841"/>
                </a:lnTo>
                <a:lnTo>
                  <a:pt x="2705" y="2799"/>
                </a:lnTo>
                <a:lnTo>
                  <a:pt x="2696" y="2758"/>
                </a:lnTo>
                <a:lnTo>
                  <a:pt x="2681" y="2719"/>
                </a:lnTo>
                <a:lnTo>
                  <a:pt x="2661" y="2681"/>
                </a:lnTo>
                <a:lnTo>
                  <a:pt x="2637" y="2646"/>
                </a:lnTo>
                <a:lnTo>
                  <a:pt x="2664" y="2593"/>
                </a:lnTo>
                <a:lnTo>
                  <a:pt x="2690" y="2537"/>
                </a:lnTo>
                <a:lnTo>
                  <a:pt x="2715" y="2477"/>
                </a:lnTo>
                <a:lnTo>
                  <a:pt x="2618" y="2455"/>
                </a:lnTo>
                <a:lnTo>
                  <a:pt x="2517" y="2438"/>
                </a:lnTo>
                <a:lnTo>
                  <a:pt x="2415" y="2425"/>
                </a:lnTo>
                <a:lnTo>
                  <a:pt x="2237" y="2249"/>
                </a:lnTo>
                <a:lnTo>
                  <a:pt x="2347" y="2256"/>
                </a:lnTo>
                <a:lnTo>
                  <a:pt x="2455" y="2267"/>
                </a:lnTo>
                <a:lnTo>
                  <a:pt x="2561" y="2282"/>
                </a:lnTo>
                <a:lnTo>
                  <a:pt x="2665" y="2301"/>
                </a:lnTo>
                <a:lnTo>
                  <a:pt x="2767" y="2325"/>
                </a:lnTo>
                <a:lnTo>
                  <a:pt x="2793" y="2230"/>
                </a:lnTo>
                <a:lnTo>
                  <a:pt x="2816" y="2130"/>
                </a:lnTo>
                <a:lnTo>
                  <a:pt x="2834" y="2028"/>
                </a:lnTo>
                <a:lnTo>
                  <a:pt x="2849" y="1923"/>
                </a:lnTo>
                <a:lnTo>
                  <a:pt x="2859" y="1814"/>
                </a:lnTo>
                <a:lnTo>
                  <a:pt x="2865" y="1705"/>
                </a:lnTo>
                <a:lnTo>
                  <a:pt x="2192" y="1705"/>
                </a:lnTo>
                <a:lnTo>
                  <a:pt x="2192" y="2204"/>
                </a:lnTo>
                <a:lnTo>
                  <a:pt x="2130" y="2144"/>
                </a:lnTo>
                <a:lnTo>
                  <a:pt x="2100" y="2118"/>
                </a:lnTo>
                <a:lnTo>
                  <a:pt x="2067" y="2095"/>
                </a:lnTo>
                <a:lnTo>
                  <a:pt x="2033" y="2078"/>
                </a:lnTo>
                <a:lnTo>
                  <a:pt x="2033" y="1705"/>
                </a:lnTo>
                <a:lnTo>
                  <a:pt x="1359" y="1705"/>
                </a:lnTo>
                <a:lnTo>
                  <a:pt x="1363" y="1770"/>
                </a:lnTo>
                <a:lnTo>
                  <a:pt x="1367" y="1836"/>
                </a:lnTo>
                <a:lnTo>
                  <a:pt x="1209" y="1836"/>
                </a:lnTo>
                <a:lnTo>
                  <a:pt x="1204" y="1770"/>
                </a:lnTo>
                <a:lnTo>
                  <a:pt x="1201" y="1705"/>
                </a:lnTo>
                <a:lnTo>
                  <a:pt x="701" y="1705"/>
                </a:lnTo>
                <a:lnTo>
                  <a:pt x="707" y="1770"/>
                </a:lnTo>
                <a:lnTo>
                  <a:pt x="716" y="1836"/>
                </a:lnTo>
                <a:lnTo>
                  <a:pt x="500" y="1836"/>
                </a:lnTo>
                <a:lnTo>
                  <a:pt x="489" y="1731"/>
                </a:lnTo>
                <a:lnTo>
                  <a:pt x="486" y="1625"/>
                </a:lnTo>
                <a:lnTo>
                  <a:pt x="489" y="1529"/>
                </a:lnTo>
                <a:lnTo>
                  <a:pt x="497" y="1433"/>
                </a:lnTo>
                <a:lnTo>
                  <a:pt x="512" y="1338"/>
                </a:lnTo>
                <a:lnTo>
                  <a:pt x="532" y="1244"/>
                </a:lnTo>
                <a:lnTo>
                  <a:pt x="557" y="1151"/>
                </a:lnTo>
                <a:lnTo>
                  <a:pt x="588" y="1061"/>
                </a:lnTo>
                <a:lnTo>
                  <a:pt x="624" y="972"/>
                </a:lnTo>
                <a:lnTo>
                  <a:pt x="665" y="885"/>
                </a:lnTo>
                <a:lnTo>
                  <a:pt x="711" y="801"/>
                </a:lnTo>
                <a:lnTo>
                  <a:pt x="762" y="720"/>
                </a:lnTo>
                <a:lnTo>
                  <a:pt x="819" y="642"/>
                </a:lnTo>
                <a:lnTo>
                  <a:pt x="880" y="566"/>
                </a:lnTo>
                <a:lnTo>
                  <a:pt x="948" y="491"/>
                </a:lnTo>
                <a:lnTo>
                  <a:pt x="1021" y="422"/>
                </a:lnTo>
                <a:lnTo>
                  <a:pt x="1096" y="357"/>
                </a:lnTo>
                <a:lnTo>
                  <a:pt x="1176" y="297"/>
                </a:lnTo>
                <a:lnTo>
                  <a:pt x="1258" y="242"/>
                </a:lnTo>
                <a:lnTo>
                  <a:pt x="1345" y="193"/>
                </a:lnTo>
                <a:lnTo>
                  <a:pt x="1434" y="148"/>
                </a:lnTo>
                <a:lnTo>
                  <a:pt x="1525" y="110"/>
                </a:lnTo>
                <a:lnTo>
                  <a:pt x="1619" y="77"/>
                </a:lnTo>
                <a:lnTo>
                  <a:pt x="1714" y="50"/>
                </a:lnTo>
                <a:lnTo>
                  <a:pt x="1811" y="28"/>
                </a:lnTo>
                <a:lnTo>
                  <a:pt x="1911" y="14"/>
                </a:lnTo>
                <a:lnTo>
                  <a:pt x="2011" y="4"/>
                </a:lnTo>
                <a:lnTo>
                  <a:pt x="211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53"/>
          <p:cNvSpPr>
            <a:spLocks noEditPoints="1"/>
          </p:cNvSpPr>
          <p:nvPr/>
        </p:nvSpPr>
        <p:spPr bwMode="auto">
          <a:xfrm>
            <a:off x="8383706" y="652627"/>
            <a:ext cx="702817" cy="620558"/>
          </a:xfrm>
          <a:custGeom>
            <a:avLst/>
            <a:gdLst>
              <a:gd name="T0" fmla="*/ 2456 w 3408"/>
              <a:gd name="T1" fmla="*/ 1790 h 3011"/>
              <a:gd name="T2" fmla="*/ 2485 w 3408"/>
              <a:gd name="T3" fmla="*/ 1921 h 3011"/>
              <a:gd name="T4" fmla="*/ 2414 w 3408"/>
              <a:gd name="T5" fmla="*/ 2190 h 3011"/>
              <a:gd name="T6" fmla="*/ 2371 w 3408"/>
              <a:gd name="T7" fmla="*/ 2066 h 3011"/>
              <a:gd name="T8" fmla="*/ 2297 w 3408"/>
              <a:gd name="T9" fmla="*/ 2090 h 3011"/>
              <a:gd name="T10" fmla="*/ 2358 w 3408"/>
              <a:gd name="T11" fmla="*/ 2274 h 3011"/>
              <a:gd name="T12" fmla="*/ 2553 w 3408"/>
              <a:gd name="T13" fmla="*/ 2363 h 3011"/>
              <a:gd name="T14" fmla="*/ 2747 w 3408"/>
              <a:gd name="T15" fmla="*/ 2274 h 3011"/>
              <a:gd name="T16" fmla="*/ 2808 w 3408"/>
              <a:gd name="T17" fmla="*/ 2090 h 3011"/>
              <a:gd name="T18" fmla="*/ 2734 w 3408"/>
              <a:gd name="T19" fmla="*/ 2066 h 3011"/>
              <a:gd name="T20" fmla="*/ 2691 w 3408"/>
              <a:gd name="T21" fmla="*/ 2190 h 3011"/>
              <a:gd name="T22" fmla="*/ 2620 w 3408"/>
              <a:gd name="T23" fmla="*/ 1921 h 3011"/>
              <a:gd name="T24" fmla="*/ 2650 w 3408"/>
              <a:gd name="T25" fmla="*/ 1790 h 3011"/>
              <a:gd name="T26" fmla="*/ 3330 w 3408"/>
              <a:gd name="T27" fmla="*/ 1272 h 3011"/>
              <a:gd name="T28" fmla="*/ 3408 w 3408"/>
              <a:gd name="T29" fmla="*/ 1337 h 3011"/>
              <a:gd name="T30" fmla="*/ 3293 w 3408"/>
              <a:gd name="T31" fmla="*/ 1833 h 3011"/>
              <a:gd name="T32" fmla="*/ 3046 w 3408"/>
              <a:gd name="T33" fmla="*/ 2400 h 3011"/>
              <a:gd name="T34" fmla="*/ 2936 w 3408"/>
              <a:gd name="T35" fmla="*/ 2650 h 3011"/>
              <a:gd name="T36" fmla="*/ 3084 w 3408"/>
              <a:gd name="T37" fmla="*/ 2944 h 3011"/>
              <a:gd name="T38" fmla="*/ 2981 w 3408"/>
              <a:gd name="T39" fmla="*/ 3011 h 3011"/>
              <a:gd name="T40" fmla="*/ 60 w 3408"/>
              <a:gd name="T41" fmla="*/ 2717 h 3011"/>
              <a:gd name="T42" fmla="*/ 2 w 3408"/>
              <a:gd name="T43" fmla="*/ 2488 h 3011"/>
              <a:gd name="T44" fmla="*/ 31 w 3408"/>
              <a:gd name="T45" fmla="*/ 2315 h 3011"/>
              <a:gd name="T46" fmla="*/ 150 w 3408"/>
              <a:gd name="T47" fmla="*/ 2250 h 3011"/>
              <a:gd name="T48" fmla="*/ 557 w 3408"/>
              <a:gd name="T49" fmla="*/ 2129 h 3011"/>
              <a:gd name="T50" fmla="*/ 950 w 3408"/>
              <a:gd name="T51" fmla="*/ 1961 h 3011"/>
              <a:gd name="T52" fmla="*/ 1324 w 3408"/>
              <a:gd name="T53" fmla="*/ 1776 h 3011"/>
              <a:gd name="T54" fmla="*/ 1728 w 3408"/>
              <a:gd name="T55" fmla="*/ 1595 h 3011"/>
              <a:gd name="T56" fmla="*/ 2213 w 3408"/>
              <a:gd name="T57" fmla="*/ 1436 h 3011"/>
              <a:gd name="T58" fmla="*/ 2825 w 3408"/>
              <a:gd name="T59" fmla="*/ 1318 h 3011"/>
              <a:gd name="T60" fmla="*/ 1480 w 3408"/>
              <a:gd name="T61" fmla="*/ 986 h 3011"/>
              <a:gd name="T62" fmla="*/ 1877 w 3408"/>
              <a:gd name="T63" fmla="*/ 1241 h 3011"/>
              <a:gd name="T64" fmla="*/ 1685 w 3408"/>
              <a:gd name="T65" fmla="*/ 1510 h 3011"/>
              <a:gd name="T66" fmla="*/ 1127 w 3408"/>
              <a:gd name="T67" fmla="*/ 1768 h 3011"/>
              <a:gd name="T68" fmla="*/ 603 w 3408"/>
              <a:gd name="T69" fmla="*/ 2010 h 3011"/>
              <a:gd name="T70" fmla="*/ 321 w 3408"/>
              <a:gd name="T71" fmla="*/ 1452 h 3011"/>
              <a:gd name="T72" fmla="*/ 635 w 3408"/>
              <a:gd name="T73" fmla="*/ 1216 h 3011"/>
              <a:gd name="T74" fmla="*/ 1165 w 3408"/>
              <a:gd name="T75" fmla="*/ 663 h 3011"/>
              <a:gd name="T76" fmla="*/ 1469 w 3408"/>
              <a:gd name="T77" fmla="*/ 721 h 3011"/>
              <a:gd name="T78" fmla="*/ 1062 w 3408"/>
              <a:gd name="T79" fmla="*/ 744 h 3011"/>
              <a:gd name="T80" fmla="*/ 1165 w 3408"/>
              <a:gd name="T81" fmla="*/ 663 h 3011"/>
              <a:gd name="T82" fmla="*/ 973 w 3408"/>
              <a:gd name="T83" fmla="*/ 69 h 3011"/>
              <a:gd name="T84" fmla="*/ 1062 w 3408"/>
              <a:gd name="T85" fmla="*/ 162 h 3011"/>
              <a:gd name="T86" fmla="*/ 1186 w 3408"/>
              <a:gd name="T87" fmla="*/ 265 h 3011"/>
              <a:gd name="T88" fmla="*/ 1184 w 3408"/>
              <a:gd name="T89" fmla="*/ 385 h 3011"/>
              <a:gd name="T90" fmla="*/ 1283 w 3408"/>
              <a:gd name="T91" fmla="*/ 463 h 3011"/>
              <a:gd name="T92" fmla="*/ 1229 w 3408"/>
              <a:gd name="T93" fmla="*/ 577 h 3011"/>
              <a:gd name="T94" fmla="*/ 1105 w 3408"/>
              <a:gd name="T95" fmla="*/ 550 h 3011"/>
              <a:gd name="T96" fmla="*/ 1059 w 3408"/>
              <a:gd name="T97" fmla="*/ 484 h 3011"/>
              <a:gd name="T98" fmla="*/ 901 w 3408"/>
              <a:gd name="T99" fmla="*/ 418 h 3011"/>
              <a:gd name="T100" fmla="*/ 715 w 3408"/>
              <a:gd name="T101" fmla="*/ 411 h 3011"/>
              <a:gd name="T102" fmla="*/ 600 w 3408"/>
              <a:gd name="T103" fmla="*/ 253 h 3011"/>
              <a:gd name="T104" fmla="*/ 661 w 3408"/>
              <a:gd name="T105" fmla="*/ 64 h 3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08" h="3011">
                <a:moveTo>
                  <a:pt x="2553" y="1729"/>
                </a:moveTo>
                <a:lnTo>
                  <a:pt x="2528" y="1732"/>
                </a:lnTo>
                <a:lnTo>
                  <a:pt x="2505" y="1740"/>
                </a:lnTo>
                <a:lnTo>
                  <a:pt x="2484" y="1753"/>
                </a:lnTo>
                <a:lnTo>
                  <a:pt x="2468" y="1769"/>
                </a:lnTo>
                <a:lnTo>
                  <a:pt x="2456" y="1790"/>
                </a:lnTo>
                <a:lnTo>
                  <a:pt x="2447" y="1812"/>
                </a:lnTo>
                <a:lnTo>
                  <a:pt x="2444" y="1837"/>
                </a:lnTo>
                <a:lnTo>
                  <a:pt x="2447" y="1862"/>
                </a:lnTo>
                <a:lnTo>
                  <a:pt x="2456" y="1885"/>
                </a:lnTo>
                <a:lnTo>
                  <a:pt x="2468" y="1904"/>
                </a:lnTo>
                <a:lnTo>
                  <a:pt x="2485" y="1921"/>
                </a:lnTo>
                <a:lnTo>
                  <a:pt x="2505" y="1933"/>
                </a:lnTo>
                <a:lnTo>
                  <a:pt x="2505" y="2259"/>
                </a:lnTo>
                <a:lnTo>
                  <a:pt x="2478" y="2248"/>
                </a:lnTo>
                <a:lnTo>
                  <a:pt x="2453" y="2233"/>
                </a:lnTo>
                <a:lnTo>
                  <a:pt x="2432" y="2213"/>
                </a:lnTo>
                <a:lnTo>
                  <a:pt x="2414" y="2190"/>
                </a:lnTo>
                <a:lnTo>
                  <a:pt x="2401" y="2164"/>
                </a:lnTo>
                <a:lnTo>
                  <a:pt x="2392" y="2136"/>
                </a:lnTo>
                <a:lnTo>
                  <a:pt x="2389" y="2105"/>
                </a:lnTo>
                <a:lnTo>
                  <a:pt x="2387" y="2090"/>
                </a:lnTo>
                <a:lnTo>
                  <a:pt x="2381" y="2077"/>
                </a:lnTo>
                <a:lnTo>
                  <a:pt x="2371" y="2066"/>
                </a:lnTo>
                <a:lnTo>
                  <a:pt x="2357" y="2060"/>
                </a:lnTo>
                <a:lnTo>
                  <a:pt x="2343" y="2057"/>
                </a:lnTo>
                <a:lnTo>
                  <a:pt x="2327" y="2060"/>
                </a:lnTo>
                <a:lnTo>
                  <a:pt x="2314" y="2066"/>
                </a:lnTo>
                <a:lnTo>
                  <a:pt x="2305" y="2077"/>
                </a:lnTo>
                <a:lnTo>
                  <a:pt x="2297" y="2090"/>
                </a:lnTo>
                <a:lnTo>
                  <a:pt x="2295" y="2105"/>
                </a:lnTo>
                <a:lnTo>
                  <a:pt x="2297" y="2143"/>
                </a:lnTo>
                <a:lnTo>
                  <a:pt x="2306" y="2179"/>
                </a:lnTo>
                <a:lnTo>
                  <a:pt x="2319" y="2213"/>
                </a:lnTo>
                <a:lnTo>
                  <a:pt x="2337" y="2245"/>
                </a:lnTo>
                <a:lnTo>
                  <a:pt x="2358" y="2274"/>
                </a:lnTo>
                <a:lnTo>
                  <a:pt x="2384" y="2299"/>
                </a:lnTo>
                <a:lnTo>
                  <a:pt x="2412" y="2320"/>
                </a:lnTo>
                <a:lnTo>
                  <a:pt x="2444" y="2338"/>
                </a:lnTo>
                <a:lnTo>
                  <a:pt x="2478" y="2351"/>
                </a:lnTo>
                <a:lnTo>
                  <a:pt x="2514" y="2360"/>
                </a:lnTo>
                <a:lnTo>
                  <a:pt x="2553" y="2363"/>
                </a:lnTo>
                <a:lnTo>
                  <a:pt x="2591" y="2360"/>
                </a:lnTo>
                <a:lnTo>
                  <a:pt x="2627" y="2351"/>
                </a:lnTo>
                <a:lnTo>
                  <a:pt x="2661" y="2338"/>
                </a:lnTo>
                <a:lnTo>
                  <a:pt x="2693" y="2320"/>
                </a:lnTo>
                <a:lnTo>
                  <a:pt x="2721" y="2299"/>
                </a:lnTo>
                <a:lnTo>
                  <a:pt x="2747" y="2274"/>
                </a:lnTo>
                <a:lnTo>
                  <a:pt x="2769" y="2245"/>
                </a:lnTo>
                <a:lnTo>
                  <a:pt x="2786" y="2213"/>
                </a:lnTo>
                <a:lnTo>
                  <a:pt x="2800" y="2179"/>
                </a:lnTo>
                <a:lnTo>
                  <a:pt x="2807" y="2143"/>
                </a:lnTo>
                <a:lnTo>
                  <a:pt x="2810" y="2105"/>
                </a:lnTo>
                <a:lnTo>
                  <a:pt x="2808" y="2090"/>
                </a:lnTo>
                <a:lnTo>
                  <a:pt x="2801" y="2077"/>
                </a:lnTo>
                <a:lnTo>
                  <a:pt x="2790" y="2066"/>
                </a:lnTo>
                <a:lnTo>
                  <a:pt x="2778" y="2060"/>
                </a:lnTo>
                <a:lnTo>
                  <a:pt x="2762" y="2057"/>
                </a:lnTo>
                <a:lnTo>
                  <a:pt x="2748" y="2060"/>
                </a:lnTo>
                <a:lnTo>
                  <a:pt x="2734" y="2066"/>
                </a:lnTo>
                <a:lnTo>
                  <a:pt x="2724" y="2077"/>
                </a:lnTo>
                <a:lnTo>
                  <a:pt x="2718" y="2090"/>
                </a:lnTo>
                <a:lnTo>
                  <a:pt x="2716" y="2105"/>
                </a:lnTo>
                <a:lnTo>
                  <a:pt x="2713" y="2136"/>
                </a:lnTo>
                <a:lnTo>
                  <a:pt x="2704" y="2164"/>
                </a:lnTo>
                <a:lnTo>
                  <a:pt x="2691" y="2190"/>
                </a:lnTo>
                <a:lnTo>
                  <a:pt x="2673" y="2213"/>
                </a:lnTo>
                <a:lnTo>
                  <a:pt x="2652" y="2233"/>
                </a:lnTo>
                <a:lnTo>
                  <a:pt x="2627" y="2248"/>
                </a:lnTo>
                <a:lnTo>
                  <a:pt x="2600" y="2259"/>
                </a:lnTo>
                <a:lnTo>
                  <a:pt x="2600" y="1933"/>
                </a:lnTo>
                <a:lnTo>
                  <a:pt x="2620" y="1921"/>
                </a:lnTo>
                <a:lnTo>
                  <a:pt x="2636" y="1904"/>
                </a:lnTo>
                <a:lnTo>
                  <a:pt x="2650" y="1884"/>
                </a:lnTo>
                <a:lnTo>
                  <a:pt x="2657" y="1862"/>
                </a:lnTo>
                <a:lnTo>
                  <a:pt x="2660" y="1837"/>
                </a:lnTo>
                <a:lnTo>
                  <a:pt x="2657" y="1812"/>
                </a:lnTo>
                <a:lnTo>
                  <a:pt x="2650" y="1790"/>
                </a:lnTo>
                <a:lnTo>
                  <a:pt x="2636" y="1769"/>
                </a:lnTo>
                <a:lnTo>
                  <a:pt x="2620" y="1753"/>
                </a:lnTo>
                <a:lnTo>
                  <a:pt x="2600" y="1740"/>
                </a:lnTo>
                <a:lnTo>
                  <a:pt x="2577" y="1732"/>
                </a:lnTo>
                <a:lnTo>
                  <a:pt x="2553" y="1729"/>
                </a:lnTo>
                <a:close/>
                <a:moveTo>
                  <a:pt x="3330" y="1272"/>
                </a:moveTo>
                <a:lnTo>
                  <a:pt x="3350" y="1273"/>
                </a:lnTo>
                <a:lnTo>
                  <a:pt x="3368" y="1279"/>
                </a:lnTo>
                <a:lnTo>
                  <a:pt x="3383" y="1289"/>
                </a:lnTo>
                <a:lnTo>
                  <a:pt x="3395" y="1303"/>
                </a:lnTo>
                <a:lnTo>
                  <a:pt x="3404" y="1318"/>
                </a:lnTo>
                <a:lnTo>
                  <a:pt x="3408" y="1337"/>
                </a:lnTo>
                <a:lnTo>
                  <a:pt x="3408" y="1355"/>
                </a:lnTo>
                <a:lnTo>
                  <a:pt x="3394" y="1447"/>
                </a:lnTo>
                <a:lnTo>
                  <a:pt x="3375" y="1542"/>
                </a:lnTo>
                <a:lnTo>
                  <a:pt x="3351" y="1638"/>
                </a:lnTo>
                <a:lnTo>
                  <a:pt x="3324" y="1735"/>
                </a:lnTo>
                <a:lnTo>
                  <a:pt x="3293" y="1833"/>
                </a:lnTo>
                <a:lnTo>
                  <a:pt x="3259" y="1931"/>
                </a:lnTo>
                <a:lnTo>
                  <a:pt x="3222" y="2029"/>
                </a:lnTo>
                <a:lnTo>
                  <a:pt x="3182" y="2125"/>
                </a:lnTo>
                <a:lnTo>
                  <a:pt x="3138" y="2219"/>
                </a:lnTo>
                <a:lnTo>
                  <a:pt x="3093" y="2311"/>
                </a:lnTo>
                <a:lnTo>
                  <a:pt x="3046" y="2400"/>
                </a:lnTo>
                <a:lnTo>
                  <a:pt x="2997" y="2484"/>
                </a:lnTo>
                <a:lnTo>
                  <a:pt x="2946" y="2565"/>
                </a:lnTo>
                <a:lnTo>
                  <a:pt x="2936" y="2585"/>
                </a:lnTo>
                <a:lnTo>
                  <a:pt x="2931" y="2606"/>
                </a:lnTo>
                <a:lnTo>
                  <a:pt x="2931" y="2629"/>
                </a:lnTo>
                <a:lnTo>
                  <a:pt x="2936" y="2650"/>
                </a:lnTo>
                <a:lnTo>
                  <a:pt x="2946" y="2670"/>
                </a:lnTo>
                <a:lnTo>
                  <a:pt x="3071" y="2858"/>
                </a:lnTo>
                <a:lnTo>
                  <a:pt x="3083" y="2879"/>
                </a:lnTo>
                <a:lnTo>
                  <a:pt x="3088" y="2900"/>
                </a:lnTo>
                <a:lnTo>
                  <a:pt x="3088" y="2922"/>
                </a:lnTo>
                <a:lnTo>
                  <a:pt x="3084" y="2944"/>
                </a:lnTo>
                <a:lnTo>
                  <a:pt x="3074" y="2962"/>
                </a:lnTo>
                <a:lnTo>
                  <a:pt x="3062" y="2980"/>
                </a:lnTo>
                <a:lnTo>
                  <a:pt x="3046" y="2994"/>
                </a:lnTo>
                <a:lnTo>
                  <a:pt x="3027" y="3005"/>
                </a:lnTo>
                <a:lnTo>
                  <a:pt x="3005" y="3010"/>
                </a:lnTo>
                <a:lnTo>
                  <a:pt x="2981" y="3011"/>
                </a:lnTo>
                <a:lnTo>
                  <a:pt x="192" y="2792"/>
                </a:lnTo>
                <a:lnTo>
                  <a:pt x="160" y="2787"/>
                </a:lnTo>
                <a:lnTo>
                  <a:pt x="130" y="2777"/>
                </a:lnTo>
                <a:lnTo>
                  <a:pt x="103" y="2761"/>
                </a:lnTo>
                <a:lnTo>
                  <a:pt x="80" y="2740"/>
                </a:lnTo>
                <a:lnTo>
                  <a:pt x="60" y="2717"/>
                </a:lnTo>
                <a:lnTo>
                  <a:pt x="44" y="2690"/>
                </a:lnTo>
                <a:lnTo>
                  <a:pt x="33" y="2659"/>
                </a:lnTo>
                <a:lnTo>
                  <a:pt x="23" y="2619"/>
                </a:lnTo>
                <a:lnTo>
                  <a:pt x="14" y="2576"/>
                </a:lnTo>
                <a:lnTo>
                  <a:pt x="7" y="2532"/>
                </a:lnTo>
                <a:lnTo>
                  <a:pt x="2" y="2488"/>
                </a:lnTo>
                <a:lnTo>
                  <a:pt x="0" y="2444"/>
                </a:lnTo>
                <a:lnTo>
                  <a:pt x="1" y="2410"/>
                </a:lnTo>
                <a:lnTo>
                  <a:pt x="5" y="2381"/>
                </a:lnTo>
                <a:lnTo>
                  <a:pt x="11" y="2355"/>
                </a:lnTo>
                <a:lnTo>
                  <a:pt x="20" y="2334"/>
                </a:lnTo>
                <a:lnTo>
                  <a:pt x="31" y="2315"/>
                </a:lnTo>
                <a:lnTo>
                  <a:pt x="44" y="2300"/>
                </a:lnTo>
                <a:lnTo>
                  <a:pt x="60" y="2286"/>
                </a:lnTo>
                <a:lnTo>
                  <a:pt x="79" y="2276"/>
                </a:lnTo>
                <a:lnTo>
                  <a:pt x="100" y="2266"/>
                </a:lnTo>
                <a:lnTo>
                  <a:pt x="124" y="2257"/>
                </a:lnTo>
                <a:lnTo>
                  <a:pt x="150" y="2250"/>
                </a:lnTo>
                <a:lnTo>
                  <a:pt x="179" y="2243"/>
                </a:lnTo>
                <a:lnTo>
                  <a:pt x="259" y="2222"/>
                </a:lnTo>
                <a:lnTo>
                  <a:pt x="337" y="2201"/>
                </a:lnTo>
                <a:lnTo>
                  <a:pt x="413" y="2178"/>
                </a:lnTo>
                <a:lnTo>
                  <a:pt x="486" y="2154"/>
                </a:lnTo>
                <a:lnTo>
                  <a:pt x="557" y="2129"/>
                </a:lnTo>
                <a:lnTo>
                  <a:pt x="626" y="2103"/>
                </a:lnTo>
                <a:lnTo>
                  <a:pt x="693" y="2076"/>
                </a:lnTo>
                <a:lnTo>
                  <a:pt x="759" y="2048"/>
                </a:lnTo>
                <a:lnTo>
                  <a:pt x="823" y="2020"/>
                </a:lnTo>
                <a:lnTo>
                  <a:pt x="887" y="1990"/>
                </a:lnTo>
                <a:lnTo>
                  <a:pt x="950" y="1961"/>
                </a:lnTo>
                <a:lnTo>
                  <a:pt x="1012" y="1930"/>
                </a:lnTo>
                <a:lnTo>
                  <a:pt x="1074" y="1900"/>
                </a:lnTo>
                <a:lnTo>
                  <a:pt x="1136" y="1869"/>
                </a:lnTo>
                <a:lnTo>
                  <a:pt x="1198" y="1838"/>
                </a:lnTo>
                <a:lnTo>
                  <a:pt x="1261" y="1807"/>
                </a:lnTo>
                <a:lnTo>
                  <a:pt x="1324" y="1776"/>
                </a:lnTo>
                <a:lnTo>
                  <a:pt x="1388" y="1745"/>
                </a:lnTo>
                <a:lnTo>
                  <a:pt x="1453" y="1714"/>
                </a:lnTo>
                <a:lnTo>
                  <a:pt x="1520" y="1684"/>
                </a:lnTo>
                <a:lnTo>
                  <a:pt x="1587" y="1654"/>
                </a:lnTo>
                <a:lnTo>
                  <a:pt x="1657" y="1625"/>
                </a:lnTo>
                <a:lnTo>
                  <a:pt x="1728" y="1595"/>
                </a:lnTo>
                <a:lnTo>
                  <a:pt x="1803" y="1567"/>
                </a:lnTo>
                <a:lnTo>
                  <a:pt x="1878" y="1539"/>
                </a:lnTo>
                <a:lnTo>
                  <a:pt x="1958" y="1511"/>
                </a:lnTo>
                <a:lnTo>
                  <a:pt x="2039" y="1485"/>
                </a:lnTo>
                <a:lnTo>
                  <a:pt x="2124" y="1459"/>
                </a:lnTo>
                <a:lnTo>
                  <a:pt x="2213" y="1436"/>
                </a:lnTo>
                <a:lnTo>
                  <a:pt x="2305" y="1413"/>
                </a:lnTo>
                <a:lnTo>
                  <a:pt x="2400" y="1391"/>
                </a:lnTo>
                <a:lnTo>
                  <a:pt x="2500" y="1371"/>
                </a:lnTo>
                <a:lnTo>
                  <a:pt x="2603" y="1351"/>
                </a:lnTo>
                <a:lnTo>
                  <a:pt x="2713" y="1334"/>
                </a:lnTo>
                <a:lnTo>
                  <a:pt x="2825" y="1318"/>
                </a:lnTo>
                <a:lnTo>
                  <a:pt x="2944" y="1304"/>
                </a:lnTo>
                <a:lnTo>
                  <a:pt x="3067" y="1291"/>
                </a:lnTo>
                <a:lnTo>
                  <a:pt x="3196" y="1280"/>
                </a:lnTo>
                <a:lnTo>
                  <a:pt x="3330" y="1272"/>
                </a:lnTo>
                <a:close/>
                <a:moveTo>
                  <a:pt x="1060" y="986"/>
                </a:moveTo>
                <a:lnTo>
                  <a:pt x="1480" y="986"/>
                </a:lnTo>
                <a:lnTo>
                  <a:pt x="1480" y="1206"/>
                </a:lnTo>
                <a:lnTo>
                  <a:pt x="1803" y="1206"/>
                </a:lnTo>
                <a:lnTo>
                  <a:pt x="1824" y="1209"/>
                </a:lnTo>
                <a:lnTo>
                  <a:pt x="1844" y="1215"/>
                </a:lnTo>
                <a:lnTo>
                  <a:pt x="1862" y="1226"/>
                </a:lnTo>
                <a:lnTo>
                  <a:pt x="1877" y="1241"/>
                </a:lnTo>
                <a:lnTo>
                  <a:pt x="1887" y="1258"/>
                </a:lnTo>
                <a:lnTo>
                  <a:pt x="1895" y="1279"/>
                </a:lnTo>
                <a:lnTo>
                  <a:pt x="1898" y="1301"/>
                </a:lnTo>
                <a:lnTo>
                  <a:pt x="1898" y="1432"/>
                </a:lnTo>
                <a:lnTo>
                  <a:pt x="1789" y="1470"/>
                </a:lnTo>
                <a:lnTo>
                  <a:pt x="1685" y="1510"/>
                </a:lnTo>
                <a:lnTo>
                  <a:pt x="1586" y="1551"/>
                </a:lnTo>
                <a:lnTo>
                  <a:pt x="1490" y="1594"/>
                </a:lnTo>
                <a:lnTo>
                  <a:pt x="1396" y="1637"/>
                </a:lnTo>
                <a:lnTo>
                  <a:pt x="1305" y="1680"/>
                </a:lnTo>
                <a:lnTo>
                  <a:pt x="1216" y="1725"/>
                </a:lnTo>
                <a:lnTo>
                  <a:pt x="1127" y="1768"/>
                </a:lnTo>
                <a:lnTo>
                  <a:pt x="1041" y="1811"/>
                </a:lnTo>
                <a:lnTo>
                  <a:pt x="956" y="1853"/>
                </a:lnTo>
                <a:lnTo>
                  <a:pt x="870" y="1894"/>
                </a:lnTo>
                <a:lnTo>
                  <a:pt x="783" y="1934"/>
                </a:lnTo>
                <a:lnTo>
                  <a:pt x="694" y="1972"/>
                </a:lnTo>
                <a:lnTo>
                  <a:pt x="603" y="2010"/>
                </a:lnTo>
                <a:lnTo>
                  <a:pt x="509" y="2045"/>
                </a:lnTo>
                <a:lnTo>
                  <a:pt x="412" y="2079"/>
                </a:lnTo>
                <a:lnTo>
                  <a:pt x="311" y="2110"/>
                </a:lnTo>
                <a:lnTo>
                  <a:pt x="311" y="1506"/>
                </a:lnTo>
                <a:lnTo>
                  <a:pt x="313" y="1478"/>
                </a:lnTo>
                <a:lnTo>
                  <a:pt x="321" y="1452"/>
                </a:lnTo>
                <a:lnTo>
                  <a:pt x="335" y="1427"/>
                </a:lnTo>
                <a:lnTo>
                  <a:pt x="351" y="1406"/>
                </a:lnTo>
                <a:lnTo>
                  <a:pt x="373" y="1388"/>
                </a:lnTo>
                <a:lnTo>
                  <a:pt x="605" y="1230"/>
                </a:lnTo>
                <a:lnTo>
                  <a:pt x="620" y="1222"/>
                </a:lnTo>
                <a:lnTo>
                  <a:pt x="635" y="1216"/>
                </a:lnTo>
                <a:lnTo>
                  <a:pt x="653" y="1211"/>
                </a:lnTo>
                <a:lnTo>
                  <a:pt x="670" y="1207"/>
                </a:lnTo>
                <a:lnTo>
                  <a:pt x="686" y="1206"/>
                </a:lnTo>
                <a:lnTo>
                  <a:pt x="1060" y="1206"/>
                </a:lnTo>
                <a:lnTo>
                  <a:pt x="1060" y="986"/>
                </a:lnTo>
                <a:close/>
                <a:moveTo>
                  <a:pt x="1165" y="663"/>
                </a:moveTo>
                <a:lnTo>
                  <a:pt x="1374" y="663"/>
                </a:lnTo>
                <a:lnTo>
                  <a:pt x="1399" y="666"/>
                </a:lnTo>
                <a:lnTo>
                  <a:pt x="1420" y="673"/>
                </a:lnTo>
                <a:lnTo>
                  <a:pt x="1440" y="685"/>
                </a:lnTo>
                <a:lnTo>
                  <a:pt x="1457" y="702"/>
                </a:lnTo>
                <a:lnTo>
                  <a:pt x="1469" y="721"/>
                </a:lnTo>
                <a:lnTo>
                  <a:pt x="1477" y="744"/>
                </a:lnTo>
                <a:lnTo>
                  <a:pt x="1480" y="768"/>
                </a:lnTo>
                <a:lnTo>
                  <a:pt x="1480" y="882"/>
                </a:lnTo>
                <a:lnTo>
                  <a:pt x="1060" y="882"/>
                </a:lnTo>
                <a:lnTo>
                  <a:pt x="1060" y="768"/>
                </a:lnTo>
                <a:lnTo>
                  <a:pt x="1062" y="744"/>
                </a:lnTo>
                <a:lnTo>
                  <a:pt x="1070" y="721"/>
                </a:lnTo>
                <a:lnTo>
                  <a:pt x="1083" y="702"/>
                </a:lnTo>
                <a:lnTo>
                  <a:pt x="1099" y="685"/>
                </a:lnTo>
                <a:lnTo>
                  <a:pt x="1119" y="673"/>
                </a:lnTo>
                <a:lnTo>
                  <a:pt x="1141" y="666"/>
                </a:lnTo>
                <a:lnTo>
                  <a:pt x="1165" y="663"/>
                </a:lnTo>
                <a:close/>
                <a:moveTo>
                  <a:pt x="815" y="0"/>
                </a:moveTo>
                <a:lnTo>
                  <a:pt x="852" y="3"/>
                </a:lnTo>
                <a:lnTo>
                  <a:pt x="886" y="12"/>
                </a:lnTo>
                <a:lnTo>
                  <a:pt x="918" y="27"/>
                </a:lnTo>
                <a:lnTo>
                  <a:pt x="947" y="45"/>
                </a:lnTo>
                <a:lnTo>
                  <a:pt x="973" y="69"/>
                </a:lnTo>
                <a:lnTo>
                  <a:pt x="995" y="96"/>
                </a:lnTo>
                <a:lnTo>
                  <a:pt x="1012" y="127"/>
                </a:lnTo>
                <a:lnTo>
                  <a:pt x="1024" y="160"/>
                </a:lnTo>
                <a:lnTo>
                  <a:pt x="1029" y="160"/>
                </a:lnTo>
                <a:lnTo>
                  <a:pt x="1033" y="159"/>
                </a:lnTo>
                <a:lnTo>
                  <a:pt x="1062" y="162"/>
                </a:lnTo>
                <a:lnTo>
                  <a:pt x="1090" y="169"/>
                </a:lnTo>
                <a:lnTo>
                  <a:pt x="1116" y="182"/>
                </a:lnTo>
                <a:lnTo>
                  <a:pt x="1138" y="197"/>
                </a:lnTo>
                <a:lnTo>
                  <a:pt x="1158" y="218"/>
                </a:lnTo>
                <a:lnTo>
                  <a:pt x="1175" y="240"/>
                </a:lnTo>
                <a:lnTo>
                  <a:pt x="1186" y="265"/>
                </a:lnTo>
                <a:lnTo>
                  <a:pt x="1194" y="293"/>
                </a:lnTo>
                <a:lnTo>
                  <a:pt x="1196" y="323"/>
                </a:lnTo>
                <a:lnTo>
                  <a:pt x="1195" y="345"/>
                </a:lnTo>
                <a:lnTo>
                  <a:pt x="1191" y="365"/>
                </a:lnTo>
                <a:lnTo>
                  <a:pt x="1184" y="385"/>
                </a:lnTo>
                <a:lnTo>
                  <a:pt x="1184" y="385"/>
                </a:lnTo>
                <a:lnTo>
                  <a:pt x="1208" y="387"/>
                </a:lnTo>
                <a:lnTo>
                  <a:pt x="1229" y="395"/>
                </a:lnTo>
                <a:lnTo>
                  <a:pt x="1248" y="407"/>
                </a:lnTo>
                <a:lnTo>
                  <a:pt x="1263" y="423"/>
                </a:lnTo>
                <a:lnTo>
                  <a:pt x="1276" y="442"/>
                </a:lnTo>
                <a:lnTo>
                  <a:pt x="1283" y="463"/>
                </a:lnTo>
                <a:lnTo>
                  <a:pt x="1286" y="486"/>
                </a:lnTo>
                <a:lnTo>
                  <a:pt x="1283" y="510"/>
                </a:lnTo>
                <a:lnTo>
                  <a:pt x="1276" y="531"/>
                </a:lnTo>
                <a:lnTo>
                  <a:pt x="1263" y="550"/>
                </a:lnTo>
                <a:lnTo>
                  <a:pt x="1248" y="566"/>
                </a:lnTo>
                <a:lnTo>
                  <a:pt x="1229" y="577"/>
                </a:lnTo>
                <a:lnTo>
                  <a:pt x="1208" y="585"/>
                </a:lnTo>
                <a:lnTo>
                  <a:pt x="1184" y="587"/>
                </a:lnTo>
                <a:lnTo>
                  <a:pt x="1161" y="585"/>
                </a:lnTo>
                <a:lnTo>
                  <a:pt x="1139" y="577"/>
                </a:lnTo>
                <a:lnTo>
                  <a:pt x="1121" y="566"/>
                </a:lnTo>
                <a:lnTo>
                  <a:pt x="1105" y="550"/>
                </a:lnTo>
                <a:lnTo>
                  <a:pt x="1093" y="531"/>
                </a:lnTo>
                <a:lnTo>
                  <a:pt x="1086" y="510"/>
                </a:lnTo>
                <a:lnTo>
                  <a:pt x="1083" y="486"/>
                </a:lnTo>
                <a:lnTo>
                  <a:pt x="1084" y="482"/>
                </a:lnTo>
                <a:lnTo>
                  <a:pt x="1084" y="478"/>
                </a:lnTo>
                <a:lnTo>
                  <a:pt x="1059" y="484"/>
                </a:lnTo>
                <a:lnTo>
                  <a:pt x="1033" y="486"/>
                </a:lnTo>
                <a:lnTo>
                  <a:pt x="1001" y="483"/>
                </a:lnTo>
                <a:lnTo>
                  <a:pt x="971" y="474"/>
                </a:lnTo>
                <a:lnTo>
                  <a:pt x="944" y="460"/>
                </a:lnTo>
                <a:lnTo>
                  <a:pt x="920" y="441"/>
                </a:lnTo>
                <a:lnTo>
                  <a:pt x="901" y="418"/>
                </a:lnTo>
                <a:lnTo>
                  <a:pt x="874" y="427"/>
                </a:lnTo>
                <a:lnTo>
                  <a:pt x="845" y="434"/>
                </a:lnTo>
                <a:lnTo>
                  <a:pt x="815" y="436"/>
                </a:lnTo>
                <a:lnTo>
                  <a:pt x="780" y="432"/>
                </a:lnTo>
                <a:lnTo>
                  <a:pt x="747" y="424"/>
                </a:lnTo>
                <a:lnTo>
                  <a:pt x="715" y="411"/>
                </a:lnTo>
                <a:lnTo>
                  <a:pt x="687" y="393"/>
                </a:lnTo>
                <a:lnTo>
                  <a:pt x="661" y="372"/>
                </a:lnTo>
                <a:lnTo>
                  <a:pt x="639" y="347"/>
                </a:lnTo>
                <a:lnTo>
                  <a:pt x="622" y="318"/>
                </a:lnTo>
                <a:lnTo>
                  <a:pt x="608" y="287"/>
                </a:lnTo>
                <a:lnTo>
                  <a:pt x="600" y="253"/>
                </a:lnTo>
                <a:lnTo>
                  <a:pt x="597" y="218"/>
                </a:lnTo>
                <a:lnTo>
                  <a:pt x="600" y="183"/>
                </a:lnTo>
                <a:lnTo>
                  <a:pt x="608" y="150"/>
                </a:lnTo>
                <a:lnTo>
                  <a:pt x="622" y="118"/>
                </a:lnTo>
                <a:lnTo>
                  <a:pt x="639" y="90"/>
                </a:lnTo>
                <a:lnTo>
                  <a:pt x="661" y="64"/>
                </a:lnTo>
                <a:lnTo>
                  <a:pt x="687" y="42"/>
                </a:lnTo>
                <a:lnTo>
                  <a:pt x="715" y="25"/>
                </a:lnTo>
                <a:lnTo>
                  <a:pt x="747" y="11"/>
                </a:lnTo>
                <a:lnTo>
                  <a:pt x="780" y="3"/>
                </a:lnTo>
                <a:lnTo>
                  <a:pt x="8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58"/>
          <p:cNvSpPr>
            <a:spLocks noEditPoints="1"/>
          </p:cNvSpPr>
          <p:nvPr/>
        </p:nvSpPr>
        <p:spPr bwMode="auto">
          <a:xfrm>
            <a:off x="6957149" y="1795231"/>
            <a:ext cx="671774" cy="640414"/>
          </a:xfrm>
          <a:custGeom>
            <a:avLst/>
            <a:gdLst>
              <a:gd name="T0" fmla="*/ 3005 w 4284"/>
              <a:gd name="T1" fmla="*/ 2691 h 4086"/>
              <a:gd name="T2" fmla="*/ 2918 w 4284"/>
              <a:gd name="T3" fmla="*/ 2753 h 4086"/>
              <a:gd name="T4" fmla="*/ 2873 w 4284"/>
              <a:gd name="T5" fmla="*/ 2851 h 4086"/>
              <a:gd name="T6" fmla="*/ 2882 w 4284"/>
              <a:gd name="T7" fmla="*/ 2961 h 4086"/>
              <a:gd name="T8" fmla="*/ 2944 w 4284"/>
              <a:gd name="T9" fmla="*/ 3049 h 4086"/>
              <a:gd name="T10" fmla="*/ 3042 w 4284"/>
              <a:gd name="T11" fmla="*/ 3095 h 4086"/>
              <a:gd name="T12" fmla="*/ 3152 w 4284"/>
              <a:gd name="T13" fmla="*/ 3086 h 4086"/>
              <a:gd name="T14" fmla="*/ 3240 w 4284"/>
              <a:gd name="T15" fmla="*/ 3024 h 4086"/>
              <a:gd name="T16" fmla="*/ 3286 w 4284"/>
              <a:gd name="T17" fmla="*/ 2926 h 4086"/>
              <a:gd name="T18" fmla="*/ 3277 w 4284"/>
              <a:gd name="T19" fmla="*/ 2815 h 4086"/>
              <a:gd name="T20" fmla="*/ 3214 w 4284"/>
              <a:gd name="T21" fmla="*/ 2728 h 4086"/>
              <a:gd name="T22" fmla="*/ 3117 w 4284"/>
              <a:gd name="T23" fmla="*/ 2682 h 4086"/>
              <a:gd name="T24" fmla="*/ 1181 w 4284"/>
              <a:gd name="T25" fmla="*/ 2682 h 4086"/>
              <a:gd name="T26" fmla="*/ 1084 w 4284"/>
              <a:gd name="T27" fmla="*/ 2728 h 4086"/>
              <a:gd name="T28" fmla="*/ 1023 w 4284"/>
              <a:gd name="T29" fmla="*/ 2815 h 4086"/>
              <a:gd name="T30" fmla="*/ 1013 w 4284"/>
              <a:gd name="T31" fmla="*/ 2926 h 4086"/>
              <a:gd name="T32" fmla="*/ 1058 w 4284"/>
              <a:gd name="T33" fmla="*/ 3024 h 4086"/>
              <a:gd name="T34" fmla="*/ 1146 w 4284"/>
              <a:gd name="T35" fmla="*/ 3086 h 4086"/>
              <a:gd name="T36" fmla="*/ 1257 w 4284"/>
              <a:gd name="T37" fmla="*/ 3095 h 4086"/>
              <a:gd name="T38" fmla="*/ 1355 w 4284"/>
              <a:gd name="T39" fmla="*/ 3049 h 4086"/>
              <a:gd name="T40" fmla="*/ 1416 w 4284"/>
              <a:gd name="T41" fmla="*/ 2961 h 4086"/>
              <a:gd name="T42" fmla="*/ 1427 w 4284"/>
              <a:gd name="T43" fmla="*/ 2851 h 4086"/>
              <a:gd name="T44" fmla="*/ 1380 w 4284"/>
              <a:gd name="T45" fmla="*/ 2753 h 4086"/>
              <a:gd name="T46" fmla="*/ 1293 w 4284"/>
              <a:gd name="T47" fmla="*/ 2691 h 4086"/>
              <a:gd name="T48" fmla="*/ 1018 w 4284"/>
              <a:gd name="T49" fmla="*/ 545 h 4086"/>
              <a:gd name="T50" fmla="*/ 962 w 4284"/>
              <a:gd name="T51" fmla="*/ 572 h 4086"/>
              <a:gd name="T52" fmla="*/ 949 w 4284"/>
              <a:gd name="T53" fmla="*/ 1942 h 4086"/>
              <a:gd name="T54" fmla="*/ 978 w 4284"/>
              <a:gd name="T55" fmla="*/ 1998 h 4086"/>
              <a:gd name="T56" fmla="*/ 3266 w 4284"/>
              <a:gd name="T57" fmla="*/ 2011 h 4086"/>
              <a:gd name="T58" fmla="*/ 3322 w 4284"/>
              <a:gd name="T59" fmla="*/ 1984 h 4086"/>
              <a:gd name="T60" fmla="*/ 3335 w 4284"/>
              <a:gd name="T61" fmla="*/ 614 h 4086"/>
              <a:gd name="T62" fmla="*/ 3306 w 4284"/>
              <a:gd name="T63" fmla="*/ 558 h 4086"/>
              <a:gd name="T64" fmla="*/ 1018 w 4284"/>
              <a:gd name="T65" fmla="*/ 545 h 4086"/>
              <a:gd name="T66" fmla="*/ 2579 w 4284"/>
              <a:gd name="T67" fmla="*/ 196 h 4086"/>
              <a:gd name="T68" fmla="*/ 3432 w 4284"/>
              <a:gd name="T69" fmla="*/ 210 h 4086"/>
              <a:gd name="T70" fmla="*/ 3558 w 4284"/>
              <a:gd name="T71" fmla="*/ 280 h 4086"/>
              <a:gd name="T72" fmla="*/ 3645 w 4284"/>
              <a:gd name="T73" fmla="*/ 395 h 4086"/>
              <a:gd name="T74" fmla="*/ 3676 w 4284"/>
              <a:gd name="T75" fmla="*/ 539 h 4086"/>
              <a:gd name="T76" fmla="*/ 3662 w 4284"/>
              <a:gd name="T77" fmla="*/ 3244 h 4086"/>
              <a:gd name="T78" fmla="*/ 3600 w 4284"/>
              <a:gd name="T79" fmla="*/ 3308 h 4086"/>
              <a:gd name="T80" fmla="*/ 3292 w 4284"/>
              <a:gd name="T81" fmla="*/ 3321 h 4086"/>
              <a:gd name="T82" fmla="*/ 2869 w 4284"/>
              <a:gd name="T83" fmla="*/ 3321 h 4086"/>
              <a:gd name="T84" fmla="*/ 0 w 4284"/>
              <a:gd name="T85" fmla="*/ 4086 h 4086"/>
              <a:gd name="T86" fmla="*/ 713 w 4284"/>
              <a:gd name="T87" fmla="*/ 3318 h 4086"/>
              <a:gd name="T88" fmla="*/ 637 w 4284"/>
              <a:gd name="T89" fmla="*/ 3270 h 4086"/>
              <a:gd name="T90" fmla="*/ 608 w 4284"/>
              <a:gd name="T91" fmla="*/ 3185 h 4086"/>
              <a:gd name="T92" fmla="*/ 622 w 4284"/>
              <a:gd name="T93" fmla="*/ 440 h 4086"/>
              <a:gd name="T94" fmla="*/ 692 w 4284"/>
              <a:gd name="T95" fmla="*/ 314 h 4086"/>
              <a:gd name="T96" fmla="*/ 806 w 4284"/>
              <a:gd name="T97" fmla="*/ 227 h 4086"/>
              <a:gd name="T98" fmla="*/ 950 w 4284"/>
              <a:gd name="T99" fmla="*/ 196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84" h="4086">
                <a:moveTo>
                  <a:pt x="3079" y="2678"/>
                </a:moveTo>
                <a:lnTo>
                  <a:pt x="3042" y="2682"/>
                </a:lnTo>
                <a:lnTo>
                  <a:pt x="3005" y="2691"/>
                </a:lnTo>
                <a:lnTo>
                  <a:pt x="2973" y="2707"/>
                </a:lnTo>
                <a:lnTo>
                  <a:pt x="2944" y="2728"/>
                </a:lnTo>
                <a:lnTo>
                  <a:pt x="2918" y="2753"/>
                </a:lnTo>
                <a:lnTo>
                  <a:pt x="2898" y="2782"/>
                </a:lnTo>
                <a:lnTo>
                  <a:pt x="2882" y="2815"/>
                </a:lnTo>
                <a:lnTo>
                  <a:pt x="2873" y="2851"/>
                </a:lnTo>
                <a:lnTo>
                  <a:pt x="2869" y="2889"/>
                </a:lnTo>
                <a:lnTo>
                  <a:pt x="2873" y="2926"/>
                </a:lnTo>
                <a:lnTo>
                  <a:pt x="2882" y="2961"/>
                </a:lnTo>
                <a:lnTo>
                  <a:pt x="2898" y="2995"/>
                </a:lnTo>
                <a:lnTo>
                  <a:pt x="2918" y="3024"/>
                </a:lnTo>
                <a:lnTo>
                  <a:pt x="2944" y="3049"/>
                </a:lnTo>
                <a:lnTo>
                  <a:pt x="2973" y="3070"/>
                </a:lnTo>
                <a:lnTo>
                  <a:pt x="3005" y="3086"/>
                </a:lnTo>
                <a:lnTo>
                  <a:pt x="3042" y="3095"/>
                </a:lnTo>
                <a:lnTo>
                  <a:pt x="3079" y="3099"/>
                </a:lnTo>
                <a:lnTo>
                  <a:pt x="3117" y="3095"/>
                </a:lnTo>
                <a:lnTo>
                  <a:pt x="3152" y="3086"/>
                </a:lnTo>
                <a:lnTo>
                  <a:pt x="3186" y="3070"/>
                </a:lnTo>
                <a:lnTo>
                  <a:pt x="3214" y="3049"/>
                </a:lnTo>
                <a:lnTo>
                  <a:pt x="3240" y="3024"/>
                </a:lnTo>
                <a:lnTo>
                  <a:pt x="3261" y="2995"/>
                </a:lnTo>
                <a:lnTo>
                  <a:pt x="3277" y="2961"/>
                </a:lnTo>
                <a:lnTo>
                  <a:pt x="3286" y="2926"/>
                </a:lnTo>
                <a:lnTo>
                  <a:pt x="3290" y="2889"/>
                </a:lnTo>
                <a:lnTo>
                  <a:pt x="3286" y="2851"/>
                </a:lnTo>
                <a:lnTo>
                  <a:pt x="3277" y="2815"/>
                </a:lnTo>
                <a:lnTo>
                  <a:pt x="3261" y="2782"/>
                </a:lnTo>
                <a:lnTo>
                  <a:pt x="3240" y="2753"/>
                </a:lnTo>
                <a:lnTo>
                  <a:pt x="3214" y="2728"/>
                </a:lnTo>
                <a:lnTo>
                  <a:pt x="3186" y="2707"/>
                </a:lnTo>
                <a:lnTo>
                  <a:pt x="3152" y="2691"/>
                </a:lnTo>
                <a:lnTo>
                  <a:pt x="3117" y="2682"/>
                </a:lnTo>
                <a:lnTo>
                  <a:pt x="3079" y="2678"/>
                </a:lnTo>
                <a:close/>
                <a:moveTo>
                  <a:pt x="1219" y="2678"/>
                </a:moveTo>
                <a:lnTo>
                  <a:pt x="1181" y="2682"/>
                </a:lnTo>
                <a:lnTo>
                  <a:pt x="1146" y="2691"/>
                </a:lnTo>
                <a:lnTo>
                  <a:pt x="1114" y="2707"/>
                </a:lnTo>
                <a:lnTo>
                  <a:pt x="1084" y="2728"/>
                </a:lnTo>
                <a:lnTo>
                  <a:pt x="1058" y="2753"/>
                </a:lnTo>
                <a:lnTo>
                  <a:pt x="1037" y="2782"/>
                </a:lnTo>
                <a:lnTo>
                  <a:pt x="1023" y="2815"/>
                </a:lnTo>
                <a:lnTo>
                  <a:pt x="1013" y="2851"/>
                </a:lnTo>
                <a:lnTo>
                  <a:pt x="1009" y="2889"/>
                </a:lnTo>
                <a:lnTo>
                  <a:pt x="1013" y="2926"/>
                </a:lnTo>
                <a:lnTo>
                  <a:pt x="1023" y="2961"/>
                </a:lnTo>
                <a:lnTo>
                  <a:pt x="1037" y="2995"/>
                </a:lnTo>
                <a:lnTo>
                  <a:pt x="1058" y="3024"/>
                </a:lnTo>
                <a:lnTo>
                  <a:pt x="1084" y="3049"/>
                </a:lnTo>
                <a:lnTo>
                  <a:pt x="1114" y="3070"/>
                </a:lnTo>
                <a:lnTo>
                  <a:pt x="1146" y="3086"/>
                </a:lnTo>
                <a:lnTo>
                  <a:pt x="1181" y="3095"/>
                </a:lnTo>
                <a:lnTo>
                  <a:pt x="1219" y="3099"/>
                </a:lnTo>
                <a:lnTo>
                  <a:pt x="1257" y="3095"/>
                </a:lnTo>
                <a:lnTo>
                  <a:pt x="1293" y="3086"/>
                </a:lnTo>
                <a:lnTo>
                  <a:pt x="1325" y="3070"/>
                </a:lnTo>
                <a:lnTo>
                  <a:pt x="1355" y="3049"/>
                </a:lnTo>
                <a:lnTo>
                  <a:pt x="1380" y="3024"/>
                </a:lnTo>
                <a:lnTo>
                  <a:pt x="1401" y="2995"/>
                </a:lnTo>
                <a:lnTo>
                  <a:pt x="1416" y="2961"/>
                </a:lnTo>
                <a:lnTo>
                  <a:pt x="1427" y="2926"/>
                </a:lnTo>
                <a:lnTo>
                  <a:pt x="1429" y="2889"/>
                </a:lnTo>
                <a:lnTo>
                  <a:pt x="1427" y="2851"/>
                </a:lnTo>
                <a:lnTo>
                  <a:pt x="1416" y="2815"/>
                </a:lnTo>
                <a:lnTo>
                  <a:pt x="1401" y="2782"/>
                </a:lnTo>
                <a:lnTo>
                  <a:pt x="1380" y="2753"/>
                </a:lnTo>
                <a:lnTo>
                  <a:pt x="1355" y="2728"/>
                </a:lnTo>
                <a:lnTo>
                  <a:pt x="1325" y="2707"/>
                </a:lnTo>
                <a:lnTo>
                  <a:pt x="1293" y="2691"/>
                </a:lnTo>
                <a:lnTo>
                  <a:pt x="1257" y="2682"/>
                </a:lnTo>
                <a:lnTo>
                  <a:pt x="1219" y="2678"/>
                </a:lnTo>
                <a:close/>
                <a:moveTo>
                  <a:pt x="1018" y="545"/>
                </a:moveTo>
                <a:lnTo>
                  <a:pt x="996" y="548"/>
                </a:lnTo>
                <a:lnTo>
                  <a:pt x="978" y="558"/>
                </a:lnTo>
                <a:lnTo>
                  <a:pt x="962" y="572"/>
                </a:lnTo>
                <a:lnTo>
                  <a:pt x="953" y="592"/>
                </a:lnTo>
                <a:lnTo>
                  <a:pt x="949" y="614"/>
                </a:lnTo>
                <a:lnTo>
                  <a:pt x="949" y="1942"/>
                </a:lnTo>
                <a:lnTo>
                  <a:pt x="953" y="1964"/>
                </a:lnTo>
                <a:lnTo>
                  <a:pt x="962" y="1984"/>
                </a:lnTo>
                <a:lnTo>
                  <a:pt x="978" y="1998"/>
                </a:lnTo>
                <a:lnTo>
                  <a:pt x="996" y="2008"/>
                </a:lnTo>
                <a:lnTo>
                  <a:pt x="1018" y="2011"/>
                </a:lnTo>
                <a:lnTo>
                  <a:pt x="3266" y="2011"/>
                </a:lnTo>
                <a:lnTo>
                  <a:pt x="3288" y="2008"/>
                </a:lnTo>
                <a:lnTo>
                  <a:pt x="3306" y="1998"/>
                </a:lnTo>
                <a:lnTo>
                  <a:pt x="3322" y="1984"/>
                </a:lnTo>
                <a:lnTo>
                  <a:pt x="3331" y="1964"/>
                </a:lnTo>
                <a:lnTo>
                  <a:pt x="3335" y="1942"/>
                </a:lnTo>
                <a:lnTo>
                  <a:pt x="3335" y="614"/>
                </a:lnTo>
                <a:lnTo>
                  <a:pt x="3331" y="592"/>
                </a:lnTo>
                <a:lnTo>
                  <a:pt x="3322" y="572"/>
                </a:lnTo>
                <a:lnTo>
                  <a:pt x="3306" y="558"/>
                </a:lnTo>
                <a:lnTo>
                  <a:pt x="3288" y="548"/>
                </a:lnTo>
                <a:lnTo>
                  <a:pt x="3266" y="545"/>
                </a:lnTo>
                <a:lnTo>
                  <a:pt x="1018" y="545"/>
                </a:lnTo>
                <a:close/>
                <a:moveTo>
                  <a:pt x="1705" y="0"/>
                </a:moveTo>
                <a:lnTo>
                  <a:pt x="2579" y="0"/>
                </a:lnTo>
                <a:lnTo>
                  <a:pt x="2579" y="196"/>
                </a:lnTo>
                <a:lnTo>
                  <a:pt x="3334" y="196"/>
                </a:lnTo>
                <a:lnTo>
                  <a:pt x="3384" y="200"/>
                </a:lnTo>
                <a:lnTo>
                  <a:pt x="3432" y="210"/>
                </a:lnTo>
                <a:lnTo>
                  <a:pt x="3478" y="227"/>
                </a:lnTo>
                <a:lnTo>
                  <a:pt x="3521" y="250"/>
                </a:lnTo>
                <a:lnTo>
                  <a:pt x="3558" y="280"/>
                </a:lnTo>
                <a:lnTo>
                  <a:pt x="3592" y="314"/>
                </a:lnTo>
                <a:lnTo>
                  <a:pt x="3622" y="352"/>
                </a:lnTo>
                <a:lnTo>
                  <a:pt x="3645" y="395"/>
                </a:lnTo>
                <a:lnTo>
                  <a:pt x="3662" y="440"/>
                </a:lnTo>
                <a:lnTo>
                  <a:pt x="3673" y="488"/>
                </a:lnTo>
                <a:lnTo>
                  <a:pt x="3676" y="539"/>
                </a:lnTo>
                <a:lnTo>
                  <a:pt x="3676" y="3185"/>
                </a:lnTo>
                <a:lnTo>
                  <a:pt x="3673" y="3216"/>
                </a:lnTo>
                <a:lnTo>
                  <a:pt x="3662" y="3244"/>
                </a:lnTo>
                <a:lnTo>
                  <a:pt x="3647" y="3270"/>
                </a:lnTo>
                <a:lnTo>
                  <a:pt x="3626" y="3291"/>
                </a:lnTo>
                <a:lnTo>
                  <a:pt x="3600" y="3308"/>
                </a:lnTo>
                <a:lnTo>
                  <a:pt x="3571" y="3318"/>
                </a:lnTo>
                <a:lnTo>
                  <a:pt x="3539" y="3321"/>
                </a:lnTo>
                <a:lnTo>
                  <a:pt x="3292" y="3321"/>
                </a:lnTo>
                <a:lnTo>
                  <a:pt x="4284" y="4086"/>
                </a:lnTo>
                <a:lnTo>
                  <a:pt x="3647" y="4086"/>
                </a:lnTo>
                <a:lnTo>
                  <a:pt x="2869" y="3321"/>
                </a:lnTo>
                <a:lnTo>
                  <a:pt x="1415" y="3321"/>
                </a:lnTo>
                <a:lnTo>
                  <a:pt x="637" y="4086"/>
                </a:lnTo>
                <a:lnTo>
                  <a:pt x="0" y="4086"/>
                </a:lnTo>
                <a:lnTo>
                  <a:pt x="992" y="3321"/>
                </a:lnTo>
                <a:lnTo>
                  <a:pt x="745" y="3321"/>
                </a:lnTo>
                <a:lnTo>
                  <a:pt x="713" y="3318"/>
                </a:lnTo>
                <a:lnTo>
                  <a:pt x="684" y="3308"/>
                </a:lnTo>
                <a:lnTo>
                  <a:pt x="658" y="3291"/>
                </a:lnTo>
                <a:lnTo>
                  <a:pt x="637" y="3270"/>
                </a:lnTo>
                <a:lnTo>
                  <a:pt x="622" y="3244"/>
                </a:lnTo>
                <a:lnTo>
                  <a:pt x="611" y="3216"/>
                </a:lnTo>
                <a:lnTo>
                  <a:pt x="608" y="3185"/>
                </a:lnTo>
                <a:lnTo>
                  <a:pt x="608" y="539"/>
                </a:lnTo>
                <a:lnTo>
                  <a:pt x="611" y="488"/>
                </a:lnTo>
                <a:lnTo>
                  <a:pt x="622" y="440"/>
                </a:lnTo>
                <a:lnTo>
                  <a:pt x="639" y="395"/>
                </a:lnTo>
                <a:lnTo>
                  <a:pt x="662" y="352"/>
                </a:lnTo>
                <a:lnTo>
                  <a:pt x="692" y="314"/>
                </a:lnTo>
                <a:lnTo>
                  <a:pt x="726" y="280"/>
                </a:lnTo>
                <a:lnTo>
                  <a:pt x="763" y="250"/>
                </a:lnTo>
                <a:lnTo>
                  <a:pt x="806" y="227"/>
                </a:lnTo>
                <a:lnTo>
                  <a:pt x="852" y="210"/>
                </a:lnTo>
                <a:lnTo>
                  <a:pt x="900" y="200"/>
                </a:lnTo>
                <a:lnTo>
                  <a:pt x="950" y="196"/>
                </a:lnTo>
                <a:lnTo>
                  <a:pt x="1705" y="196"/>
                </a:lnTo>
                <a:lnTo>
                  <a:pt x="170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Freeform 63"/>
          <p:cNvSpPr>
            <a:spLocks noEditPoints="1"/>
          </p:cNvSpPr>
          <p:nvPr/>
        </p:nvSpPr>
        <p:spPr bwMode="auto">
          <a:xfrm>
            <a:off x="5747738" y="1863311"/>
            <a:ext cx="574866" cy="563404"/>
          </a:xfrm>
          <a:custGeom>
            <a:avLst/>
            <a:gdLst>
              <a:gd name="T0" fmla="*/ 3141 w 3912"/>
              <a:gd name="T1" fmla="*/ 2702 h 3833"/>
              <a:gd name="T2" fmla="*/ 3616 w 3912"/>
              <a:gd name="T3" fmla="*/ 2329 h 3833"/>
              <a:gd name="T4" fmla="*/ 2364 w 3912"/>
              <a:gd name="T5" fmla="*/ 2555 h 3833"/>
              <a:gd name="T6" fmla="*/ 2828 w 3912"/>
              <a:gd name="T7" fmla="*/ 2008 h 3833"/>
              <a:gd name="T8" fmla="*/ 1907 w 3912"/>
              <a:gd name="T9" fmla="*/ 1825 h 3833"/>
              <a:gd name="T10" fmla="*/ 2632 w 3912"/>
              <a:gd name="T11" fmla="*/ 1266 h 3833"/>
              <a:gd name="T12" fmla="*/ 2813 w 3912"/>
              <a:gd name="T13" fmla="*/ 1584 h 3833"/>
              <a:gd name="T14" fmla="*/ 603 w 3912"/>
              <a:gd name="T15" fmla="*/ 1189 h 3833"/>
              <a:gd name="T16" fmla="*/ 881 w 3912"/>
              <a:gd name="T17" fmla="*/ 1516 h 3833"/>
              <a:gd name="T18" fmla="*/ 920 w 3912"/>
              <a:gd name="T19" fmla="*/ 1770 h 3833"/>
              <a:gd name="T20" fmla="*/ 785 w 3912"/>
              <a:gd name="T21" fmla="*/ 1952 h 3833"/>
              <a:gd name="T22" fmla="*/ 723 w 3912"/>
              <a:gd name="T23" fmla="*/ 2163 h 3833"/>
              <a:gd name="T24" fmla="*/ 935 w 3912"/>
              <a:gd name="T25" fmla="*/ 2480 h 3833"/>
              <a:gd name="T26" fmla="*/ 1264 w 3912"/>
              <a:gd name="T27" fmla="*/ 2818 h 3833"/>
              <a:gd name="T28" fmla="*/ 1596 w 3912"/>
              <a:gd name="T29" fmla="*/ 3075 h 3833"/>
              <a:gd name="T30" fmla="*/ 1830 w 3912"/>
              <a:gd name="T31" fmla="*/ 3094 h 3833"/>
              <a:gd name="T32" fmla="*/ 2011 w 3912"/>
              <a:gd name="T33" fmla="*/ 2934 h 3833"/>
              <a:gd name="T34" fmla="*/ 2237 w 3912"/>
              <a:gd name="T35" fmla="*/ 2918 h 3833"/>
              <a:gd name="T36" fmla="*/ 2581 w 3912"/>
              <a:gd name="T37" fmla="*/ 3155 h 3833"/>
              <a:gd name="T38" fmla="*/ 2678 w 3912"/>
              <a:gd name="T39" fmla="*/ 3427 h 3833"/>
              <a:gd name="T40" fmla="*/ 2536 w 3912"/>
              <a:gd name="T41" fmla="*/ 3644 h 3833"/>
              <a:gd name="T42" fmla="*/ 2319 w 3912"/>
              <a:gd name="T43" fmla="*/ 3815 h 3833"/>
              <a:gd name="T44" fmla="*/ 1866 w 3912"/>
              <a:gd name="T45" fmla="*/ 3775 h 3833"/>
              <a:gd name="T46" fmla="*/ 1223 w 3912"/>
              <a:gd name="T47" fmla="*/ 3434 h 3833"/>
              <a:gd name="T48" fmla="*/ 535 w 3912"/>
              <a:gd name="T49" fmla="*/ 2784 h 3833"/>
              <a:gd name="T50" fmla="*/ 114 w 3912"/>
              <a:gd name="T51" fmla="*/ 2111 h 3833"/>
              <a:gd name="T52" fmla="*/ 1 w 3912"/>
              <a:gd name="T53" fmla="*/ 1598 h 3833"/>
              <a:gd name="T54" fmla="*/ 141 w 3912"/>
              <a:gd name="T55" fmla="*/ 1342 h 3833"/>
              <a:gd name="T56" fmla="*/ 347 w 3912"/>
              <a:gd name="T57" fmla="*/ 1170 h 3833"/>
              <a:gd name="T58" fmla="*/ 3147 w 3912"/>
              <a:gd name="T59" fmla="*/ 1148 h 3833"/>
              <a:gd name="T60" fmla="*/ 3665 w 3912"/>
              <a:gd name="T61" fmla="*/ 1825 h 3833"/>
              <a:gd name="T62" fmla="*/ 3418 w 3912"/>
              <a:gd name="T63" fmla="*/ 1039 h 3833"/>
              <a:gd name="T64" fmla="*/ 2866 w 3912"/>
              <a:gd name="T65" fmla="*/ 926 h 3833"/>
              <a:gd name="T66" fmla="*/ 3175 w 3912"/>
              <a:gd name="T67" fmla="*/ 732 h 3833"/>
              <a:gd name="T68" fmla="*/ 1433 w 3912"/>
              <a:gd name="T69" fmla="*/ 345 h 3833"/>
              <a:gd name="T70" fmla="*/ 754 w 3912"/>
              <a:gd name="T71" fmla="*/ 807 h 3833"/>
              <a:gd name="T72" fmla="*/ 1166 w 3912"/>
              <a:gd name="T73" fmla="*/ 828 h 3833"/>
              <a:gd name="T74" fmla="*/ 2091 w 3912"/>
              <a:gd name="T75" fmla="*/ 1127 h 3833"/>
              <a:gd name="T76" fmla="*/ 2621 w 3912"/>
              <a:gd name="T77" fmla="*/ 803 h 3833"/>
              <a:gd name="T78" fmla="*/ 2276 w 3912"/>
              <a:gd name="T79" fmla="*/ 316 h 3833"/>
              <a:gd name="T80" fmla="*/ 1674 w 3912"/>
              <a:gd name="T81" fmla="*/ 357 h 3833"/>
              <a:gd name="T82" fmla="*/ 1344 w 3912"/>
              <a:gd name="T83" fmla="*/ 887 h 3833"/>
              <a:gd name="T84" fmla="*/ 1907 w 3912"/>
              <a:gd name="T85" fmla="*/ 247 h 3833"/>
              <a:gd name="T86" fmla="*/ 2690 w 3912"/>
              <a:gd name="T87" fmla="*/ 130 h 3833"/>
              <a:gd name="T88" fmla="*/ 3428 w 3912"/>
              <a:gd name="T89" fmla="*/ 644 h 3833"/>
              <a:gd name="T90" fmla="*/ 3854 w 3912"/>
              <a:gd name="T91" fmla="*/ 1445 h 3833"/>
              <a:gd name="T92" fmla="*/ 3856 w 3912"/>
              <a:gd name="T93" fmla="*/ 2375 h 3833"/>
              <a:gd name="T94" fmla="*/ 3453 w 3912"/>
              <a:gd name="T95" fmla="*/ 3161 h 3833"/>
              <a:gd name="T96" fmla="*/ 2749 w 3912"/>
              <a:gd name="T97" fmla="*/ 3680 h 3833"/>
              <a:gd name="T98" fmla="*/ 2866 w 3912"/>
              <a:gd name="T99" fmla="*/ 3355 h 3833"/>
              <a:gd name="T100" fmla="*/ 3301 w 3912"/>
              <a:gd name="T101" fmla="*/ 2960 h 3833"/>
              <a:gd name="T102" fmla="*/ 2786 w 3912"/>
              <a:gd name="T103" fmla="*/ 3119 h 3833"/>
              <a:gd name="T104" fmla="*/ 2372 w 3912"/>
              <a:gd name="T105" fmla="*/ 2740 h 3833"/>
              <a:gd name="T106" fmla="*/ 1975 w 3912"/>
              <a:gd name="T107" fmla="*/ 2747 h 3833"/>
              <a:gd name="T108" fmla="*/ 1391 w 3912"/>
              <a:gd name="T109" fmla="*/ 2685 h 3833"/>
              <a:gd name="T110" fmla="*/ 1171 w 3912"/>
              <a:gd name="T111" fmla="*/ 2008 h 3833"/>
              <a:gd name="T112" fmla="*/ 1062 w 3912"/>
              <a:gd name="T113" fmla="*/ 2347 h 3833"/>
              <a:gd name="T114" fmla="*/ 1030 w 3912"/>
              <a:gd name="T115" fmla="*/ 1946 h 3833"/>
              <a:gd name="T116" fmla="*/ 1112 w 3912"/>
              <a:gd name="T117" fmla="*/ 1648 h 3833"/>
              <a:gd name="T118" fmla="*/ 978 w 3912"/>
              <a:gd name="T119" fmla="*/ 1186 h 3833"/>
              <a:gd name="T120" fmla="*/ 514 w 3912"/>
              <a:gd name="T121" fmla="*/ 964 h 3833"/>
              <a:gd name="T122" fmla="*/ 592 w 3912"/>
              <a:gd name="T123" fmla="*/ 620 h 3833"/>
              <a:gd name="T124" fmla="*/ 1322 w 3912"/>
              <a:gd name="T125" fmla="*/ 124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12" h="3833">
                <a:moveTo>
                  <a:pt x="3012" y="2008"/>
                </a:moveTo>
                <a:lnTo>
                  <a:pt x="3006" y="2142"/>
                </a:lnTo>
                <a:lnTo>
                  <a:pt x="2996" y="2273"/>
                </a:lnTo>
                <a:lnTo>
                  <a:pt x="2980" y="2400"/>
                </a:lnTo>
                <a:lnTo>
                  <a:pt x="2961" y="2524"/>
                </a:lnTo>
                <a:lnTo>
                  <a:pt x="2938" y="2644"/>
                </a:lnTo>
                <a:lnTo>
                  <a:pt x="3042" y="2671"/>
                </a:lnTo>
                <a:lnTo>
                  <a:pt x="3141" y="2702"/>
                </a:lnTo>
                <a:lnTo>
                  <a:pt x="3236" y="2735"/>
                </a:lnTo>
                <a:lnTo>
                  <a:pt x="3325" y="2771"/>
                </a:lnTo>
                <a:lnTo>
                  <a:pt x="3409" y="2809"/>
                </a:lnTo>
                <a:lnTo>
                  <a:pt x="3463" y="2720"/>
                </a:lnTo>
                <a:lnTo>
                  <a:pt x="3509" y="2626"/>
                </a:lnTo>
                <a:lnTo>
                  <a:pt x="3552" y="2530"/>
                </a:lnTo>
                <a:lnTo>
                  <a:pt x="3587" y="2431"/>
                </a:lnTo>
                <a:lnTo>
                  <a:pt x="3616" y="2329"/>
                </a:lnTo>
                <a:lnTo>
                  <a:pt x="3639" y="2224"/>
                </a:lnTo>
                <a:lnTo>
                  <a:pt x="3656" y="2117"/>
                </a:lnTo>
                <a:lnTo>
                  <a:pt x="3665" y="2008"/>
                </a:lnTo>
                <a:lnTo>
                  <a:pt x="3012" y="2008"/>
                </a:lnTo>
                <a:close/>
                <a:moveTo>
                  <a:pt x="2091" y="2008"/>
                </a:moveTo>
                <a:lnTo>
                  <a:pt x="2091" y="2540"/>
                </a:lnTo>
                <a:lnTo>
                  <a:pt x="2229" y="2545"/>
                </a:lnTo>
                <a:lnTo>
                  <a:pt x="2364" y="2555"/>
                </a:lnTo>
                <a:lnTo>
                  <a:pt x="2498" y="2568"/>
                </a:lnTo>
                <a:lnTo>
                  <a:pt x="2628" y="2586"/>
                </a:lnTo>
                <a:lnTo>
                  <a:pt x="2755" y="2607"/>
                </a:lnTo>
                <a:lnTo>
                  <a:pt x="2779" y="2493"/>
                </a:lnTo>
                <a:lnTo>
                  <a:pt x="2798" y="2376"/>
                </a:lnTo>
                <a:lnTo>
                  <a:pt x="2812" y="2256"/>
                </a:lnTo>
                <a:lnTo>
                  <a:pt x="2823" y="2134"/>
                </a:lnTo>
                <a:lnTo>
                  <a:pt x="2828" y="2008"/>
                </a:lnTo>
                <a:lnTo>
                  <a:pt x="2091" y="2008"/>
                </a:lnTo>
                <a:close/>
                <a:moveTo>
                  <a:pt x="1240" y="1244"/>
                </a:moveTo>
                <a:lnTo>
                  <a:pt x="1217" y="1355"/>
                </a:lnTo>
                <a:lnTo>
                  <a:pt x="1200" y="1468"/>
                </a:lnTo>
                <a:lnTo>
                  <a:pt x="1187" y="1584"/>
                </a:lnTo>
                <a:lnTo>
                  <a:pt x="1176" y="1704"/>
                </a:lnTo>
                <a:lnTo>
                  <a:pt x="1171" y="1825"/>
                </a:lnTo>
                <a:lnTo>
                  <a:pt x="1907" y="1825"/>
                </a:lnTo>
                <a:lnTo>
                  <a:pt x="1907" y="1311"/>
                </a:lnTo>
                <a:lnTo>
                  <a:pt x="1769" y="1306"/>
                </a:lnTo>
                <a:lnTo>
                  <a:pt x="1632" y="1298"/>
                </a:lnTo>
                <a:lnTo>
                  <a:pt x="1498" y="1283"/>
                </a:lnTo>
                <a:lnTo>
                  <a:pt x="1368" y="1266"/>
                </a:lnTo>
                <a:lnTo>
                  <a:pt x="1240" y="1244"/>
                </a:lnTo>
                <a:close/>
                <a:moveTo>
                  <a:pt x="2760" y="1244"/>
                </a:moveTo>
                <a:lnTo>
                  <a:pt x="2632" y="1266"/>
                </a:lnTo>
                <a:lnTo>
                  <a:pt x="2501" y="1283"/>
                </a:lnTo>
                <a:lnTo>
                  <a:pt x="2366" y="1296"/>
                </a:lnTo>
                <a:lnTo>
                  <a:pt x="2230" y="1306"/>
                </a:lnTo>
                <a:lnTo>
                  <a:pt x="2091" y="1311"/>
                </a:lnTo>
                <a:lnTo>
                  <a:pt x="2091" y="1825"/>
                </a:lnTo>
                <a:lnTo>
                  <a:pt x="2828" y="1825"/>
                </a:lnTo>
                <a:lnTo>
                  <a:pt x="2823" y="1704"/>
                </a:lnTo>
                <a:lnTo>
                  <a:pt x="2813" y="1584"/>
                </a:lnTo>
                <a:lnTo>
                  <a:pt x="2799" y="1468"/>
                </a:lnTo>
                <a:lnTo>
                  <a:pt x="2781" y="1355"/>
                </a:lnTo>
                <a:lnTo>
                  <a:pt x="2760" y="1244"/>
                </a:lnTo>
                <a:close/>
                <a:moveTo>
                  <a:pt x="468" y="1144"/>
                </a:moveTo>
                <a:lnTo>
                  <a:pt x="500" y="1147"/>
                </a:lnTo>
                <a:lnTo>
                  <a:pt x="533" y="1156"/>
                </a:lnTo>
                <a:lnTo>
                  <a:pt x="568" y="1169"/>
                </a:lnTo>
                <a:lnTo>
                  <a:pt x="603" y="1189"/>
                </a:lnTo>
                <a:lnTo>
                  <a:pt x="640" y="1214"/>
                </a:lnTo>
                <a:lnTo>
                  <a:pt x="677" y="1247"/>
                </a:lnTo>
                <a:lnTo>
                  <a:pt x="716" y="1286"/>
                </a:lnTo>
                <a:lnTo>
                  <a:pt x="755" y="1332"/>
                </a:lnTo>
                <a:lnTo>
                  <a:pt x="794" y="1383"/>
                </a:lnTo>
                <a:lnTo>
                  <a:pt x="829" y="1431"/>
                </a:lnTo>
                <a:lnTo>
                  <a:pt x="857" y="1475"/>
                </a:lnTo>
                <a:lnTo>
                  <a:pt x="881" y="1516"/>
                </a:lnTo>
                <a:lnTo>
                  <a:pt x="900" y="1555"/>
                </a:lnTo>
                <a:lnTo>
                  <a:pt x="914" y="1592"/>
                </a:lnTo>
                <a:lnTo>
                  <a:pt x="923" y="1627"/>
                </a:lnTo>
                <a:lnTo>
                  <a:pt x="931" y="1659"/>
                </a:lnTo>
                <a:lnTo>
                  <a:pt x="933" y="1689"/>
                </a:lnTo>
                <a:lnTo>
                  <a:pt x="932" y="1717"/>
                </a:lnTo>
                <a:lnTo>
                  <a:pt x="927" y="1744"/>
                </a:lnTo>
                <a:lnTo>
                  <a:pt x="920" y="1770"/>
                </a:lnTo>
                <a:lnTo>
                  <a:pt x="910" y="1794"/>
                </a:lnTo>
                <a:lnTo>
                  <a:pt x="897" y="1818"/>
                </a:lnTo>
                <a:lnTo>
                  <a:pt x="883" y="1842"/>
                </a:lnTo>
                <a:lnTo>
                  <a:pt x="867" y="1864"/>
                </a:lnTo>
                <a:lnTo>
                  <a:pt x="848" y="1886"/>
                </a:lnTo>
                <a:lnTo>
                  <a:pt x="827" y="1908"/>
                </a:lnTo>
                <a:lnTo>
                  <a:pt x="807" y="1930"/>
                </a:lnTo>
                <a:lnTo>
                  <a:pt x="785" y="1952"/>
                </a:lnTo>
                <a:lnTo>
                  <a:pt x="761" y="1975"/>
                </a:lnTo>
                <a:lnTo>
                  <a:pt x="737" y="1999"/>
                </a:lnTo>
                <a:lnTo>
                  <a:pt x="722" y="2020"/>
                </a:lnTo>
                <a:lnTo>
                  <a:pt x="711" y="2044"/>
                </a:lnTo>
                <a:lnTo>
                  <a:pt x="707" y="2070"/>
                </a:lnTo>
                <a:lnTo>
                  <a:pt x="708" y="2098"/>
                </a:lnTo>
                <a:lnTo>
                  <a:pt x="714" y="2129"/>
                </a:lnTo>
                <a:lnTo>
                  <a:pt x="723" y="2163"/>
                </a:lnTo>
                <a:lnTo>
                  <a:pt x="739" y="2198"/>
                </a:lnTo>
                <a:lnTo>
                  <a:pt x="756" y="2235"/>
                </a:lnTo>
                <a:lnTo>
                  <a:pt x="779" y="2273"/>
                </a:lnTo>
                <a:lnTo>
                  <a:pt x="805" y="2312"/>
                </a:lnTo>
                <a:lnTo>
                  <a:pt x="833" y="2354"/>
                </a:lnTo>
                <a:lnTo>
                  <a:pt x="865" y="2395"/>
                </a:lnTo>
                <a:lnTo>
                  <a:pt x="900" y="2437"/>
                </a:lnTo>
                <a:lnTo>
                  <a:pt x="935" y="2480"/>
                </a:lnTo>
                <a:lnTo>
                  <a:pt x="973" y="2524"/>
                </a:lnTo>
                <a:lnTo>
                  <a:pt x="1012" y="2567"/>
                </a:lnTo>
                <a:lnTo>
                  <a:pt x="1053" y="2609"/>
                </a:lnTo>
                <a:lnTo>
                  <a:pt x="1094" y="2653"/>
                </a:lnTo>
                <a:lnTo>
                  <a:pt x="1136" y="2695"/>
                </a:lnTo>
                <a:lnTo>
                  <a:pt x="1178" y="2736"/>
                </a:lnTo>
                <a:lnTo>
                  <a:pt x="1221" y="2778"/>
                </a:lnTo>
                <a:lnTo>
                  <a:pt x="1264" y="2818"/>
                </a:lnTo>
                <a:lnTo>
                  <a:pt x="1308" y="2859"/>
                </a:lnTo>
                <a:lnTo>
                  <a:pt x="1350" y="2896"/>
                </a:lnTo>
                <a:lnTo>
                  <a:pt x="1393" y="2932"/>
                </a:lnTo>
                <a:lnTo>
                  <a:pt x="1436" y="2966"/>
                </a:lnTo>
                <a:lnTo>
                  <a:pt x="1477" y="2998"/>
                </a:lnTo>
                <a:lnTo>
                  <a:pt x="1517" y="3026"/>
                </a:lnTo>
                <a:lnTo>
                  <a:pt x="1557" y="3052"/>
                </a:lnTo>
                <a:lnTo>
                  <a:pt x="1596" y="3075"/>
                </a:lnTo>
                <a:lnTo>
                  <a:pt x="1632" y="3094"/>
                </a:lnTo>
                <a:lnTo>
                  <a:pt x="1667" y="3108"/>
                </a:lnTo>
                <a:lnTo>
                  <a:pt x="1700" y="3119"/>
                </a:lnTo>
                <a:lnTo>
                  <a:pt x="1731" y="3124"/>
                </a:lnTo>
                <a:lnTo>
                  <a:pt x="1760" y="3125"/>
                </a:lnTo>
                <a:lnTo>
                  <a:pt x="1786" y="3120"/>
                </a:lnTo>
                <a:lnTo>
                  <a:pt x="1810" y="3109"/>
                </a:lnTo>
                <a:lnTo>
                  <a:pt x="1830" y="3094"/>
                </a:lnTo>
                <a:lnTo>
                  <a:pt x="1854" y="3070"/>
                </a:lnTo>
                <a:lnTo>
                  <a:pt x="1877" y="3048"/>
                </a:lnTo>
                <a:lnTo>
                  <a:pt x="1899" y="3025"/>
                </a:lnTo>
                <a:lnTo>
                  <a:pt x="1920" y="3004"/>
                </a:lnTo>
                <a:lnTo>
                  <a:pt x="1943" y="2984"/>
                </a:lnTo>
                <a:lnTo>
                  <a:pt x="1965" y="2965"/>
                </a:lnTo>
                <a:lnTo>
                  <a:pt x="1988" y="2948"/>
                </a:lnTo>
                <a:lnTo>
                  <a:pt x="2011" y="2934"/>
                </a:lnTo>
                <a:lnTo>
                  <a:pt x="2034" y="2921"/>
                </a:lnTo>
                <a:lnTo>
                  <a:pt x="2059" y="2911"/>
                </a:lnTo>
                <a:lnTo>
                  <a:pt x="2084" y="2904"/>
                </a:lnTo>
                <a:lnTo>
                  <a:pt x="2111" y="2899"/>
                </a:lnTo>
                <a:lnTo>
                  <a:pt x="2140" y="2899"/>
                </a:lnTo>
                <a:lnTo>
                  <a:pt x="2171" y="2902"/>
                </a:lnTo>
                <a:lnTo>
                  <a:pt x="2203" y="2908"/>
                </a:lnTo>
                <a:lnTo>
                  <a:pt x="2237" y="2918"/>
                </a:lnTo>
                <a:lnTo>
                  <a:pt x="2273" y="2932"/>
                </a:lnTo>
                <a:lnTo>
                  <a:pt x="2312" y="2951"/>
                </a:lnTo>
                <a:lnTo>
                  <a:pt x="2353" y="2975"/>
                </a:lnTo>
                <a:lnTo>
                  <a:pt x="2398" y="3004"/>
                </a:lnTo>
                <a:lnTo>
                  <a:pt x="2446" y="3037"/>
                </a:lnTo>
                <a:lnTo>
                  <a:pt x="2495" y="3076"/>
                </a:lnTo>
                <a:lnTo>
                  <a:pt x="2542" y="3117"/>
                </a:lnTo>
                <a:lnTo>
                  <a:pt x="2581" y="3155"/>
                </a:lnTo>
                <a:lnTo>
                  <a:pt x="2613" y="3193"/>
                </a:lnTo>
                <a:lnTo>
                  <a:pt x="2639" y="3228"/>
                </a:lnTo>
                <a:lnTo>
                  <a:pt x="2658" y="3264"/>
                </a:lnTo>
                <a:lnTo>
                  <a:pt x="2672" y="3298"/>
                </a:lnTo>
                <a:lnTo>
                  <a:pt x="2680" y="3332"/>
                </a:lnTo>
                <a:lnTo>
                  <a:pt x="2684" y="3365"/>
                </a:lnTo>
                <a:lnTo>
                  <a:pt x="2683" y="3396"/>
                </a:lnTo>
                <a:lnTo>
                  <a:pt x="2678" y="3427"/>
                </a:lnTo>
                <a:lnTo>
                  <a:pt x="2668" y="3456"/>
                </a:lnTo>
                <a:lnTo>
                  <a:pt x="2657" y="3486"/>
                </a:lnTo>
                <a:lnTo>
                  <a:pt x="2641" y="3513"/>
                </a:lnTo>
                <a:lnTo>
                  <a:pt x="2623" y="3542"/>
                </a:lnTo>
                <a:lnTo>
                  <a:pt x="2604" y="3568"/>
                </a:lnTo>
                <a:lnTo>
                  <a:pt x="2582" y="3594"/>
                </a:lnTo>
                <a:lnTo>
                  <a:pt x="2559" y="3619"/>
                </a:lnTo>
                <a:lnTo>
                  <a:pt x="2536" y="3644"/>
                </a:lnTo>
                <a:lnTo>
                  <a:pt x="2511" y="3669"/>
                </a:lnTo>
                <a:lnTo>
                  <a:pt x="2487" y="3693"/>
                </a:lnTo>
                <a:lnTo>
                  <a:pt x="2462" y="3715"/>
                </a:lnTo>
                <a:lnTo>
                  <a:pt x="2438" y="3738"/>
                </a:lnTo>
                <a:lnTo>
                  <a:pt x="2416" y="3761"/>
                </a:lnTo>
                <a:lnTo>
                  <a:pt x="2389" y="3783"/>
                </a:lnTo>
                <a:lnTo>
                  <a:pt x="2357" y="3801"/>
                </a:lnTo>
                <a:lnTo>
                  <a:pt x="2319" y="3815"/>
                </a:lnTo>
                <a:lnTo>
                  <a:pt x="2277" y="3826"/>
                </a:lnTo>
                <a:lnTo>
                  <a:pt x="2230" y="3832"/>
                </a:lnTo>
                <a:lnTo>
                  <a:pt x="2179" y="3833"/>
                </a:lnTo>
                <a:lnTo>
                  <a:pt x="2123" y="3831"/>
                </a:lnTo>
                <a:lnTo>
                  <a:pt x="2065" y="3824"/>
                </a:lnTo>
                <a:lnTo>
                  <a:pt x="2002" y="3812"/>
                </a:lnTo>
                <a:lnTo>
                  <a:pt x="1936" y="3795"/>
                </a:lnTo>
                <a:lnTo>
                  <a:pt x="1866" y="3775"/>
                </a:lnTo>
                <a:lnTo>
                  <a:pt x="1794" y="3749"/>
                </a:lnTo>
                <a:lnTo>
                  <a:pt x="1719" y="3719"/>
                </a:lnTo>
                <a:lnTo>
                  <a:pt x="1641" y="3683"/>
                </a:lnTo>
                <a:lnTo>
                  <a:pt x="1561" y="3644"/>
                </a:lnTo>
                <a:lnTo>
                  <a:pt x="1479" y="3599"/>
                </a:lnTo>
                <a:lnTo>
                  <a:pt x="1395" y="3549"/>
                </a:lnTo>
                <a:lnTo>
                  <a:pt x="1310" y="3493"/>
                </a:lnTo>
                <a:lnTo>
                  <a:pt x="1223" y="3434"/>
                </a:lnTo>
                <a:lnTo>
                  <a:pt x="1136" y="3369"/>
                </a:lnTo>
                <a:lnTo>
                  <a:pt x="1048" y="3297"/>
                </a:lnTo>
                <a:lnTo>
                  <a:pt x="958" y="3221"/>
                </a:lnTo>
                <a:lnTo>
                  <a:pt x="869" y="3139"/>
                </a:lnTo>
                <a:lnTo>
                  <a:pt x="779" y="3052"/>
                </a:lnTo>
                <a:lnTo>
                  <a:pt x="692" y="2962"/>
                </a:lnTo>
                <a:lnTo>
                  <a:pt x="611" y="2873"/>
                </a:lnTo>
                <a:lnTo>
                  <a:pt x="535" y="2784"/>
                </a:lnTo>
                <a:lnTo>
                  <a:pt x="465" y="2695"/>
                </a:lnTo>
                <a:lnTo>
                  <a:pt x="399" y="2607"/>
                </a:lnTo>
                <a:lnTo>
                  <a:pt x="339" y="2520"/>
                </a:lnTo>
                <a:lnTo>
                  <a:pt x="285" y="2435"/>
                </a:lnTo>
                <a:lnTo>
                  <a:pt x="234" y="2351"/>
                </a:lnTo>
                <a:lnTo>
                  <a:pt x="190" y="2269"/>
                </a:lnTo>
                <a:lnTo>
                  <a:pt x="149" y="2189"/>
                </a:lnTo>
                <a:lnTo>
                  <a:pt x="114" y="2111"/>
                </a:lnTo>
                <a:lnTo>
                  <a:pt x="84" y="2035"/>
                </a:lnTo>
                <a:lnTo>
                  <a:pt x="58" y="1963"/>
                </a:lnTo>
                <a:lnTo>
                  <a:pt x="38" y="1894"/>
                </a:lnTo>
                <a:lnTo>
                  <a:pt x="21" y="1828"/>
                </a:lnTo>
                <a:lnTo>
                  <a:pt x="9" y="1765"/>
                </a:lnTo>
                <a:lnTo>
                  <a:pt x="2" y="1705"/>
                </a:lnTo>
                <a:lnTo>
                  <a:pt x="0" y="1649"/>
                </a:lnTo>
                <a:lnTo>
                  <a:pt x="1" y="1598"/>
                </a:lnTo>
                <a:lnTo>
                  <a:pt x="7" y="1552"/>
                </a:lnTo>
                <a:lnTo>
                  <a:pt x="18" y="1509"/>
                </a:lnTo>
                <a:lnTo>
                  <a:pt x="32" y="1471"/>
                </a:lnTo>
                <a:lnTo>
                  <a:pt x="50" y="1439"/>
                </a:lnTo>
                <a:lnTo>
                  <a:pt x="72" y="1412"/>
                </a:lnTo>
                <a:lnTo>
                  <a:pt x="95" y="1389"/>
                </a:lnTo>
                <a:lnTo>
                  <a:pt x="117" y="1365"/>
                </a:lnTo>
                <a:lnTo>
                  <a:pt x="141" y="1342"/>
                </a:lnTo>
                <a:lnTo>
                  <a:pt x="165" y="1317"/>
                </a:lnTo>
                <a:lnTo>
                  <a:pt x="188" y="1292"/>
                </a:lnTo>
                <a:lnTo>
                  <a:pt x="213" y="1268"/>
                </a:lnTo>
                <a:lnTo>
                  <a:pt x="238" y="1245"/>
                </a:lnTo>
                <a:lnTo>
                  <a:pt x="264" y="1224"/>
                </a:lnTo>
                <a:lnTo>
                  <a:pt x="292" y="1204"/>
                </a:lnTo>
                <a:lnTo>
                  <a:pt x="319" y="1186"/>
                </a:lnTo>
                <a:lnTo>
                  <a:pt x="347" y="1170"/>
                </a:lnTo>
                <a:lnTo>
                  <a:pt x="376" y="1159"/>
                </a:lnTo>
                <a:lnTo>
                  <a:pt x="405" y="1150"/>
                </a:lnTo>
                <a:lnTo>
                  <a:pt x="436" y="1144"/>
                </a:lnTo>
                <a:lnTo>
                  <a:pt x="468" y="1144"/>
                </a:lnTo>
                <a:close/>
                <a:moveTo>
                  <a:pt x="3418" y="1039"/>
                </a:moveTo>
                <a:lnTo>
                  <a:pt x="3333" y="1077"/>
                </a:lnTo>
                <a:lnTo>
                  <a:pt x="3243" y="1113"/>
                </a:lnTo>
                <a:lnTo>
                  <a:pt x="3147" y="1148"/>
                </a:lnTo>
                <a:lnTo>
                  <a:pt x="3047" y="1179"/>
                </a:lnTo>
                <a:lnTo>
                  <a:pt x="2941" y="1206"/>
                </a:lnTo>
                <a:lnTo>
                  <a:pt x="2964" y="1324"/>
                </a:lnTo>
                <a:lnTo>
                  <a:pt x="2981" y="1444"/>
                </a:lnTo>
                <a:lnTo>
                  <a:pt x="2997" y="1567"/>
                </a:lnTo>
                <a:lnTo>
                  <a:pt x="3006" y="1694"/>
                </a:lnTo>
                <a:lnTo>
                  <a:pt x="3012" y="1825"/>
                </a:lnTo>
                <a:lnTo>
                  <a:pt x="3665" y="1825"/>
                </a:lnTo>
                <a:lnTo>
                  <a:pt x="3656" y="1718"/>
                </a:lnTo>
                <a:lnTo>
                  <a:pt x="3641" y="1614"/>
                </a:lnTo>
                <a:lnTo>
                  <a:pt x="3618" y="1510"/>
                </a:lnTo>
                <a:lnTo>
                  <a:pt x="3590" y="1410"/>
                </a:lnTo>
                <a:lnTo>
                  <a:pt x="3555" y="1313"/>
                </a:lnTo>
                <a:lnTo>
                  <a:pt x="3515" y="1218"/>
                </a:lnTo>
                <a:lnTo>
                  <a:pt x="3469" y="1127"/>
                </a:lnTo>
                <a:lnTo>
                  <a:pt x="3418" y="1039"/>
                </a:lnTo>
                <a:close/>
                <a:moveTo>
                  <a:pt x="2567" y="345"/>
                </a:moveTo>
                <a:lnTo>
                  <a:pt x="2617" y="411"/>
                </a:lnTo>
                <a:lnTo>
                  <a:pt x="2666" y="485"/>
                </a:lnTo>
                <a:lnTo>
                  <a:pt x="2711" y="563"/>
                </a:lnTo>
                <a:lnTo>
                  <a:pt x="2755" y="647"/>
                </a:lnTo>
                <a:lnTo>
                  <a:pt x="2795" y="736"/>
                </a:lnTo>
                <a:lnTo>
                  <a:pt x="2832" y="828"/>
                </a:lnTo>
                <a:lnTo>
                  <a:pt x="2866" y="926"/>
                </a:lnTo>
                <a:lnTo>
                  <a:pt x="2897" y="1028"/>
                </a:lnTo>
                <a:lnTo>
                  <a:pt x="2989" y="1004"/>
                </a:lnTo>
                <a:lnTo>
                  <a:pt x="3076" y="978"/>
                </a:lnTo>
                <a:lnTo>
                  <a:pt x="3160" y="949"/>
                </a:lnTo>
                <a:lnTo>
                  <a:pt x="3239" y="919"/>
                </a:lnTo>
                <a:lnTo>
                  <a:pt x="3312" y="887"/>
                </a:lnTo>
                <a:lnTo>
                  <a:pt x="3246" y="807"/>
                </a:lnTo>
                <a:lnTo>
                  <a:pt x="3175" y="732"/>
                </a:lnTo>
                <a:lnTo>
                  <a:pt x="3099" y="661"/>
                </a:lnTo>
                <a:lnTo>
                  <a:pt x="3019" y="595"/>
                </a:lnTo>
                <a:lnTo>
                  <a:pt x="2936" y="534"/>
                </a:lnTo>
                <a:lnTo>
                  <a:pt x="2849" y="478"/>
                </a:lnTo>
                <a:lnTo>
                  <a:pt x="2759" y="428"/>
                </a:lnTo>
                <a:lnTo>
                  <a:pt x="2664" y="383"/>
                </a:lnTo>
                <a:lnTo>
                  <a:pt x="2567" y="345"/>
                </a:lnTo>
                <a:close/>
                <a:moveTo>
                  <a:pt x="1433" y="345"/>
                </a:moveTo>
                <a:lnTo>
                  <a:pt x="1335" y="383"/>
                </a:lnTo>
                <a:lnTo>
                  <a:pt x="1241" y="428"/>
                </a:lnTo>
                <a:lnTo>
                  <a:pt x="1150" y="478"/>
                </a:lnTo>
                <a:lnTo>
                  <a:pt x="1063" y="534"/>
                </a:lnTo>
                <a:lnTo>
                  <a:pt x="979" y="595"/>
                </a:lnTo>
                <a:lnTo>
                  <a:pt x="900" y="661"/>
                </a:lnTo>
                <a:lnTo>
                  <a:pt x="824" y="732"/>
                </a:lnTo>
                <a:lnTo>
                  <a:pt x="754" y="807"/>
                </a:lnTo>
                <a:lnTo>
                  <a:pt x="688" y="887"/>
                </a:lnTo>
                <a:lnTo>
                  <a:pt x="761" y="919"/>
                </a:lnTo>
                <a:lnTo>
                  <a:pt x="839" y="949"/>
                </a:lnTo>
                <a:lnTo>
                  <a:pt x="922" y="978"/>
                </a:lnTo>
                <a:lnTo>
                  <a:pt x="1010" y="1004"/>
                </a:lnTo>
                <a:lnTo>
                  <a:pt x="1102" y="1028"/>
                </a:lnTo>
                <a:lnTo>
                  <a:pt x="1133" y="926"/>
                </a:lnTo>
                <a:lnTo>
                  <a:pt x="1166" y="828"/>
                </a:lnTo>
                <a:lnTo>
                  <a:pt x="1204" y="736"/>
                </a:lnTo>
                <a:lnTo>
                  <a:pt x="1245" y="647"/>
                </a:lnTo>
                <a:lnTo>
                  <a:pt x="1287" y="563"/>
                </a:lnTo>
                <a:lnTo>
                  <a:pt x="1334" y="485"/>
                </a:lnTo>
                <a:lnTo>
                  <a:pt x="1382" y="411"/>
                </a:lnTo>
                <a:lnTo>
                  <a:pt x="1433" y="345"/>
                </a:lnTo>
                <a:close/>
                <a:moveTo>
                  <a:pt x="2091" y="247"/>
                </a:moveTo>
                <a:lnTo>
                  <a:pt x="2091" y="1127"/>
                </a:lnTo>
                <a:lnTo>
                  <a:pt x="2220" y="1122"/>
                </a:lnTo>
                <a:lnTo>
                  <a:pt x="2347" y="1113"/>
                </a:lnTo>
                <a:lnTo>
                  <a:pt x="2473" y="1102"/>
                </a:lnTo>
                <a:lnTo>
                  <a:pt x="2595" y="1085"/>
                </a:lnTo>
                <a:lnTo>
                  <a:pt x="2715" y="1066"/>
                </a:lnTo>
                <a:lnTo>
                  <a:pt x="2686" y="974"/>
                </a:lnTo>
                <a:lnTo>
                  <a:pt x="2655" y="887"/>
                </a:lnTo>
                <a:lnTo>
                  <a:pt x="2621" y="803"/>
                </a:lnTo>
                <a:lnTo>
                  <a:pt x="2585" y="724"/>
                </a:lnTo>
                <a:lnTo>
                  <a:pt x="2548" y="649"/>
                </a:lnTo>
                <a:lnTo>
                  <a:pt x="2506" y="580"/>
                </a:lnTo>
                <a:lnTo>
                  <a:pt x="2465" y="516"/>
                </a:lnTo>
                <a:lnTo>
                  <a:pt x="2420" y="456"/>
                </a:lnTo>
                <a:lnTo>
                  <a:pt x="2373" y="404"/>
                </a:lnTo>
                <a:lnTo>
                  <a:pt x="2326" y="357"/>
                </a:lnTo>
                <a:lnTo>
                  <a:pt x="2276" y="316"/>
                </a:lnTo>
                <a:lnTo>
                  <a:pt x="2225" y="282"/>
                </a:lnTo>
                <a:lnTo>
                  <a:pt x="2173" y="253"/>
                </a:lnTo>
                <a:lnTo>
                  <a:pt x="2091" y="247"/>
                </a:lnTo>
                <a:close/>
                <a:moveTo>
                  <a:pt x="1907" y="247"/>
                </a:moveTo>
                <a:lnTo>
                  <a:pt x="1826" y="253"/>
                </a:lnTo>
                <a:lnTo>
                  <a:pt x="1773" y="282"/>
                </a:lnTo>
                <a:lnTo>
                  <a:pt x="1722" y="316"/>
                </a:lnTo>
                <a:lnTo>
                  <a:pt x="1674" y="357"/>
                </a:lnTo>
                <a:lnTo>
                  <a:pt x="1625" y="404"/>
                </a:lnTo>
                <a:lnTo>
                  <a:pt x="1579" y="456"/>
                </a:lnTo>
                <a:lnTo>
                  <a:pt x="1535" y="516"/>
                </a:lnTo>
                <a:lnTo>
                  <a:pt x="1492" y="580"/>
                </a:lnTo>
                <a:lnTo>
                  <a:pt x="1452" y="649"/>
                </a:lnTo>
                <a:lnTo>
                  <a:pt x="1414" y="724"/>
                </a:lnTo>
                <a:lnTo>
                  <a:pt x="1377" y="803"/>
                </a:lnTo>
                <a:lnTo>
                  <a:pt x="1344" y="887"/>
                </a:lnTo>
                <a:lnTo>
                  <a:pt x="1313" y="974"/>
                </a:lnTo>
                <a:lnTo>
                  <a:pt x="1285" y="1066"/>
                </a:lnTo>
                <a:lnTo>
                  <a:pt x="1404" y="1085"/>
                </a:lnTo>
                <a:lnTo>
                  <a:pt x="1527" y="1102"/>
                </a:lnTo>
                <a:lnTo>
                  <a:pt x="1651" y="1113"/>
                </a:lnTo>
                <a:lnTo>
                  <a:pt x="1779" y="1122"/>
                </a:lnTo>
                <a:lnTo>
                  <a:pt x="1907" y="1127"/>
                </a:lnTo>
                <a:lnTo>
                  <a:pt x="1907" y="247"/>
                </a:lnTo>
                <a:close/>
                <a:moveTo>
                  <a:pt x="2000" y="0"/>
                </a:moveTo>
                <a:lnTo>
                  <a:pt x="2000" y="0"/>
                </a:lnTo>
                <a:lnTo>
                  <a:pt x="2121" y="4"/>
                </a:lnTo>
                <a:lnTo>
                  <a:pt x="2239" y="14"/>
                </a:lnTo>
                <a:lnTo>
                  <a:pt x="2355" y="33"/>
                </a:lnTo>
                <a:lnTo>
                  <a:pt x="2469" y="58"/>
                </a:lnTo>
                <a:lnTo>
                  <a:pt x="2582" y="90"/>
                </a:lnTo>
                <a:lnTo>
                  <a:pt x="2690" y="130"/>
                </a:lnTo>
                <a:lnTo>
                  <a:pt x="2795" y="174"/>
                </a:lnTo>
                <a:lnTo>
                  <a:pt x="2898" y="225"/>
                </a:lnTo>
                <a:lnTo>
                  <a:pt x="2997" y="282"/>
                </a:lnTo>
                <a:lnTo>
                  <a:pt x="3092" y="344"/>
                </a:lnTo>
                <a:lnTo>
                  <a:pt x="3182" y="411"/>
                </a:lnTo>
                <a:lnTo>
                  <a:pt x="3269" y="484"/>
                </a:lnTo>
                <a:lnTo>
                  <a:pt x="3351" y="562"/>
                </a:lnTo>
                <a:lnTo>
                  <a:pt x="3428" y="644"/>
                </a:lnTo>
                <a:lnTo>
                  <a:pt x="3502" y="731"/>
                </a:lnTo>
                <a:lnTo>
                  <a:pt x="3569" y="822"/>
                </a:lnTo>
                <a:lnTo>
                  <a:pt x="3631" y="917"/>
                </a:lnTo>
                <a:lnTo>
                  <a:pt x="3688" y="1016"/>
                </a:lnTo>
                <a:lnTo>
                  <a:pt x="3739" y="1118"/>
                </a:lnTo>
                <a:lnTo>
                  <a:pt x="3783" y="1225"/>
                </a:lnTo>
                <a:lnTo>
                  <a:pt x="3822" y="1333"/>
                </a:lnTo>
                <a:lnTo>
                  <a:pt x="3854" y="1445"/>
                </a:lnTo>
                <a:lnTo>
                  <a:pt x="3879" y="1560"/>
                </a:lnTo>
                <a:lnTo>
                  <a:pt x="3897" y="1677"/>
                </a:lnTo>
                <a:lnTo>
                  <a:pt x="3908" y="1795"/>
                </a:lnTo>
                <a:lnTo>
                  <a:pt x="3912" y="1917"/>
                </a:lnTo>
                <a:lnTo>
                  <a:pt x="3908" y="2034"/>
                </a:lnTo>
                <a:lnTo>
                  <a:pt x="3898" y="2151"/>
                </a:lnTo>
                <a:lnTo>
                  <a:pt x="3880" y="2264"/>
                </a:lnTo>
                <a:lnTo>
                  <a:pt x="3856" y="2375"/>
                </a:lnTo>
                <a:lnTo>
                  <a:pt x="3827" y="2485"/>
                </a:lnTo>
                <a:lnTo>
                  <a:pt x="3790" y="2591"/>
                </a:lnTo>
                <a:lnTo>
                  <a:pt x="3747" y="2695"/>
                </a:lnTo>
                <a:lnTo>
                  <a:pt x="3700" y="2795"/>
                </a:lnTo>
                <a:lnTo>
                  <a:pt x="3645" y="2892"/>
                </a:lnTo>
                <a:lnTo>
                  <a:pt x="3586" y="2985"/>
                </a:lnTo>
                <a:lnTo>
                  <a:pt x="3522" y="3075"/>
                </a:lnTo>
                <a:lnTo>
                  <a:pt x="3453" y="3161"/>
                </a:lnTo>
                <a:lnTo>
                  <a:pt x="3380" y="3243"/>
                </a:lnTo>
                <a:lnTo>
                  <a:pt x="3301" y="3320"/>
                </a:lnTo>
                <a:lnTo>
                  <a:pt x="3219" y="3392"/>
                </a:lnTo>
                <a:lnTo>
                  <a:pt x="3132" y="3460"/>
                </a:lnTo>
                <a:lnTo>
                  <a:pt x="3042" y="3523"/>
                </a:lnTo>
                <a:lnTo>
                  <a:pt x="2947" y="3581"/>
                </a:lnTo>
                <a:lnTo>
                  <a:pt x="2850" y="3633"/>
                </a:lnTo>
                <a:lnTo>
                  <a:pt x="2749" y="3680"/>
                </a:lnTo>
                <a:lnTo>
                  <a:pt x="2774" y="3647"/>
                </a:lnTo>
                <a:lnTo>
                  <a:pt x="2798" y="3610"/>
                </a:lnTo>
                <a:lnTo>
                  <a:pt x="2818" y="3573"/>
                </a:lnTo>
                <a:lnTo>
                  <a:pt x="2836" y="3534"/>
                </a:lnTo>
                <a:lnTo>
                  <a:pt x="2850" y="3492"/>
                </a:lnTo>
                <a:lnTo>
                  <a:pt x="2861" y="3448"/>
                </a:lnTo>
                <a:lnTo>
                  <a:pt x="2866" y="3403"/>
                </a:lnTo>
                <a:lnTo>
                  <a:pt x="2866" y="3355"/>
                </a:lnTo>
                <a:lnTo>
                  <a:pt x="2866" y="3351"/>
                </a:lnTo>
                <a:lnTo>
                  <a:pt x="2865" y="3345"/>
                </a:lnTo>
                <a:lnTo>
                  <a:pt x="2947" y="3291"/>
                </a:lnTo>
                <a:lnTo>
                  <a:pt x="3025" y="3233"/>
                </a:lnTo>
                <a:lnTo>
                  <a:pt x="3100" y="3171"/>
                </a:lnTo>
                <a:lnTo>
                  <a:pt x="3171" y="3105"/>
                </a:lnTo>
                <a:lnTo>
                  <a:pt x="3239" y="3035"/>
                </a:lnTo>
                <a:lnTo>
                  <a:pt x="3301" y="2960"/>
                </a:lnTo>
                <a:lnTo>
                  <a:pt x="3228" y="2929"/>
                </a:lnTo>
                <a:lnTo>
                  <a:pt x="3151" y="2899"/>
                </a:lnTo>
                <a:lnTo>
                  <a:pt x="3069" y="2871"/>
                </a:lnTo>
                <a:lnTo>
                  <a:pt x="2983" y="2846"/>
                </a:lnTo>
                <a:lnTo>
                  <a:pt x="2893" y="2822"/>
                </a:lnTo>
                <a:lnTo>
                  <a:pt x="2861" y="2925"/>
                </a:lnTo>
                <a:lnTo>
                  <a:pt x="2825" y="3025"/>
                </a:lnTo>
                <a:lnTo>
                  <a:pt x="2786" y="3119"/>
                </a:lnTo>
                <a:lnTo>
                  <a:pt x="2747" y="3068"/>
                </a:lnTo>
                <a:lnTo>
                  <a:pt x="2702" y="3017"/>
                </a:lnTo>
                <a:lnTo>
                  <a:pt x="2647" y="2966"/>
                </a:lnTo>
                <a:lnTo>
                  <a:pt x="2680" y="2878"/>
                </a:lnTo>
                <a:lnTo>
                  <a:pt x="2710" y="2785"/>
                </a:lnTo>
                <a:lnTo>
                  <a:pt x="2600" y="2767"/>
                </a:lnTo>
                <a:lnTo>
                  <a:pt x="2487" y="2752"/>
                </a:lnTo>
                <a:lnTo>
                  <a:pt x="2372" y="2740"/>
                </a:lnTo>
                <a:lnTo>
                  <a:pt x="2256" y="2732"/>
                </a:lnTo>
                <a:lnTo>
                  <a:pt x="2214" y="2722"/>
                </a:lnTo>
                <a:lnTo>
                  <a:pt x="2174" y="2717"/>
                </a:lnTo>
                <a:lnTo>
                  <a:pt x="2134" y="2715"/>
                </a:lnTo>
                <a:lnTo>
                  <a:pt x="2090" y="2717"/>
                </a:lnTo>
                <a:lnTo>
                  <a:pt x="2050" y="2723"/>
                </a:lnTo>
                <a:lnTo>
                  <a:pt x="2011" y="2734"/>
                </a:lnTo>
                <a:lnTo>
                  <a:pt x="1975" y="2747"/>
                </a:lnTo>
                <a:lnTo>
                  <a:pt x="1941" y="2763"/>
                </a:lnTo>
                <a:lnTo>
                  <a:pt x="1907" y="2782"/>
                </a:lnTo>
                <a:lnTo>
                  <a:pt x="1907" y="2726"/>
                </a:lnTo>
                <a:lnTo>
                  <a:pt x="1760" y="2732"/>
                </a:lnTo>
                <a:lnTo>
                  <a:pt x="1613" y="2742"/>
                </a:lnTo>
                <a:lnTo>
                  <a:pt x="1471" y="2758"/>
                </a:lnTo>
                <a:lnTo>
                  <a:pt x="1432" y="2723"/>
                </a:lnTo>
                <a:lnTo>
                  <a:pt x="1391" y="2685"/>
                </a:lnTo>
                <a:lnTo>
                  <a:pt x="1345" y="2644"/>
                </a:lnTo>
                <a:lnTo>
                  <a:pt x="1298" y="2597"/>
                </a:lnTo>
                <a:lnTo>
                  <a:pt x="1446" y="2575"/>
                </a:lnTo>
                <a:lnTo>
                  <a:pt x="1597" y="2558"/>
                </a:lnTo>
                <a:lnTo>
                  <a:pt x="1751" y="2546"/>
                </a:lnTo>
                <a:lnTo>
                  <a:pt x="1907" y="2540"/>
                </a:lnTo>
                <a:lnTo>
                  <a:pt x="1907" y="2008"/>
                </a:lnTo>
                <a:lnTo>
                  <a:pt x="1171" y="2008"/>
                </a:lnTo>
                <a:lnTo>
                  <a:pt x="1177" y="2144"/>
                </a:lnTo>
                <a:lnTo>
                  <a:pt x="1189" y="2274"/>
                </a:lnTo>
                <a:lnTo>
                  <a:pt x="1206" y="2403"/>
                </a:lnTo>
                <a:lnTo>
                  <a:pt x="1228" y="2527"/>
                </a:lnTo>
                <a:lnTo>
                  <a:pt x="1180" y="2476"/>
                </a:lnTo>
                <a:lnTo>
                  <a:pt x="1136" y="2430"/>
                </a:lnTo>
                <a:lnTo>
                  <a:pt x="1097" y="2386"/>
                </a:lnTo>
                <a:lnTo>
                  <a:pt x="1062" y="2347"/>
                </a:lnTo>
                <a:lnTo>
                  <a:pt x="1031" y="2309"/>
                </a:lnTo>
                <a:lnTo>
                  <a:pt x="1005" y="2275"/>
                </a:lnTo>
                <a:lnTo>
                  <a:pt x="997" y="2188"/>
                </a:lnTo>
                <a:lnTo>
                  <a:pt x="991" y="2098"/>
                </a:lnTo>
                <a:lnTo>
                  <a:pt x="987" y="2008"/>
                </a:lnTo>
                <a:lnTo>
                  <a:pt x="982" y="2008"/>
                </a:lnTo>
                <a:lnTo>
                  <a:pt x="1008" y="1977"/>
                </a:lnTo>
                <a:lnTo>
                  <a:pt x="1030" y="1946"/>
                </a:lnTo>
                <a:lnTo>
                  <a:pt x="1051" y="1913"/>
                </a:lnTo>
                <a:lnTo>
                  <a:pt x="1070" y="1880"/>
                </a:lnTo>
                <a:lnTo>
                  <a:pt x="1086" y="1844"/>
                </a:lnTo>
                <a:lnTo>
                  <a:pt x="1099" y="1809"/>
                </a:lnTo>
                <a:lnTo>
                  <a:pt x="1108" y="1770"/>
                </a:lnTo>
                <a:lnTo>
                  <a:pt x="1113" y="1731"/>
                </a:lnTo>
                <a:lnTo>
                  <a:pt x="1116" y="1691"/>
                </a:lnTo>
                <a:lnTo>
                  <a:pt x="1112" y="1648"/>
                </a:lnTo>
                <a:lnTo>
                  <a:pt x="1105" y="1603"/>
                </a:lnTo>
                <a:lnTo>
                  <a:pt x="1093" y="1555"/>
                </a:lnTo>
                <a:lnTo>
                  <a:pt x="1075" y="1507"/>
                </a:lnTo>
                <a:lnTo>
                  <a:pt x="1053" y="1454"/>
                </a:lnTo>
                <a:lnTo>
                  <a:pt x="1024" y="1401"/>
                </a:lnTo>
                <a:lnTo>
                  <a:pt x="1040" y="1302"/>
                </a:lnTo>
                <a:lnTo>
                  <a:pt x="1059" y="1206"/>
                </a:lnTo>
                <a:lnTo>
                  <a:pt x="978" y="1186"/>
                </a:lnTo>
                <a:lnTo>
                  <a:pt x="902" y="1163"/>
                </a:lnTo>
                <a:lnTo>
                  <a:pt x="827" y="1138"/>
                </a:lnTo>
                <a:lnTo>
                  <a:pt x="778" y="1092"/>
                </a:lnTo>
                <a:lnTo>
                  <a:pt x="725" y="1052"/>
                </a:lnTo>
                <a:lnTo>
                  <a:pt x="675" y="1018"/>
                </a:lnTo>
                <a:lnTo>
                  <a:pt x="621" y="993"/>
                </a:lnTo>
                <a:lnTo>
                  <a:pt x="568" y="974"/>
                </a:lnTo>
                <a:lnTo>
                  <a:pt x="514" y="964"/>
                </a:lnTo>
                <a:lnTo>
                  <a:pt x="460" y="960"/>
                </a:lnTo>
                <a:lnTo>
                  <a:pt x="415" y="963"/>
                </a:lnTo>
                <a:lnTo>
                  <a:pt x="372" y="970"/>
                </a:lnTo>
                <a:lnTo>
                  <a:pt x="332" y="980"/>
                </a:lnTo>
                <a:lnTo>
                  <a:pt x="389" y="884"/>
                </a:lnTo>
                <a:lnTo>
                  <a:pt x="452" y="793"/>
                </a:lnTo>
                <a:lnTo>
                  <a:pt x="519" y="705"/>
                </a:lnTo>
                <a:lnTo>
                  <a:pt x="592" y="620"/>
                </a:lnTo>
                <a:lnTo>
                  <a:pt x="669" y="541"/>
                </a:lnTo>
                <a:lnTo>
                  <a:pt x="750" y="466"/>
                </a:lnTo>
                <a:lnTo>
                  <a:pt x="837" y="396"/>
                </a:lnTo>
                <a:lnTo>
                  <a:pt x="927" y="330"/>
                </a:lnTo>
                <a:lnTo>
                  <a:pt x="1021" y="271"/>
                </a:lnTo>
                <a:lnTo>
                  <a:pt x="1118" y="216"/>
                </a:lnTo>
                <a:lnTo>
                  <a:pt x="1219" y="168"/>
                </a:lnTo>
                <a:lnTo>
                  <a:pt x="1322" y="124"/>
                </a:lnTo>
                <a:lnTo>
                  <a:pt x="1428" y="87"/>
                </a:lnTo>
                <a:lnTo>
                  <a:pt x="1539" y="56"/>
                </a:lnTo>
                <a:lnTo>
                  <a:pt x="1650" y="32"/>
                </a:lnTo>
                <a:lnTo>
                  <a:pt x="1765" y="14"/>
                </a:lnTo>
                <a:lnTo>
                  <a:pt x="1881" y="4"/>
                </a:lnTo>
                <a:lnTo>
                  <a:pt x="200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reeform 68"/>
          <p:cNvSpPr>
            <a:spLocks noEditPoints="1"/>
          </p:cNvSpPr>
          <p:nvPr/>
        </p:nvSpPr>
        <p:spPr bwMode="auto">
          <a:xfrm>
            <a:off x="8203113" y="1738711"/>
            <a:ext cx="701754" cy="753452"/>
          </a:xfrm>
          <a:custGeom>
            <a:avLst/>
            <a:gdLst>
              <a:gd name="T0" fmla="*/ 1733 w 3312"/>
              <a:gd name="T1" fmla="*/ 259 h 3556"/>
              <a:gd name="T2" fmla="*/ 1858 w 3312"/>
              <a:gd name="T3" fmla="*/ 424 h 3556"/>
              <a:gd name="T4" fmla="*/ 2338 w 3312"/>
              <a:gd name="T5" fmla="*/ 554 h 3556"/>
              <a:gd name="T6" fmla="*/ 2749 w 3312"/>
              <a:gd name="T7" fmla="*/ 813 h 3556"/>
              <a:gd name="T8" fmla="*/ 3064 w 3312"/>
              <a:gd name="T9" fmla="*/ 1175 h 3556"/>
              <a:gd name="T10" fmla="*/ 3261 w 3312"/>
              <a:gd name="T11" fmla="*/ 1615 h 3556"/>
              <a:gd name="T12" fmla="*/ 3234 w 3312"/>
              <a:gd name="T13" fmla="*/ 1859 h 3556"/>
              <a:gd name="T14" fmla="*/ 2973 w 3312"/>
              <a:gd name="T15" fmla="*/ 1802 h 3556"/>
              <a:gd name="T16" fmla="*/ 2733 w 3312"/>
              <a:gd name="T17" fmla="*/ 1849 h 3556"/>
              <a:gd name="T18" fmla="*/ 2574 w 3312"/>
              <a:gd name="T19" fmla="*/ 1972 h 3556"/>
              <a:gd name="T20" fmla="*/ 2494 w 3312"/>
              <a:gd name="T21" fmla="*/ 1972 h 3556"/>
              <a:gd name="T22" fmla="*/ 2334 w 3312"/>
              <a:gd name="T23" fmla="*/ 1848 h 3556"/>
              <a:gd name="T24" fmla="*/ 2095 w 3312"/>
              <a:gd name="T25" fmla="*/ 1799 h 3556"/>
              <a:gd name="T26" fmla="*/ 1834 w 3312"/>
              <a:gd name="T27" fmla="*/ 1858 h 3556"/>
              <a:gd name="T28" fmla="*/ 1743 w 3312"/>
              <a:gd name="T29" fmla="*/ 3161 h 3556"/>
              <a:gd name="T30" fmla="*/ 1623 w 3312"/>
              <a:gd name="T31" fmla="*/ 3406 h 3556"/>
              <a:gd name="T32" fmla="*/ 1408 w 3312"/>
              <a:gd name="T33" fmla="*/ 3543 h 3556"/>
              <a:gd name="T34" fmla="*/ 1154 w 3312"/>
              <a:gd name="T35" fmla="*/ 3527 h 3556"/>
              <a:gd name="T36" fmla="*/ 955 w 3312"/>
              <a:gd name="T37" fmla="*/ 3364 h 3556"/>
              <a:gd name="T38" fmla="*/ 859 w 3312"/>
              <a:gd name="T39" fmla="*/ 3103 h 3556"/>
              <a:gd name="T40" fmla="*/ 893 w 3312"/>
              <a:gd name="T41" fmla="*/ 2955 h 3556"/>
              <a:gd name="T42" fmla="*/ 999 w 3312"/>
              <a:gd name="T43" fmla="*/ 2942 h 3556"/>
              <a:gd name="T44" fmla="*/ 1055 w 3312"/>
              <a:gd name="T45" fmla="*/ 3044 h 3556"/>
              <a:gd name="T46" fmla="*/ 1116 w 3312"/>
              <a:gd name="T47" fmla="*/ 3231 h 3556"/>
              <a:gd name="T48" fmla="*/ 1269 w 3312"/>
              <a:gd name="T49" fmla="*/ 3327 h 3556"/>
              <a:gd name="T50" fmla="*/ 1442 w 3312"/>
              <a:gd name="T51" fmla="*/ 3284 h 3556"/>
              <a:gd name="T52" fmla="*/ 1547 w 3312"/>
              <a:gd name="T53" fmla="*/ 3126 h 3556"/>
              <a:gd name="T54" fmla="*/ 1478 w 3312"/>
              <a:gd name="T55" fmla="*/ 1859 h 3556"/>
              <a:gd name="T56" fmla="*/ 1217 w 3312"/>
              <a:gd name="T57" fmla="*/ 1802 h 3556"/>
              <a:gd name="T58" fmla="*/ 978 w 3312"/>
              <a:gd name="T59" fmla="*/ 1849 h 3556"/>
              <a:gd name="T60" fmla="*/ 819 w 3312"/>
              <a:gd name="T61" fmla="*/ 1972 h 3556"/>
              <a:gd name="T62" fmla="*/ 739 w 3312"/>
              <a:gd name="T63" fmla="*/ 1972 h 3556"/>
              <a:gd name="T64" fmla="*/ 579 w 3312"/>
              <a:gd name="T65" fmla="*/ 1848 h 3556"/>
              <a:gd name="T66" fmla="*/ 339 w 3312"/>
              <a:gd name="T67" fmla="*/ 1799 h 3556"/>
              <a:gd name="T68" fmla="*/ 78 w 3312"/>
              <a:gd name="T69" fmla="*/ 1857 h 3556"/>
              <a:gd name="T70" fmla="*/ 51 w 3312"/>
              <a:gd name="T71" fmla="*/ 1614 h 3556"/>
              <a:gd name="T72" fmla="*/ 249 w 3312"/>
              <a:gd name="T73" fmla="*/ 1173 h 3556"/>
              <a:gd name="T74" fmla="*/ 564 w 3312"/>
              <a:gd name="T75" fmla="*/ 812 h 3556"/>
              <a:gd name="T76" fmla="*/ 974 w 3312"/>
              <a:gd name="T77" fmla="*/ 554 h 3556"/>
              <a:gd name="T78" fmla="*/ 1454 w 3312"/>
              <a:gd name="T79" fmla="*/ 424 h 3556"/>
              <a:gd name="T80" fmla="*/ 1579 w 3312"/>
              <a:gd name="T81" fmla="*/ 259 h 3556"/>
              <a:gd name="T82" fmla="*/ 240 w 3312"/>
              <a:gd name="T83" fmla="*/ 217 h 3556"/>
              <a:gd name="T84" fmla="*/ 267 w 3312"/>
              <a:gd name="T85" fmla="*/ 280 h 3556"/>
              <a:gd name="T86" fmla="*/ 323 w 3312"/>
              <a:gd name="T87" fmla="*/ 420 h 3556"/>
              <a:gd name="T88" fmla="*/ 372 w 3312"/>
              <a:gd name="T89" fmla="*/ 569 h 3556"/>
              <a:gd name="T90" fmla="*/ 372 w 3312"/>
              <a:gd name="T91" fmla="*/ 695 h 3556"/>
              <a:gd name="T92" fmla="*/ 269 w 3312"/>
              <a:gd name="T93" fmla="*/ 791 h 3556"/>
              <a:gd name="T94" fmla="*/ 137 w 3312"/>
              <a:gd name="T95" fmla="*/ 747 h 3556"/>
              <a:gd name="T96" fmla="*/ 97 w 3312"/>
              <a:gd name="T97" fmla="*/ 614 h 3556"/>
              <a:gd name="T98" fmla="*/ 133 w 3312"/>
              <a:gd name="T99" fmla="*/ 483 h 3556"/>
              <a:gd name="T100" fmla="*/ 192 w 3312"/>
              <a:gd name="T101" fmla="*/ 331 h 3556"/>
              <a:gd name="T102" fmla="*/ 235 w 3312"/>
              <a:gd name="T103" fmla="*/ 228 h 3556"/>
              <a:gd name="T104" fmla="*/ 651 w 3312"/>
              <a:gd name="T105" fmla="*/ 11 h 3556"/>
              <a:gd name="T106" fmla="*/ 691 w 3312"/>
              <a:gd name="T107" fmla="*/ 104 h 3556"/>
              <a:gd name="T108" fmla="*/ 738 w 3312"/>
              <a:gd name="T109" fmla="*/ 234 h 3556"/>
              <a:gd name="T110" fmla="*/ 752 w 3312"/>
              <a:gd name="T111" fmla="*/ 339 h 3556"/>
              <a:gd name="T112" fmla="*/ 671 w 3312"/>
              <a:gd name="T113" fmla="*/ 431 h 3556"/>
              <a:gd name="T114" fmla="*/ 562 w 3312"/>
              <a:gd name="T115" fmla="*/ 387 h 3556"/>
              <a:gd name="T116" fmla="*/ 543 w 3312"/>
              <a:gd name="T117" fmla="*/ 277 h 3556"/>
              <a:gd name="T118" fmla="*/ 582 w 3312"/>
              <a:gd name="T119" fmla="*/ 156 h 3556"/>
              <a:gd name="T120" fmla="*/ 629 w 3312"/>
              <a:gd name="T121" fmla="*/ 39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12" h="3556">
                <a:moveTo>
                  <a:pt x="1656" y="217"/>
                </a:moveTo>
                <a:lnTo>
                  <a:pt x="1679" y="220"/>
                </a:lnTo>
                <a:lnTo>
                  <a:pt x="1699" y="228"/>
                </a:lnTo>
                <a:lnTo>
                  <a:pt x="1718" y="242"/>
                </a:lnTo>
                <a:lnTo>
                  <a:pt x="1733" y="259"/>
                </a:lnTo>
                <a:lnTo>
                  <a:pt x="1745" y="280"/>
                </a:lnTo>
                <a:lnTo>
                  <a:pt x="1752" y="304"/>
                </a:lnTo>
                <a:lnTo>
                  <a:pt x="1755" y="330"/>
                </a:lnTo>
                <a:lnTo>
                  <a:pt x="1755" y="415"/>
                </a:lnTo>
                <a:lnTo>
                  <a:pt x="1858" y="424"/>
                </a:lnTo>
                <a:lnTo>
                  <a:pt x="1958" y="439"/>
                </a:lnTo>
                <a:lnTo>
                  <a:pt x="2057" y="459"/>
                </a:lnTo>
                <a:lnTo>
                  <a:pt x="2154" y="486"/>
                </a:lnTo>
                <a:lnTo>
                  <a:pt x="2247" y="518"/>
                </a:lnTo>
                <a:lnTo>
                  <a:pt x="2338" y="554"/>
                </a:lnTo>
                <a:lnTo>
                  <a:pt x="2428" y="597"/>
                </a:lnTo>
                <a:lnTo>
                  <a:pt x="2513" y="644"/>
                </a:lnTo>
                <a:lnTo>
                  <a:pt x="2595" y="696"/>
                </a:lnTo>
                <a:lnTo>
                  <a:pt x="2674" y="752"/>
                </a:lnTo>
                <a:lnTo>
                  <a:pt x="2749" y="813"/>
                </a:lnTo>
                <a:lnTo>
                  <a:pt x="2820" y="877"/>
                </a:lnTo>
                <a:lnTo>
                  <a:pt x="2887" y="946"/>
                </a:lnTo>
                <a:lnTo>
                  <a:pt x="2951" y="1019"/>
                </a:lnTo>
                <a:lnTo>
                  <a:pt x="3010" y="1094"/>
                </a:lnTo>
                <a:lnTo>
                  <a:pt x="3064" y="1175"/>
                </a:lnTo>
                <a:lnTo>
                  <a:pt x="3113" y="1257"/>
                </a:lnTo>
                <a:lnTo>
                  <a:pt x="3158" y="1343"/>
                </a:lnTo>
                <a:lnTo>
                  <a:pt x="3198" y="1431"/>
                </a:lnTo>
                <a:lnTo>
                  <a:pt x="3232" y="1522"/>
                </a:lnTo>
                <a:lnTo>
                  <a:pt x="3261" y="1615"/>
                </a:lnTo>
                <a:lnTo>
                  <a:pt x="3284" y="1711"/>
                </a:lnTo>
                <a:lnTo>
                  <a:pt x="3301" y="1810"/>
                </a:lnTo>
                <a:lnTo>
                  <a:pt x="3312" y="1909"/>
                </a:lnTo>
                <a:lnTo>
                  <a:pt x="3275" y="1883"/>
                </a:lnTo>
                <a:lnTo>
                  <a:pt x="3234" y="1859"/>
                </a:lnTo>
                <a:lnTo>
                  <a:pt x="3188" y="1840"/>
                </a:lnTo>
                <a:lnTo>
                  <a:pt x="3138" y="1823"/>
                </a:lnTo>
                <a:lnTo>
                  <a:pt x="3085" y="1811"/>
                </a:lnTo>
                <a:lnTo>
                  <a:pt x="3030" y="1804"/>
                </a:lnTo>
                <a:lnTo>
                  <a:pt x="2973" y="1802"/>
                </a:lnTo>
                <a:lnTo>
                  <a:pt x="2921" y="1803"/>
                </a:lnTo>
                <a:lnTo>
                  <a:pt x="2870" y="1810"/>
                </a:lnTo>
                <a:lnTo>
                  <a:pt x="2822" y="1819"/>
                </a:lnTo>
                <a:lnTo>
                  <a:pt x="2776" y="1833"/>
                </a:lnTo>
                <a:lnTo>
                  <a:pt x="2733" y="1849"/>
                </a:lnTo>
                <a:lnTo>
                  <a:pt x="2694" y="1868"/>
                </a:lnTo>
                <a:lnTo>
                  <a:pt x="2658" y="1891"/>
                </a:lnTo>
                <a:lnTo>
                  <a:pt x="2626" y="1916"/>
                </a:lnTo>
                <a:lnTo>
                  <a:pt x="2597" y="1943"/>
                </a:lnTo>
                <a:lnTo>
                  <a:pt x="2574" y="1972"/>
                </a:lnTo>
                <a:lnTo>
                  <a:pt x="2555" y="2003"/>
                </a:lnTo>
                <a:lnTo>
                  <a:pt x="2542" y="2036"/>
                </a:lnTo>
                <a:lnTo>
                  <a:pt x="2525" y="2036"/>
                </a:lnTo>
                <a:lnTo>
                  <a:pt x="2512" y="2003"/>
                </a:lnTo>
                <a:lnTo>
                  <a:pt x="2494" y="1972"/>
                </a:lnTo>
                <a:lnTo>
                  <a:pt x="2471" y="1943"/>
                </a:lnTo>
                <a:lnTo>
                  <a:pt x="2443" y="1915"/>
                </a:lnTo>
                <a:lnTo>
                  <a:pt x="2411" y="1890"/>
                </a:lnTo>
                <a:lnTo>
                  <a:pt x="2375" y="1867"/>
                </a:lnTo>
                <a:lnTo>
                  <a:pt x="2334" y="1848"/>
                </a:lnTo>
                <a:lnTo>
                  <a:pt x="2292" y="1830"/>
                </a:lnTo>
                <a:lnTo>
                  <a:pt x="2246" y="1818"/>
                </a:lnTo>
                <a:lnTo>
                  <a:pt x="2198" y="1807"/>
                </a:lnTo>
                <a:lnTo>
                  <a:pt x="2147" y="1802"/>
                </a:lnTo>
                <a:lnTo>
                  <a:pt x="2095" y="1799"/>
                </a:lnTo>
                <a:lnTo>
                  <a:pt x="2037" y="1802"/>
                </a:lnTo>
                <a:lnTo>
                  <a:pt x="1981" y="1810"/>
                </a:lnTo>
                <a:lnTo>
                  <a:pt x="1929" y="1821"/>
                </a:lnTo>
                <a:lnTo>
                  <a:pt x="1880" y="1837"/>
                </a:lnTo>
                <a:lnTo>
                  <a:pt x="1834" y="1858"/>
                </a:lnTo>
                <a:lnTo>
                  <a:pt x="1792" y="1881"/>
                </a:lnTo>
                <a:lnTo>
                  <a:pt x="1755" y="1908"/>
                </a:lnTo>
                <a:lnTo>
                  <a:pt x="1755" y="3044"/>
                </a:lnTo>
                <a:lnTo>
                  <a:pt x="1752" y="3103"/>
                </a:lnTo>
                <a:lnTo>
                  <a:pt x="1743" y="3161"/>
                </a:lnTo>
                <a:lnTo>
                  <a:pt x="1729" y="3216"/>
                </a:lnTo>
                <a:lnTo>
                  <a:pt x="1709" y="3269"/>
                </a:lnTo>
                <a:lnTo>
                  <a:pt x="1685" y="3318"/>
                </a:lnTo>
                <a:lnTo>
                  <a:pt x="1656" y="3364"/>
                </a:lnTo>
                <a:lnTo>
                  <a:pt x="1623" y="3406"/>
                </a:lnTo>
                <a:lnTo>
                  <a:pt x="1587" y="3444"/>
                </a:lnTo>
                <a:lnTo>
                  <a:pt x="1547" y="3476"/>
                </a:lnTo>
                <a:lnTo>
                  <a:pt x="1503" y="3504"/>
                </a:lnTo>
                <a:lnTo>
                  <a:pt x="1457" y="3527"/>
                </a:lnTo>
                <a:lnTo>
                  <a:pt x="1408" y="3543"/>
                </a:lnTo>
                <a:lnTo>
                  <a:pt x="1358" y="3553"/>
                </a:lnTo>
                <a:lnTo>
                  <a:pt x="1306" y="3556"/>
                </a:lnTo>
                <a:lnTo>
                  <a:pt x="1254" y="3553"/>
                </a:lnTo>
                <a:lnTo>
                  <a:pt x="1202" y="3543"/>
                </a:lnTo>
                <a:lnTo>
                  <a:pt x="1154" y="3527"/>
                </a:lnTo>
                <a:lnTo>
                  <a:pt x="1108" y="3504"/>
                </a:lnTo>
                <a:lnTo>
                  <a:pt x="1065" y="3476"/>
                </a:lnTo>
                <a:lnTo>
                  <a:pt x="1025" y="3444"/>
                </a:lnTo>
                <a:lnTo>
                  <a:pt x="988" y="3406"/>
                </a:lnTo>
                <a:lnTo>
                  <a:pt x="955" y="3364"/>
                </a:lnTo>
                <a:lnTo>
                  <a:pt x="926" y="3318"/>
                </a:lnTo>
                <a:lnTo>
                  <a:pt x="902" y="3269"/>
                </a:lnTo>
                <a:lnTo>
                  <a:pt x="882" y="3216"/>
                </a:lnTo>
                <a:lnTo>
                  <a:pt x="868" y="3161"/>
                </a:lnTo>
                <a:lnTo>
                  <a:pt x="859" y="3103"/>
                </a:lnTo>
                <a:lnTo>
                  <a:pt x="856" y="3044"/>
                </a:lnTo>
                <a:lnTo>
                  <a:pt x="859" y="3017"/>
                </a:lnTo>
                <a:lnTo>
                  <a:pt x="866" y="2994"/>
                </a:lnTo>
                <a:lnTo>
                  <a:pt x="878" y="2973"/>
                </a:lnTo>
                <a:lnTo>
                  <a:pt x="893" y="2955"/>
                </a:lnTo>
                <a:lnTo>
                  <a:pt x="911" y="2942"/>
                </a:lnTo>
                <a:lnTo>
                  <a:pt x="932" y="2934"/>
                </a:lnTo>
                <a:lnTo>
                  <a:pt x="955" y="2930"/>
                </a:lnTo>
                <a:lnTo>
                  <a:pt x="978" y="2934"/>
                </a:lnTo>
                <a:lnTo>
                  <a:pt x="999" y="2942"/>
                </a:lnTo>
                <a:lnTo>
                  <a:pt x="1018" y="2955"/>
                </a:lnTo>
                <a:lnTo>
                  <a:pt x="1033" y="2973"/>
                </a:lnTo>
                <a:lnTo>
                  <a:pt x="1045" y="2994"/>
                </a:lnTo>
                <a:lnTo>
                  <a:pt x="1052" y="3017"/>
                </a:lnTo>
                <a:lnTo>
                  <a:pt x="1055" y="3044"/>
                </a:lnTo>
                <a:lnTo>
                  <a:pt x="1057" y="3086"/>
                </a:lnTo>
                <a:lnTo>
                  <a:pt x="1065" y="3126"/>
                </a:lnTo>
                <a:lnTo>
                  <a:pt x="1078" y="3165"/>
                </a:lnTo>
                <a:lnTo>
                  <a:pt x="1095" y="3199"/>
                </a:lnTo>
                <a:lnTo>
                  <a:pt x="1116" y="3231"/>
                </a:lnTo>
                <a:lnTo>
                  <a:pt x="1141" y="3260"/>
                </a:lnTo>
                <a:lnTo>
                  <a:pt x="1169" y="3284"/>
                </a:lnTo>
                <a:lnTo>
                  <a:pt x="1199" y="3303"/>
                </a:lnTo>
                <a:lnTo>
                  <a:pt x="1233" y="3318"/>
                </a:lnTo>
                <a:lnTo>
                  <a:pt x="1269" y="3327"/>
                </a:lnTo>
                <a:lnTo>
                  <a:pt x="1306" y="3330"/>
                </a:lnTo>
                <a:lnTo>
                  <a:pt x="1343" y="3327"/>
                </a:lnTo>
                <a:lnTo>
                  <a:pt x="1378" y="3318"/>
                </a:lnTo>
                <a:lnTo>
                  <a:pt x="1411" y="3303"/>
                </a:lnTo>
                <a:lnTo>
                  <a:pt x="1442" y="3284"/>
                </a:lnTo>
                <a:lnTo>
                  <a:pt x="1470" y="3260"/>
                </a:lnTo>
                <a:lnTo>
                  <a:pt x="1495" y="3231"/>
                </a:lnTo>
                <a:lnTo>
                  <a:pt x="1516" y="3199"/>
                </a:lnTo>
                <a:lnTo>
                  <a:pt x="1534" y="3165"/>
                </a:lnTo>
                <a:lnTo>
                  <a:pt x="1547" y="3126"/>
                </a:lnTo>
                <a:lnTo>
                  <a:pt x="1554" y="3086"/>
                </a:lnTo>
                <a:lnTo>
                  <a:pt x="1557" y="3044"/>
                </a:lnTo>
                <a:lnTo>
                  <a:pt x="1557" y="1909"/>
                </a:lnTo>
                <a:lnTo>
                  <a:pt x="1520" y="1883"/>
                </a:lnTo>
                <a:lnTo>
                  <a:pt x="1478" y="1859"/>
                </a:lnTo>
                <a:lnTo>
                  <a:pt x="1432" y="1840"/>
                </a:lnTo>
                <a:lnTo>
                  <a:pt x="1383" y="1823"/>
                </a:lnTo>
                <a:lnTo>
                  <a:pt x="1330" y="1811"/>
                </a:lnTo>
                <a:lnTo>
                  <a:pt x="1275" y="1804"/>
                </a:lnTo>
                <a:lnTo>
                  <a:pt x="1217" y="1802"/>
                </a:lnTo>
                <a:lnTo>
                  <a:pt x="1165" y="1803"/>
                </a:lnTo>
                <a:lnTo>
                  <a:pt x="1114" y="1810"/>
                </a:lnTo>
                <a:lnTo>
                  <a:pt x="1066" y="1819"/>
                </a:lnTo>
                <a:lnTo>
                  <a:pt x="1021" y="1833"/>
                </a:lnTo>
                <a:lnTo>
                  <a:pt x="978" y="1849"/>
                </a:lnTo>
                <a:lnTo>
                  <a:pt x="938" y="1868"/>
                </a:lnTo>
                <a:lnTo>
                  <a:pt x="902" y="1891"/>
                </a:lnTo>
                <a:lnTo>
                  <a:pt x="870" y="1916"/>
                </a:lnTo>
                <a:lnTo>
                  <a:pt x="842" y="1943"/>
                </a:lnTo>
                <a:lnTo>
                  <a:pt x="819" y="1972"/>
                </a:lnTo>
                <a:lnTo>
                  <a:pt x="800" y="2003"/>
                </a:lnTo>
                <a:lnTo>
                  <a:pt x="787" y="2036"/>
                </a:lnTo>
                <a:lnTo>
                  <a:pt x="770" y="2036"/>
                </a:lnTo>
                <a:lnTo>
                  <a:pt x="757" y="2003"/>
                </a:lnTo>
                <a:lnTo>
                  <a:pt x="739" y="1972"/>
                </a:lnTo>
                <a:lnTo>
                  <a:pt x="716" y="1943"/>
                </a:lnTo>
                <a:lnTo>
                  <a:pt x="687" y="1915"/>
                </a:lnTo>
                <a:lnTo>
                  <a:pt x="655" y="1890"/>
                </a:lnTo>
                <a:lnTo>
                  <a:pt x="619" y="1867"/>
                </a:lnTo>
                <a:lnTo>
                  <a:pt x="579" y="1848"/>
                </a:lnTo>
                <a:lnTo>
                  <a:pt x="537" y="1830"/>
                </a:lnTo>
                <a:lnTo>
                  <a:pt x="491" y="1818"/>
                </a:lnTo>
                <a:lnTo>
                  <a:pt x="443" y="1807"/>
                </a:lnTo>
                <a:lnTo>
                  <a:pt x="391" y="1802"/>
                </a:lnTo>
                <a:lnTo>
                  <a:pt x="339" y="1799"/>
                </a:lnTo>
                <a:lnTo>
                  <a:pt x="282" y="1802"/>
                </a:lnTo>
                <a:lnTo>
                  <a:pt x="227" y="1810"/>
                </a:lnTo>
                <a:lnTo>
                  <a:pt x="174" y="1821"/>
                </a:lnTo>
                <a:lnTo>
                  <a:pt x="124" y="1837"/>
                </a:lnTo>
                <a:lnTo>
                  <a:pt x="78" y="1857"/>
                </a:lnTo>
                <a:lnTo>
                  <a:pt x="37" y="1881"/>
                </a:lnTo>
                <a:lnTo>
                  <a:pt x="0" y="1907"/>
                </a:lnTo>
                <a:lnTo>
                  <a:pt x="11" y="1807"/>
                </a:lnTo>
                <a:lnTo>
                  <a:pt x="28" y="1710"/>
                </a:lnTo>
                <a:lnTo>
                  <a:pt x="51" y="1614"/>
                </a:lnTo>
                <a:lnTo>
                  <a:pt x="80" y="1520"/>
                </a:lnTo>
                <a:lnTo>
                  <a:pt x="114" y="1430"/>
                </a:lnTo>
                <a:lnTo>
                  <a:pt x="155" y="1341"/>
                </a:lnTo>
                <a:lnTo>
                  <a:pt x="199" y="1256"/>
                </a:lnTo>
                <a:lnTo>
                  <a:pt x="249" y="1173"/>
                </a:lnTo>
                <a:lnTo>
                  <a:pt x="303" y="1093"/>
                </a:lnTo>
                <a:lnTo>
                  <a:pt x="361" y="1018"/>
                </a:lnTo>
                <a:lnTo>
                  <a:pt x="425" y="946"/>
                </a:lnTo>
                <a:lnTo>
                  <a:pt x="492" y="877"/>
                </a:lnTo>
                <a:lnTo>
                  <a:pt x="564" y="812"/>
                </a:lnTo>
                <a:lnTo>
                  <a:pt x="638" y="751"/>
                </a:lnTo>
                <a:lnTo>
                  <a:pt x="718" y="695"/>
                </a:lnTo>
                <a:lnTo>
                  <a:pt x="800" y="644"/>
                </a:lnTo>
                <a:lnTo>
                  <a:pt x="885" y="597"/>
                </a:lnTo>
                <a:lnTo>
                  <a:pt x="974" y="554"/>
                </a:lnTo>
                <a:lnTo>
                  <a:pt x="1065" y="518"/>
                </a:lnTo>
                <a:lnTo>
                  <a:pt x="1158" y="486"/>
                </a:lnTo>
                <a:lnTo>
                  <a:pt x="1255" y="459"/>
                </a:lnTo>
                <a:lnTo>
                  <a:pt x="1354" y="439"/>
                </a:lnTo>
                <a:lnTo>
                  <a:pt x="1454" y="424"/>
                </a:lnTo>
                <a:lnTo>
                  <a:pt x="1557" y="415"/>
                </a:lnTo>
                <a:lnTo>
                  <a:pt x="1557" y="330"/>
                </a:lnTo>
                <a:lnTo>
                  <a:pt x="1560" y="304"/>
                </a:lnTo>
                <a:lnTo>
                  <a:pt x="1567" y="280"/>
                </a:lnTo>
                <a:lnTo>
                  <a:pt x="1579" y="259"/>
                </a:lnTo>
                <a:lnTo>
                  <a:pt x="1594" y="242"/>
                </a:lnTo>
                <a:lnTo>
                  <a:pt x="1613" y="228"/>
                </a:lnTo>
                <a:lnTo>
                  <a:pt x="1633" y="220"/>
                </a:lnTo>
                <a:lnTo>
                  <a:pt x="1656" y="217"/>
                </a:lnTo>
                <a:close/>
                <a:moveTo>
                  <a:pt x="240" y="217"/>
                </a:moveTo>
                <a:lnTo>
                  <a:pt x="241" y="220"/>
                </a:lnTo>
                <a:lnTo>
                  <a:pt x="245" y="228"/>
                </a:lnTo>
                <a:lnTo>
                  <a:pt x="250" y="241"/>
                </a:lnTo>
                <a:lnTo>
                  <a:pt x="258" y="259"/>
                </a:lnTo>
                <a:lnTo>
                  <a:pt x="267" y="280"/>
                </a:lnTo>
                <a:lnTo>
                  <a:pt x="277" y="304"/>
                </a:lnTo>
                <a:lnTo>
                  <a:pt x="288" y="331"/>
                </a:lnTo>
                <a:lnTo>
                  <a:pt x="299" y="360"/>
                </a:lnTo>
                <a:lnTo>
                  <a:pt x="311" y="389"/>
                </a:lnTo>
                <a:lnTo>
                  <a:pt x="323" y="420"/>
                </a:lnTo>
                <a:lnTo>
                  <a:pt x="335" y="452"/>
                </a:lnTo>
                <a:lnTo>
                  <a:pt x="346" y="483"/>
                </a:lnTo>
                <a:lnTo>
                  <a:pt x="356" y="513"/>
                </a:lnTo>
                <a:lnTo>
                  <a:pt x="365" y="542"/>
                </a:lnTo>
                <a:lnTo>
                  <a:pt x="372" y="569"/>
                </a:lnTo>
                <a:lnTo>
                  <a:pt x="378" y="593"/>
                </a:lnTo>
                <a:lnTo>
                  <a:pt x="382" y="614"/>
                </a:lnTo>
                <a:lnTo>
                  <a:pt x="383" y="631"/>
                </a:lnTo>
                <a:lnTo>
                  <a:pt x="380" y="664"/>
                </a:lnTo>
                <a:lnTo>
                  <a:pt x="372" y="695"/>
                </a:lnTo>
                <a:lnTo>
                  <a:pt x="358" y="722"/>
                </a:lnTo>
                <a:lnTo>
                  <a:pt x="341" y="747"/>
                </a:lnTo>
                <a:lnTo>
                  <a:pt x="320" y="767"/>
                </a:lnTo>
                <a:lnTo>
                  <a:pt x="295" y="782"/>
                </a:lnTo>
                <a:lnTo>
                  <a:pt x="269" y="791"/>
                </a:lnTo>
                <a:lnTo>
                  <a:pt x="240" y="795"/>
                </a:lnTo>
                <a:lnTo>
                  <a:pt x="211" y="791"/>
                </a:lnTo>
                <a:lnTo>
                  <a:pt x="184" y="782"/>
                </a:lnTo>
                <a:lnTo>
                  <a:pt x="160" y="767"/>
                </a:lnTo>
                <a:lnTo>
                  <a:pt x="137" y="747"/>
                </a:lnTo>
                <a:lnTo>
                  <a:pt x="120" y="722"/>
                </a:lnTo>
                <a:lnTo>
                  <a:pt x="107" y="695"/>
                </a:lnTo>
                <a:lnTo>
                  <a:pt x="98" y="664"/>
                </a:lnTo>
                <a:lnTo>
                  <a:pt x="95" y="631"/>
                </a:lnTo>
                <a:lnTo>
                  <a:pt x="97" y="614"/>
                </a:lnTo>
                <a:lnTo>
                  <a:pt x="100" y="593"/>
                </a:lnTo>
                <a:lnTo>
                  <a:pt x="106" y="569"/>
                </a:lnTo>
                <a:lnTo>
                  <a:pt x="114" y="542"/>
                </a:lnTo>
                <a:lnTo>
                  <a:pt x="122" y="513"/>
                </a:lnTo>
                <a:lnTo>
                  <a:pt x="133" y="483"/>
                </a:lnTo>
                <a:lnTo>
                  <a:pt x="145" y="452"/>
                </a:lnTo>
                <a:lnTo>
                  <a:pt x="156" y="420"/>
                </a:lnTo>
                <a:lnTo>
                  <a:pt x="168" y="389"/>
                </a:lnTo>
                <a:lnTo>
                  <a:pt x="180" y="360"/>
                </a:lnTo>
                <a:lnTo>
                  <a:pt x="192" y="331"/>
                </a:lnTo>
                <a:lnTo>
                  <a:pt x="203" y="304"/>
                </a:lnTo>
                <a:lnTo>
                  <a:pt x="213" y="280"/>
                </a:lnTo>
                <a:lnTo>
                  <a:pt x="222" y="259"/>
                </a:lnTo>
                <a:lnTo>
                  <a:pt x="229" y="241"/>
                </a:lnTo>
                <a:lnTo>
                  <a:pt x="235" y="228"/>
                </a:lnTo>
                <a:lnTo>
                  <a:pt x="238" y="220"/>
                </a:lnTo>
                <a:lnTo>
                  <a:pt x="240" y="217"/>
                </a:lnTo>
                <a:close/>
                <a:moveTo>
                  <a:pt x="646" y="0"/>
                </a:moveTo>
                <a:lnTo>
                  <a:pt x="647" y="3"/>
                </a:lnTo>
                <a:lnTo>
                  <a:pt x="651" y="11"/>
                </a:lnTo>
                <a:lnTo>
                  <a:pt x="656" y="23"/>
                </a:lnTo>
                <a:lnTo>
                  <a:pt x="663" y="39"/>
                </a:lnTo>
                <a:lnTo>
                  <a:pt x="671" y="59"/>
                </a:lnTo>
                <a:lnTo>
                  <a:pt x="680" y="80"/>
                </a:lnTo>
                <a:lnTo>
                  <a:pt x="691" y="104"/>
                </a:lnTo>
                <a:lnTo>
                  <a:pt x="701" y="130"/>
                </a:lnTo>
                <a:lnTo>
                  <a:pt x="711" y="156"/>
                </a:lnTo>
                <a:lnTo>
                  <a:pt x="721" y="182"/>
                </a:lnTo>
                <a:lnTo>
                  <a:pt x="730" y="209"/>
                </a:lnTo>
                <a:lnTo>
                  <a:pt x="738" y="234"/>
                </a:lnTo>
                <a:lnTo>
                  <a:pt x="745" y="257"/>
                </a:lnTo>
                <a:lnTo>
                  <a:pt x="750" y="277"/>
                </a:lnTo>
                <a:lnTo>
                  <a:pt x="753" y="296"/>
                </a:lnTo>
                <a:lnTo>
                  <a:pt x="755" y="310"/>
                </a:lnTo>
                <a:lnTo>
                  <a:pt x="752" y="339"/>
                </a:lnTo>
                <a:lnTo>
                  <a:pt x="744" y="364"/>
                </a:lnTo>
                <a:lnTo>
                  <a:pt x="731" y="387"/>
                </a:lnTo>
                <a:lnTo>
                  <a:pt x="714" y="407"/>
                </a:lnTo>
                <a:lnTo>
                  <a:pt x="694" y="421"/>
                </a:lnTo>
                <a:lnTo>
                  <a:pt x="671" y="431"/>
                </a:lnTo>
                <a:lnTo>
                  <a:pt x="646" y="434"/>
                </a:lnTo>
                <a:lnTo>
                  <a:pt x="622" y="431"/>
                </a:lnTo>
                <a:lnTo>
                  <a:pt x="599" y="421"/>
                </a:lnTo>
                <a:lnTo>
                  <a:pt x="579" y="407"/>
                </a:lnTo>
                <a:lnTo>
                  <a:pt x="562" y="387"/>
                </a:lnTo>
                <a:lnTo>
                  <a:pt x="550" y="364"/>
                </a:lnTo>
                <a:lnTo>
                  <a:pt x="542" y="339"/>
                </a:lnTo>
                <a:lnTo>
                  <a:pt x="539" y="310"/>
                </a:lnTo>
                <a:lnTo>
                  <a:pt x="540" y="296"/>
                </a:lnTo>
                <a:lnTo>
                  <a:pt x="543" y="277"/>
                </a:lnTo>
                <a:lnTo>
                  <a:pt x="549" y="257"/>
                </a:lnTo>
                <a:lnTo>
                  <a:pt x="556" y="234"/>
                </a:lnTo>
                <a:lnTo>
                  <a:pt x="564" y="209"/>
                </a:lnTo>
                <a:lnTo>
                  <a:pt x="573" y="182"/>
                </a:lnTo>
                <a:lnTo>
                  <a:pt x="582" y="156"/>
                </a:lnTo>
                <a:lnTo>
                  <a:pt x="592" y="130"/>
                </a:lnTo>
                <a:lnTo>
                  <a:pt x="602" y="104"/>
                </a:lnTo>
                <a:lnTo>
                  <a:pt x="612" y="80"/>
                </a:lnTo>
                <a:lnTo>
                  <a:pt x="621" y="59"/>
                </a:lnTo>
                <a:lnTo>
                  <a:pt x="629" y="39"/>
                </a:lnTo>
                <a:lnTo>
                  <a:pt x="636" y="23"/>
                </a:lnTo>
                <a:lnTo>
                  <a:pt x="642" y="11"/>
                </a:lnTo>
                <a:lnTo>
                  <a:pt x="645" y="3"/>
                </a:lnTo>
                <a:lnTo>
                  <a:pt x="64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Freeform 73"/>
          <p:cNvSpPr>
            <a:spLocks noEditPoints="1"/>
          </p:cNvSpPr>
          <p:nvPr/>
        </p:nvSpPr>
        <p:spPr bwMode="auto">
          <a:xfrm>
            <a:off x="9627063" y="700251"/>
            <a:ext cx="546226" cy="525308"/>
          </a:xfrm>
          <a:custGeom>
            <a:avLst/>
            <a:gdLst>
              <a:gd name="T0" fmla="*/ 133 w 3656"/>
              <a:gd name="T1" fmla="*/ 2218 h 3514"/>
              <a:gd name="T2" fmla="*/ 261 w 3656"/>
              <a:gd name="T3" fmla="*/ 2292 h 3514"/>
              <a:gd name="T4" fmla="*/ 392 w 3656"/>
              <a:gd name="T5" fmla="*/ 2329 h 3514"/>
              <a:gd name="T6" fmla="*/ 518 w 3656"/>
              <a:gd name="T7" fmla="*/ 2339 h 3514"/>
              <a:gd name="T8" fmla="*/ 1540 w 3656"/>
              <a:gd name="T9" fmla="*/ 3204 h 3514"/>
              <a:gd name="T10" fmla="*/ 926 w 3656"/>
              <a:gd name="T11" fmla="*/ 3203 h 3514"/>
              <a:gd name="T12" fmla="*/ 790 w 3656"/>
              <a:gd name="T13" fmla="*/ 3188 h 3514"/>
              <a:gd name="T14" fmla="*/ 669 w 3656"/>
              <a:gd name="T15" fmla="*/ 3149 h 3514"/>
              <a:gd name="T16" fmla="*/ 571 w 3656"/>
              <a:gd name="T17" fmla="*/ 3082 h 3514"/>
              <a:gd name="T18" fmla="*/ 2269 w 3656"/>
              <a:gd name="T19" fmla="*/ 2106 h 3514"/>
              <a:gd name="T20" fmla="*/ 2896 w 3656"/>
              <a:gd name="T21" fmla="*/ 2407 h 3514"/>
              <a:gd name="T22" fmla="*/ 2979 w 3656"/>
              <a:gd name="T23" fmla="*/ 2555 h 3514"/>
              <a:gd name="T24" fmla="*/ 3037 w 3656"/>
              <a:gd name="T25" fmla="*/ 2699 h 3514"/>
              <a:gd name="T26" fmla="*/ 3054 w 3656"/>
              <a:gd name="T27" fmla="*/ 2815 h 3514"/>
              <a:gd name="T28" fmla="*/ 3047 w 3656"/>
              <a:gd name="T29" fmla="*/ 2900 h 3514"/>
              <a:gd name="T30" fmla="*/ 3022 w 3656"/>
              <a:gd name="T31" fmla="*/ 2992 h 3514"/>
              <a:gd name="T32" fmla="*/ 2979 w 3656"/>
              <a:gd name="T33" fmla="*/ 3079 h 3514"/>
              <a:gd name="T34" fmla="*/ 2913 w 3656"/>
              <a:gd name="T35" fmla="*/ 3146 h 3514"/>
              <a:gd name="T36" fmla="*/ 2821 w 3656"/>
              <a:gd name="T37" fmla="*/ 3185 h 3514"/>
              <a:gd name="T38" fmla="*/ 2289 w 3656"/>
              <a:gd name="T39" fmla="*/ 3514 h 3514"/>
              <a:gd name="T40" fmla="*/ 2269 w 3656"/>
              <a:gd name="T41" fmla="*/ 2106 h 3514"/>
              <a:gd name="T42" fmla="*/ 3541 w 3656"/>
              <a:gd name="T43" fmla="*/ 1610 h 3514"/>
              <a:gd name="T44" fmla="*/ 3611 w 3656"/>
              <a:gd name="T45" fmla="*/ 1746 h 3514"/>
              <a:gd name="T46" fmla="*/ 3650 w 3656"/>
              <a:gd name="T47" fmla="*/ 1881 h 3514"/>
              <a:gd name="T48" fmla="*/ 3649 w 3656"/>
              <a:gd name="T49" fmla="*/ 2010 h 3514"/>
              <a:gd name="T50" fmla="*/ 3142 w 3656"/>
              <a:gd name="T51" fmla="*/ 2892 h 3514"/>
              <a:gd name="T52" fmla="*/ 3146 w 3656"/>
              <a:gd name="T53" fmla="*/ 2725 h 3514"/>
              <a:gd name="T54" fmla="*/ 3110 w 3656"/>
              <a:gd name="T55" fmla="*/ 2579 h 3514"/>
              <a:gd name="T56" fmla="*/ 3048 w 3656"/>
              <a:gd name="T57" fmla="*/ 2456 h 3514"/>
              <a:gd name="T58" fmla="*/ 3238 w 3656"/>
              <a:gd name="T59" fmla="*/ 1127 h 3514"/>
              <a:gd name="T60" fmla="*/ 995 w 3656"/>
              <a:gd name="T61" fmla="*/ 1739 h 3514"/>
              <a:gd name="T62" fmla="*/ 590 w 3656"/>
              <a:gd name="T63" fmla="*/ 2234 h 3514"/>
              <a:gd name="T64" fmla="*/ 440 w 3656"/>
              <a:gd name="T65" fmla="*/ 2224 h 3514"/>
              <a:gd name="T66" fmla="*/ 305 w 3656"/>
              <a:gd name="T67" fmla="*/ 2198 h 3514"/>
              <a:gd name="T68" fmla="*/ 203 w 3656"/>
              <a:gd name="T69" fmla="*/ 2151 h 3514"/>
              <a:gd name="T70" fmla="*/ 126 w 3656"/>
              <a:gd name="T71" fmla="*/ 2090 h 3514"/>
              <a:gd name="T72" fmla="*/ 55 w 3656"/>
              <a:gd name="T73" fmla="*/ 2008 h 3514"/>
              <a:gd name="T74" fmla="*/ 9 w 3656"/>
              <a:gd name="T75" fmla="*/ 1910 h 3514"/>
              <a:gd name="T76" fmla="*/ 4 w 3656"/>
              <a:gd name="T77" fmla="*/ 1801 h 3514"/>
              <a:gd name="T78" fmla="*/ 248 w 3656"/>
              <a:gd name="T79" fmla="*/ 1312 h 3514"/>
              <a:gd name="T80" fmla="*/ 2396 w 3656"/>
              <a:gd name="T81" fmla="*/ 78 h 3514"/>
              <a:gd name="T82" fmla="*/ 2491 w 3656"/>
              <a:gd name="T83" fmla="*/ 92 h 3514"/>
              <a:gd name="T84" fmla="*/ 2575 w 3656"/>
              <a:gd name="T85" fmla="*/ 140 h 3514"/>
              <a:gd name="T86" fmla="*/ 2877 w 3656"/>
              <a:gd name="T87" fmla="*/ 584 h 3514"/>
              <a:gd name="T88" fmla="*/ 1922 w 3656"/>
              <a:gd name="T89" fmla="*/ 1171 h 3514"/>
              <a:gd name="T90" fmla="*/ 1882 w 3656"/>
              <a:gd name="T91" fmla="*/ 477 h 3514"/>
              <a:gd name="T92" fmla="*/ 1970 w 3656"/>
              <a:gd name="T93" fmla="*/ 332 h 3514"/>
              <a:gd name="T94" fmla="*/ 2068 w 3656"/>
              <a:gd name="T95" fmla="*/ 212 h 3514"/>
              <a:gd name="T96" fmla="*/ 2163 w 3656"/>
              <a:gd name="T97" fmla="*/ 141 h 3514"/>
              <a:gd name="T98" fmla="*/ 2240 w 3656"/>
              <a:gd name="T99" fmla="*/ 105 h 3514"/>
              <a:gd name="T100" fmla="*/ 2332 w 3656"/>
              <a:gd name="T101" fmla="*/ 82 h 3514"/>
              <a:gd name="T102" fmla="*/ 1212 w 3656"/>
              <a:gd name="T103" fmla="*/ 0 h 3514"/>
              <a:gd name="T104" fmla="*/ 2142 w 3656"/>
              <a:gd name="T105" fmla="*/ 44 h 3514"/>
              <a:gd name="T106" fmla="*/ 2014 w 3656"/>
              <a:gd name="T107" fmla="*/ 121 h 3514"/>
              <a:gd name="T108" fmla="*/ 1918 w 3656"/>
              <a:gd name="T109" fmla="*/ 218 h 3514"/>
              <a:gd name="T110" fmla="*/ 1849 w 3656"/>
              <a:gd name="T111" fmla="*/ 324 h 3514"/>
              <a:gd name="T112" fmla="*/ 597 w 3656"/>
              <a:gd name="T113" fmla="*/ 798 h 3514"/>
              <a:gd name="T114" fmla="*/ 900 w 3656"/>
              <a:gd name="T115" fmla="*/ 254 h 3514"/>
              <a:gd name="T116" fmla="*/ 988 w 3656"/>
              <a:gd name="T117" fmla="*/ 135 h 3514"/>
              <a:gd name="T118" fmla="*/ 1091 w 3656"/>
              <a:gd name="T119" fmla="*/ 45 h 3514"/>
              <a:gd name="T120" fmla="*/ 1212 w 3656"/>
              <a:gd name="T121" fmla="*/ 0 h 3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56" h="3514">
                <a:moveTo>
                  <a:pt x="53" y="2145"/>
                </a:moveTo>
                <a:lnTo>
                  <a:pt x="92" y="2183"/>
                </a:lnTo>
                <a:lnTo>
                  <a:pt x="133" y="2218"/>
                </a:lnTo>
                <a:lnTo>
                  <a:pt x="174" y="2248"/>
                </a:lnTo>
                <a:lnTo>
                  <a:pt x="217" y="2272"/>
                </a:lnTo>
                <a:lnTo>
                  <a:pt x="261" y="2292"/>
                </a:lnTo>
                <a:lnTo>
                  <a:pt x="305" y="2308"/>
                </a:lnTo>
                <a:lnTo>
                  <a:pt x="349" y="2320"/>
                </a:lnTo>
                <a:lnTo>
                  <a:pt x="392" y="2329"/>
                </a:lnTo>
                <a:lnTo>
                  <a:pt x="435" y="2334"/>
                </a:lnTo>
                <a:lnTo>
                  <a:pt x="477" y="2337"/>
                </a:lnTo>
                <a:lnTo>
                  <a:pt x="518" y="2339"/>
                </a:lnTo>
                <a:lnTo>
                  <a:pt x="557" y="2337"/>
                </a:lnTo>
                <a:lnTo>
                  <a:pt x="1540" y="2344"/>
                </a:lnTo>
                <a:lnTo>
                  <a:pt x="1540" y="3204"/>
                </a:lnTo>
                <a:lnTo>
                  <a:pt x="1021" y="3204"/>
                </a:lnTo>
                <a:lnTo>
                  <a:pt x="974" y="3204"/>
                </a:lnTo>
                <a:lnTo>
                  <a:pt x="926" y="3203"/>
                </a:lnTo>
                <a:lnTo>
                  <a:pt x="880" y="3200"/>
                </a:lnTo>
                <a:lnTo>
                  <a:pt x="834" y="3194"/>
                </a:lnTo>
                <a:lnTo>
                  <a:pt x="790" y="3188"/>
                </a:lnTo>
                <a:lnTo>
                  <a:pt x="748" y="3178"/>
                </a:lnTo>
                <a:lnTo>
                  <a:pt x="707" y="3164"/>
                </a:lnTo>
                <a:lnTo>
                  <a:pt x="669" y="3149"/>
                </a:lnTo>
                <a:lnTo>
                  <a:pt x="634" y="3130"/>
                </a:lnTo>
                <a:lnTo>
                  <a:pt x="600" y="3108"/>
                </a:lnTo>
                <a:lnTo>
                  <a:pt x="571" y="3082"/>
                </a:lnTo>
                <a:lnTo>
                  <a:pt x="544" y="3052"/>
                </a:lnTo>
                <a:lnTo>
                  <a:pt x="53" y="2145"/>
                </a:lnTo>
                <a:close/>
                <a:moveTo>
                  <a:pt x="2269" y="2106"/>
                </a:moveTo>
                <a:lnTo>
                  <a:pt x="2286" y="2365"/>
                </a:lnTo>
                <a:lnTo>
                  <a:pt x="2866" y="2360"/>
                </a:lnTo>
                <a:lnTo>
                  <a:pt x="2896" y="2407"/>
                </a:lnTo>
                <a:lnTo>
                  <a:pt x="2925" y="2456"/>
                </a:lnTo>
                <a:lnTo>
                  <a:pt x="2954" y="2505"/>
                </a:lnTo>
                <a:lnTo>
                  <a:pt x="2979" y="2555"/>
                </a:lnTo>
                <a:lnTo>
                  <a:pt x="3002" y="2603"/>
                </a:lnTo>
                <a:lnTo>
                  <a:pt x="3021" y="2652"/>
                </a:lnTo>
                <a:lnTo>
                  <a:pt x="3037" y="2699"/>
                </a:lnTo>
                <a:lnTo>
                  <a:pt x="3048" y="2745"/>
                </a:lnTo>
                <a:lnTo>
                  <a:pt x="3053" y="2791"/>
                </a:lnTo>
                <a:lnTo>
                  <a:pt x="3054" y="2815"/>
                </a:lnTo>
                <a:lnTo>
                  <a:pt x="3053" y="2843"/>
                </a:lnTo>
                <a:lnTo>
                  <a:pt x="3051" y="2871"/>
                </a:lnTo>
                <a:lnTo>
                  <a:pt x="3047" y="2900"/>
                </a:lnTo>
                <a:lnTo>
                  <a:pt x="3041" y="2931"/>
                </a:lnTo>
                <a:lnTo>
                  <a:pt x="3032" y="2961"/>
                </a:lnTo>
                <a:lnTo>
                  <a:pt x="3022" y="2992"/>
                </a:lnTo>
                <a:lnTo>
                  <a:pt x="3010" y="3022"/>
                </a:lnTo>
                <a:lnTo>
                  <a:pt x="2996" y="3051"/>
                </a:lnTo>
                <a:lnTo>
                  <a:pt x="2979" y="3079"/>
                </a:lnTo>
                <a:lnTo>
                  <a:pt x="2959" y="3103"/>
                </a:lnTo>
                <a:lnTo>
                  <a:pt x="2937" y="3127"/>
                </a:lnTo>
                <a:lnTo>
                  <a:pt x="2913" y="3146"/>
                </a:lnTo>
                <a:lnTo>
                  <a:pt x="2885" y="3163"/>
                </a:lnTo>
                <a:lnTo>
                  <a:pt x="2854" y="3176"/>
                </a:lnTo>
                <a:lnTo>
                  <a:pt x="2821" y="3185"/>
                </a:lnTo>
                <a:lnTo>
                  <a:pt x="2784" y="3190"/>
                </a:lnTo>
                <a:lnTo>
                  <a:pt x="2320" y="3225"/>
                </a:lnTo>
                <a:lnTo>
                  <a:pt x="2289" y="3514"/>
                </a:lnTo>
                <a:lnTo>
                  <a:pt x="2289" y="3514"/>
                </a:lnTo>
                <a:lnTo>
                  <a:pt x="1856" y="2833"/>
                </a:lnTo>
                <a:lnTo>
                  <a:pt x="2269" y="2106"/>
                </a:lnTo>
                <a:close/>
                <a:moveTo>
                  <a:pt x="3238" y="1127"/>
                </a:moveTo>
                <a:lnTo>
                  <a:pt x="3513" y="1567"/>
                </a:lnTo>
                <a:lnTo>
                  <a:pt x="3541" y="1610"/>
                </a:lnTo>
                <a:lnTo>
                  <a:pt x="3566" y="1656"/>
                </a:lnTo>
                <a:lnTo>
                  <a:pt x="3591" y="1700"/>
                </a:lnTo>
                <a:lnTo>
                  <a:pt x="3611" y="1746"/>
                </a:lnTo>
                <a:lnTo>
                  <a:pt x="3628" y="1791"/>
                </a:lnTo>
                <a:lnTo>
                  <a:pt x="3642" y="1835"/>
                </a:lnTo>
                <a:lnTo>
                  <a:pt x="3650" y="1881"/>
                </a:lnTo>
                <a:lnTo>
                  <a:pt x="3656" y="1925"/>
                </a:lnTo>
                <a:lnTo>
                  <a:pt x="3655" y="1968"/>
                </a:lnTo>
                <a:lnTo>
                  <a:pt x="3649" y="2010"/>
                </a:lnTo>
                <a:lnTo>
                  <a:pt x="3637" y="2053"/>
                </a:lnTo>
                <a:lnTo>
                  <a:pt x="3128" y="2950"/>
                </a:lnTo>
                <a:lnTo>
                  <a:pt x="3142" y="2892"/>
                </a:lnTo>
                <a:lnTo>
                  <a:pt x="3149" y="2834"/>
                </a:lnTo>
                <a:lnTo>
                  <a:pt x="3151" y="2779"/>
                </a:lnTo>
                <a:lnTo>
                  <a:pt x="3146" y="2725"/>
                </a:lnTo>
                <a:lnTo>
                  <a:pt x="3139" y="2674"/>
                </a:lnTo>
                <a:lnTo>
                  <a:pt x="3126" y="2626"/>
                </a:lnTo>
                <a:lnTo>
                  <a:pt x="3110" y="2579"/>
                </a:lnTo>
                <a:lnTo>
                  <a:pt x="3091" y="2535"/>
                </a:lnTo>
                <a:lnTo>
                  <a:pt x="3070" y="2494"/>
                </a:lnTo>
                <a:lnTo>
                  <a:pt x="3048" y="2456"/>
                </a:lnTo>
                <a:lnTo>
                  <a:pt x="3023" y="2421"/>
                </a:lnTo>
                <a:lnTo>
                  <a:pt x="2509" y="1583"/>
                </a:lnTo>
                <a:lnTo>
                  <a:pt x="3238" y="1127"/>
                </a:lnTo>
                <a:close/>
                <a:moveTo>
                  <a:pt x="826" y="1127"/>
                </a:moveTo>
                <a:lnTo>
                  <a:pt x="1224" y="1863"/>
                </a:lnTo>
                <a:lnTo>
                  <a:pt x="995" y="1739"/>
                </a:lnTo>
                <a:lnTo>
                  <a:pt x="692" y="2234"/>
                </a:lnTo>
                <a:lnTo>
                  <a:pt x="641" y="2235"/>
                </a:lnTo>
                <a:lnTo>
                  <a:pt x="590" y="2234"/>
                </a:lnTo>
                <a:lnTo>
                  <a:pt x="540" y="2233"/>
                </a:lnTo>
                <a:lnTo>
                  <a:pt x="490" y="2230"/>
                </a:lnTo>
                <a:lnTo>
                  <a:pt x="440" y="2224"/>
                </a:lnTo>
                <a:lnTo>
                  <a:pt x="393" y="2218"/>
                </a:lnTo>
                <a:lnTo>
                  <a:pt x="348" y="2209"/>
                </a:lnTo>
                <a:lnTo>
                  <a:pt x="305" y="2198"/>
                </a:lnTo>
                <a:lnTo>
                  <a:pt x="265" y="2183"/>
                </a:lnTo>
                <a:lnTo>
                  <a:pt x="227" y="2166"/>
                </a:lnTo>
                <a:lnTo>
                  <a:pt x="203" y="2151"/>
                </a:lnTo>
                <a:lnTo>
                  <a:pt x="177" y="2134"/>
                </a:lnTo>
                <a:lnTo>
                  <a:pt x="152" y="2114"/>
                </a:lnTo>
                <a:lnTo>
                  <a:pt x="126" y="2090"/>
                </a:lnTo>
                <a:lnTo>
                  <a:pt x="101" y="2065"/>
                </a:lnTo>
                <a:lnTo>
                  <a:pt x="78" y="2038"/>
                </a:lnTo>
                <a:lnTo>
                  <a:pt x="55" y="2008"/>
                </a:lnTo>
                <a:lnTo>
                  <a:pt x="37" y="1977"/>
                </a:lnTo>
                <a:lnTo>
                  <a:pt x="21" y="1944"/>
                </a:lnTo>
                <a:lnTo>
                  <a:pt x="9" y="1910"/>
                </a:lnTo>
                <a:lnTo>
                  <a:pt x="2" y="1874"/>
                </a:lnTo>
                <a:lnTo>
                  <a:pt x="0" y="1839"/>
                </a:lnTo>
                <a:lnTo>
                  <a:pt x="4" y="1801"/>
                </a:lnTo>
                <a:lnTo>
                  <a:pt x="14" y="1763"/>
                </a:lnTo>
                <a:lnTo>
                  <a:pt x="32" y="1726"/>
                </a:lnTo>
                <a:lnTo>
                  <a:pt x="248" y="1312"/>
                </a:lnTo>
                <a:lnTo>
                  <a:pt x="19" y="1134"/>
                </a:lnTo>
                <a:lnTo>
                  <a:pt x="826" y="1127"/>
                </a:lnTo>
                <a:close/>
                <a:moveTo>
                  <a:pt x="2396" y="78"/>
                </a:moveTo>
                <a:lnTo>
                  <a:pt x="2428" y="79"/>
                </a:lnTo>
                <a:lnTo>
                  <a:pt x="2461" y="83"/>
                </a:lnTo>
                <a:lnTo>
                  <a:pt x="2491" y="92"/>
                </a:lnTo>
                <a:lnTo>
                  <a:pt x="2520" y="103"/>
                </a:lnTo>
                <a:lnTo>
                  <a:pt x="2548" y="120"/>
                </a:lnTo>
                <a:lnTo>
                  <a:pt x="2575" y="140"/>
                </a:lnTo>
                <a:lnTo>
                  <a:pt x="2599" y="165"/>
                </a:lnTo>
                <a:lnTo>
                  <a:pt x="2620" y="195"/>
                </a:lnTo>
                <a:lnTo>
                  <a:pt x="2877" y="584"/>
                </a:lnTo>
                <a:lnTo>
                  <a:pt x="3144" y="471"/>
                </a:lnTo>
                <a:lnTo>
                  <a:pt x="2759" y="1180"/>
                </a:lnTo>
                <a:lnTo>
                  <a:pt x="1922" y="1171"/>
                </a:lnTo>
                <a:lnTo>
                  <a:pt x="2142" y="1031"/>
                </a:lnTo>
                <a:lnTo>
                  <a:pt x="1856" y="526"/>
                </a:lnTo>
                <a:lnTo>
                  <a:pt x="1882" y="477"/>
                </a:lnTo>
                <a:lnTo>
                  <a:pt x="1911" y="427"/>
                </a:lnTo>
                <a:lnTo>
                  <a:pt x="1940" y="379"/>
                </a:lnTo>
                <a:lnTo>
                  <a:pt x="1970" y="332"/>
                </a:lnTo>
                <a:lnTo>
                  <a:pt x="2002" y="289"/>
                </a:lnTo>
                <a:lnTo>
                  <a:pt x="2035" y="248"/>
                </a:lnTo>
                <a:lnTo>
                  <a:pt x="2068" y="212"/>
                </a:lnTo>
                <a:lnTo>
                  <a:pt x="2104" y="180"/>
                </a:lnTo>
                <a:lnTo>
                  <a:pt x="2140" y="153"/>
                </a:lnTo>
                <a:lnTo>
                  <a:pt x="2163" y="141"/>
                </a:lnTo>
                <a:lnTo>
                  <a:pt x="2186" y="127"/>
                </a:lnTo>
                <a:lnTo>
                  <a:pt x="2212" y="116"/>
                </a:lnTo>
                <a:lnTo>
                  <a:pt x="2240" y="105"/>
                </a:lnTo>
                <a:lnTo>
                  <a:pt x="2270" y="96"/>
                </a:lnTo>
                <a:lnTo>
                  <a:pt x="2300" y="89"/>
                </a:lnTo>
                <a:lnTo>
                  <a:pt x="2332" y="82"/>
                </a:lnTo>
                <a:lnTo>
                  <a:pt x="2364" y="79"/>
                </a:lnTo>
                <a:lnTo>
                  <a:pt x="2396" y="78"/>
                </a:lnTo>
                <a:close/>
                <a:moveTo>
                  <a:pt x="1212" y="0"/>
                </a:moveTo>
                <a:lnTo>
                  <a:pt x="2245" y="10"/>
                </a:lnTo>
                <a:lnTo>
                  <a:pt x="2190" y="25"/>
                </a:lnTo>
                <a:lnTo>
                  <a:pt x="2142" y="44"/>
                </a:lnTo>
                <a:lnTo>
                  <a:pt x="2095" y="66"/>
                </a:lnTo>
                <a:lnTo>
                  <a:pt x="2053" y="93"/>
                </a:lnTo>
                <a:lnTo>
                  <a:pt x="2014" y="121"/>
                </a:lnTo>
                <a:lnTo>
                  <a:pt x="1979" y="152"/>
                </a:lnTo>
                <a:lnTo>
                  <a:pt x="1947" y="184"/>
                </a:lnTo>
                <a:lnTo>
                  <a:pt x="1918" y="218"/>
                </a:lnTo>
                <a:lnTo>
                  <a:pt x="1892" y="253"/>
                </a:lnTo>
                <a:lnTo>
                  <a:pt x="1869" y="288"/>
                </a:lnTo>
                <a:lnTo>
                  <a:pt x="1849" y="324"/>
                </a:lnTo>
                <a:lnTo>
                  <a:pt x="1831" y="358"/>
                </a:lnTo>
                <a:lnTo>
                  <a:pt x="1348" y="1215"/>
                </a:lnTo>
                <a:lnTo>
                  <a:pt x="597" y="798"/>
                </a:lnTo>
                <a:lnTo>
                  <a:pt x="849" y="345"/>
                </a:lnTo>
                <a:lnTo>
                  <a:pt x="873" y="298"/>
                </a:lnTo>
                <a:lnTo>
                  <a:pt x="900" y="254"/>
                </a:lnTo>
                <a:lnTo>
                  <a:pt x="927" y="212"/>
                </a:lnTo>
                <a:lnTo>
                  <a:pt x="957" y="172"/>
                </a:lnTo>
                <a:lnTo>
                  <a:pt x="988" y="135"/>
                </a:lnTo>
                <a:lnTo>
                  <a:pt x="1021" y="101"/>
                </a:lnTo>
                <a:lnTo>
                  <a:pt x="1056" y="71"/>
                </a:lnTo>
                <a:lnTo>
                  <a:pt x="1091" y="45"/>
                </a:lnTo>
                <a:lnTo>
                  <a:pt x="1130" y="25"/>
                </a:lnTo>
                <a:lnTo>
                  <a:pt x="1170" y="10"/>
                </a:lnTo>
                <a:lnTo>
                  <a:pt x="121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Freeform 78"/>
          <p:cNvSpPr>
            <a:spLocks noEditPoints="1"/>
          </p:cNvSpPr>
          <p:nvPr/>
        </p:nvSpPr>
        <p:spPr bwMode="auto">
          <a:xfrm>
            <a:off x="10713826" y="633576"/>
            <a:ext cx="691994" cy="658657"/>
          </a:xfrm>
          <a:custGeom>
            <a:avLst/>
            <a:gdLst>
              <a:gd name="T0" fmla="*/ 1130 w 3425"/>
              <a:gd name="T1" fmla="*/ 1875 h 3258"/>
              <a:gd name="T2" fmla="*/ 1346 w 3425"/>
              <a:gd name="T3" fmla="*/ 2065 h 3258"/>
              <a:gd name="T4" fmla="*/ 1430 w 3425"/>
              <a:gd name="T5" fmla="*/ 2367 h 3258"/>
              <a:gd name="T6" fmla="*/ 701 w 3425"/>
              <a:gd name="T7" fmla="*/ 1723 h 3258"/>
              <a:gd name="T8" fmla="*/ 440 w 3425"/>
              <a:gd name="T9" fmla="*/ 1871 h 3258"/>
              <a:gd name="T10" fmla="*/ 258 w 3425"/>
              <a:gd name="T11" fmla="*/ 2143 h 3258"/>
              <a:gd name="T12" fmla="*/ 223 w 3425"/>
              <a:gd name="T13" fmla="*/ 2432 h 3258"/>
              <a:gd name="T14" fmla="*/ 357 w 3425"/>
              <a:gd name="T15" fmla="*/ 2773 h 3258"/>
              <a:gd name="T16" fmla="*/ 643 w 3425"/>
              <a:gd name="T17" fmla="*/ 2991 h 3258"/>
              <a:gd name="T18" fmla="*/ 1018 w 3425"/>
              <a:gd name="T19" fmla="*/ 3026 h 3258"/>
              <a:gd name="T20" fmla="*/ 1343 w 3425"/>
              <a:gd name="T21" fmla="*/ 2862 h 3258"/>
              <a:gd name="T22" fmla="*/ 1535 w 3425"/>
              <a:gd name="T23" fmla="*/ 2556 h 3258"/>
              <a:gd name="T24" fmla="*/ 1535 w 3425"/>
              <a:gd name="T25" fmla="*/ 2179 h 3258"/>
              <a:gd name="T26" fmla="*/ 1343 w 3425"/>
              <a:gd name="T27" fmla="*/ 1872 h 3258"/>
              <a:gd name="T28" fmla="*/ 1018 w 3425"/>
              <a:gd name="T29" fmla="*/ 1709 h 3258"/>
              <a:gd name="T30" fmla="*/ 1627 w 3425"/>
              <a:gd name="T31" fmla="*/ 1453 h 3258"/>
              <a:gd name="T32" fmla="*/ 1808 w 3425"/>
              <a:gd name="T33" fmla="*/ 1676 h 3258"/>
              <a:gd name="T34" fmla="*/ 1701 w 3425"/>
              <a:gd name="T35" fmla="*/ 1752 h 3258"/>
              <a:gd name="T36" fmla="*/ 1489 w 3425"/>
              <a:gd name="T37" fmla="*/ 1545 h 3258"/>
              <a:gd name="T38" fmla="*/ 1573 w 3425"/>
              <a:gd name="T39" fmla="*/ 1441 h 3258"/>
              <a:gd name="T40" fmla="*/ 1155 w 3425"/>
              <a:gd name="T41" fmla="*/ 1220 h 3258"/>
              <a:gd name="T42" fmla="*/ 1143 w 3425"/>
              <a:gd name="T43" fmla="*/ 1354 h 3258"/>
              <a:gd name="T44" fmla="*/ 1152 w 3425"/>
              <a:gd name="T45" fmla="*/ 1516 h 3258"/>
              <a:gd name="T46" fmla="*/ 1511 w 3425"/>
              <a:gd name="T47" fmla="*/ 1729 h 3258"/>
              <a:gd name="T48" fmla="*/ 1734 w 3425"/>
              <a:gd name="T49" fmla="*/ 2081 h 3258"/>
              <a:gd name="T50" fmla="*/ 1769 w 3425"/>
              <a:gd name="T51" fmla="*/ 2520 h 3258"/>
              <a:gd name="T52" fmla="*/ 1592 w 3425"/>
              <a:gd name="T53" fmla="*/ 2916 h 3258"/>
              <a:gd name="T54" fmla="*/ 1254 w 3425"/>
              <a:gd name="T55" fmla="*/ 3181 h 3258"/>
              <a:gd name="T56" fmla="*/ 815 w 3425"/>
              <a:gd name="T57" fmla="*/ 3255 h 3258"/>
              <a:gd name="T58" fmla="*/ 404 w 3425"/>
              <a:gd name="T59" fmla="*/ 3113 h 3258"/>
              <a:gd name="T60" fmla="*/ 113 w 3425"/>
              <a:gd name="T61" fmla="*/ 2802 h 3258"/>
              <a:gd name="T62" fmla="*/ 1 w 3425"/>
              <a:gd name="T63" fmla="*/ 2411 h 3258"/>
              <a:gd name="T64" fmla="*/ 77 w 3425"/>
              <a:gd name="T65" fmla="*/ 2006 h 3258"/>
              <a:gd name="T66" fmla="*/ 331 w 3425"/>
              <a:gd name="T67" fmla="*/ 1675 h 3258"/>
              <a:gd name="T68" fmla="*/ 712 w 3425"/>
              <a:gd name="T69" fmla="*/ 1494 h 3258"/>
              <a:gd name="T70" fmla="*/ 650 w 3425"/>
              <a:gd name="T71" fmla="*/ 1342 h 3258"/>
              <a:gd name="T72" fmla="*/ 662 w 3425"/>
              <a:gd name="T73" fmla="*/ 1208 h 3258"/>
              <a:gd name="T74" fmla="*/ 1071 w 3425"/>
              <a:gd name="T75" fmla="*/ 118 h 3258"/>
              <a:gd name="T76" fmla="*/ 717 w 3425"/>
              <a:gd name="T77" fmla="*/ 560 h 3258"/>
              <a:gd name="T78" fmla="*/ 2884 w 3425"/>
              <a:gd name="T79" fmla="*/ 134 h 3258"/>
              <a:gd name="T80" fmla="*/ 1132 w 3425"/>
              <a:gd name="T81" fmla="*/ 0 h 3258"/>
              <a:gd name="T82" fmla="*/ 2940 w 3425"/>
              <a:gd name="T83" fmla="*/ 52 h 3258"/>
              <a:gd name="T84" fmla="*/ 3408 w 3425"/>
              <a:gd name="T85" fmla="*/ 680 h 3258"/>
              <a:gd name="T86" fmla="*/ 3413 w 3425"/>
              <a:gd name="T87" fmla="*/ 2542 h 3258"/>
              <a:gd name="T88" fmla="*/ 3259 w 3425"/>
              <a:gd name="T89" fmla="*/ 2696 h 3258"/>
              <a:gd name="T90" fmla="*/ 1917 w 3425"/>
              <a:gd name="T91" fmla="*/ 2508 h 3258"/>
              <a:gd name="T92" fmla="*/ 1886 w 3425"/>
              <a:gd name="T93" fmla="*/ 2077 h 3258"/>
              <a:gd name="T94" fmla="*/ 1861 w 3425"/>
              <a:gd name="T95" fmla="*/ 1834 h 3258"/>
              <a:gd name="T96" fmla="*/ 1958 w 3425"/>
              <a:gd name="T97" fmla="*/ 1642 h 3258"/>
              <a:gd name="T98" fmla="*/ 1727 w 3425"/>
              <a:gd name="T99" fmla="*/ 1347 h 3258"/>
              <a:gd name="T100" fmla="*/ 1557 w 3425"/>
              <a:gd name="T101" fmla="*/ 1296 h 3258"/>
              <a:gd name="T102" fmla="*/ 1381 w 3425"/>
              <a:gd name="T103" fmla="*/ 1425 h 3258"/>
              <a:gd name="T104" fmla="*/ 1312 w 3425"/>
              <a:gd name="T105" fmla="*/ 1309 h 3258"/>
              <a:gd name="T106" fmla="*/ 1239 w 3425"/>
              <a:gd name="T107" fmla="*/ 1099 h 3258"/>
              <a:gd name="T108" fmla="*/ 662 w 3425"/>
              <a:gd name="T109" fmla="*/ 1055 h 3258"/>
              <a:gd name="T110" fmla="*/ 516 w 3425"/>
              <a:gd name="T111" fmla="*/ 1164 h 3258"/>
              <a:gd name="T112" fmla="*/ 557 w 3425"/>
              <a:gd name="T113" fmla="*/ 617 h 3258"/>
              <a:gd name="T114" fmla="*/ 1047 w 3425"/>
              <a:gd name="T115" fmla="*/ 20 h 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25" h="3258">
                <a:moveTo>
                  <a:pt x="891" y="1822"/>
                </a:moveTo>
                <a:lnTo>
                  <a:pt x="941" y="1824"/>
                </a:lnTo>
                <a:lnTo>
                  <a:pt x="990" y="1831"/>
                </a:lnTo>
                <a:lnTo>
                  <a:pt x="1039" y="1842"/>
                </a:lnTo>
                <a:lnTo>
                  <a:pt x="1085" y="1856"/>
                </a:lnTo>
                <a:lnTo>
                  <a:pt x="1130" y="1875"/>
                </a:lnTo>
                <a:lnTo>
                  <a:pt x="1173" y="1898"/>
                </a:lnTo>
                <a:lnTo>
                  <a:pt x="1213" y="1924"/>
                </a:lnTo>
                <a:lnTo>
                  <a:pt x="1251" y="1954"/>
                </a:lnTo>
                <a:lnTo>
                  <a:pt x="1286" y="1987"/>
                </a:lnTo>
                <a:lnTo>
                  <a:pt x="1317" y="2024"/>
                </a:lnTo>
                <a:lnTo>
                  <a:pt x="1346" y="2065"/>
                </a:lnTo>
                <a:lnTo>
                  <a:pt x="1370" y="2107"/>
                </a:lnTo>
                <a:lnTo>
                  <a:pt x="1391" y="2154"/>
                </a:lnTo>
                <a:lnTo>
                  <a:pt x="1407" y="2203"/>
                </a:lnTo>
                <a:lnTo>
                  <a:pt x="1420" y="2255"/>
                </a:lnTo>
                <a:lnTo>
                  <a:pt x="1427" y="2310"/>
                </a:lnTo>
                <a:lnTo>
                  <a:pt x="1430" y="2367"/>
                </a:lnTo>
                <a:lnTo>
                  <a:pt x="891" y="2367"/>
                </a:lnTo>
                <a:lnTo>
                  <a:pt x="891" y="1822"/>
                </a:lnTo>
                <a:close/>
                <a:moveTo>
                  <a:pt x="891" y="1696"/>
                </a:moveTo>
                <a:lnTo>
                  <a:pt x="825" y="1699"/>
                </a:lnTo>
                <a:lnTo>
                  <a:pt x="762" y="1709"/>
                </a:lnTo>
                <a:lnTo>
                  <a:pt x="701" y="1723"/>
                </a:lnTo>
                <a:lnTo>
                  <a:pt x="642" y="1744"/>
                </a:lnTo>
                <a:lnTo>
                  <a:pt x="585" y="1770"/>
                </a:lnTo>
                <a:lnTo>
                  <a:pt x="532" y="1800"/>
                </a:lnTo>
                <a:lnTo>
                  <a:pt x="483" y="1835"/>
                </a:lnTo>
                <a:lnTo>
                  <a:pt x="482" y="1835"/>
                </a:lnTo>
                <a:lnTo>
                  <a:pt x="440" y="1871"/>
                </a:lnTo>
                <a:lnTo>
                  <a:pt x="401" y="1909"/>
                </a:lnTo>
                <a:lnTo>
                  <a:pt x="365" y="1951"/>
                </a:lnTo>
                <a:lnTo>
                  <a:pt x="333" y="1995"/>
                </a:lnTo>
                <a:lnTo>
                  <a:pt x="304" y="2042"/>
                </a:lnTo>
                <a:lnTo>
                  <a:pt x="279" y="2092"/>
                </a:lnTo>
                <a:lnTo>
                  <a:pt x="258" y="2143"/>
                </a:lnTo>
                <a:lnTo>
                  <a:pt x="258" y="2144"/>
                </a:lnTo>
                <a:lnTo>
                  <a:pt x="242" y="2197"/>
                </a:lnTo>
                <a:lnTo>
                  <a:pt x="230" y="2252"/>
                </a:lnTo>
                <a:lnTo>
                  <a:pt x="223" y="2309"/>
                </a:lnTo>
                <a:lnTo>
                  <a:pt x="220" y="2367"/>
                </a:lnTo>
                <a:lnTo>
                  <a:pt x="223" y="2432"/>
                </a:lnTo>
                <a:lnTo>
                  <a:pt x="232" y="2495"/>
                </a:lnTo>
                <a:lnTo>
                  <a:pt x="247" y="2556"/>
                </a:lnTo>
                <a:lnTo>
                  <a:pt x="267" y="2614"/>
                </a:lnTo>
                <a:lnTo>
                  <a:pt x="293" y="2670"/>
                </a:lnTo>
                <a:lnTo>
                  <a:pt x="323" y="2723"/>
                </a:lnTo>
                <a:lnTo>
                  <a:pt x="357" y="2773"/>
                </a:lnTo>
                <a:lnTo>
                  <a:pt x="395" y="2820"/>
                </a:lnTo>
                <a:lnTo>
                  <a:pt x="438" y="2862"/>
                </a:lnTo>
                <a:lnTo>
                  <a:pt x="485" y="2902"/>
                </a:lnTo>
                <a:lnTo>
                  <a:pt x="535" y="2936"/>
                </a:lnTo>
                <a:lnTo>
                  <a:pt x="588" y="2966"/>
                </a:lnTo>
                <a:lnTo>
                  <a:pt x="643" y="2991"/>
                </a:lnTo>
                <a:lnTo>
                  <a:pt x="703" y="3012"/>
                </a:lnTo>
                <a:lnTo>
                  <a:pt x="763" y="3026"/>
                </a:lnTo>
                <a:lnTo>
                  <a:pt x="826" y="3035"/>
                </a:lnTo>
                <a:lnTo>
                  <a:pt x="891" y="3038"/>
                </a:lnTo>
                <a:lnTo>
                  <a:pt x="955" y="3035"/>
                </a:lnTo>
                <a:lnTo>
                  <a:pt x="1018" y="3026"/>
                </a:lnTo>
                <a:lnTo>
                  <a:pt x="1079" y="3012"/>
                </a:lnTo>
                <a:lnTo>
                  <a:pt x="1138" y="2991"/>
                </a:lnTo>
                <a:lnTo>
                  <a:pt x="1194" y="2966"/>
                </a:lnTo>
                <a:lnTo>
                  <a:pt x="1246" y="2936"/>
                </a:lnTo>
                <a:lnTo>
                  <a:pt x="1296" y="2902"/>
                </a:lnTo>
                <a:lnTo>
                  <a:pt x="1343" y="2862"/>
                </a:lnTo>
                <a:lnTo>
                  <a:pt x="1386" y="2820"/>
                </a:lnTo>
                <a:lnTo>
                  <a:pt x="1425" y="2773"/>
                </a:lnTo>
                <a:lnTo>
                  <a:pt x="1459" y="2723"/>
                </a:lnTo>
                <a:lnTo>
                  <a:pt x="1489" y="2670"/>
                </a:lnTo>
                <a:lnTo>
                  <a:pt x="1514" y="2614"/>
                </a:lnTo>
                <a:lnTo>
                  <a:pt x="1535" y="2556"/>
                </a:lnTo>
                <a:lnTo>
                  <a:pt x="1550" y="2495"/>
                </a:lnTo>
                <a:lnTo>
                  <a:pt x="1558" y="2432"/>
                </a:lnTo>
                <a:lnTo>
                  <a:pt x="1561" y="2367"/>
                </a:lnTo>
                <a:lnTo>
                  <a:pt x="1558" y="2303"/>
                </a:lnTo>
                <a:lnTo>
                  <a:pt x="1550" y="2240"/>
                </a:lnTo>
                <a:lnTo>
                  <a:pt x="1535" y="2179"/>
                </a:lnTo>
                <a:lnTo>
                  <a:pt x="1514" y="2121"/>
                </a:lnTo>
                <a:lnTo>
                  <a:pt x="1489" y="2065"/>
                </a:lnTo>
                <a:lnTo>
                  <a:pt x="1459" y="2011"/>
                </a:lnTo>
                <a:lnTo>
                  <a:pt x="1425" y="1961"/>
                </a:lnTo>
                <a:lnTo>
                  <a:pt x="1386" y="1914"/>
                </a:lnTo>
                <a:lnTo>
                  <a:pt x="1343" y="1872"/>
                </a:lnTo>
                <a:lnTo>
                  <a:pt x="1296" y="1833"/>
                </a:lnTo>
                <a:lnTo>
                  <a:pt x="1246" y="1798"/>
                </a:lnTo>
                <a:lnTo>
                  <a:pt x="1194" y="1769"/>
                </a:lnTo>
                <a:lnTo>
                  <a:pt x="1138" y="1743"/>
                </a:lnTo>
                <a:lnTo>
                  <a:pt x="1079" y="1723"/>
                </a:lnTo>
                <a:lnTo>
                  <a:pt x="1018" y="1709"/>
                </a:lnTo>
                <a:lnTo>
                  <a:pt x="955" y="1699"/>
                </a:lnTo>
                <a:lnTo>
                  <a:pt x="891" y="1696"/>
                </a:lnTo>
                <a:close/>
                <a:moveTo>
                  <a:pt x="1588" y="1439"/>
                </a:moveTo>
                <a:lnTo>
                  <a:pt x="1602" y="1440"/>
                </a:lnTo>
                <a:lnTo>
                  <a:pt x="1616" y="1445"/>
                </a:lnTo>
                <a:lnTo>
                  <a:pt x="1627" y="1453"/>
                </a:lnTo>
                <a:lnTo>
                  <a:pt x="1796" y="1609"/>
                </a:lnTo>
                <a:lnTo>
                  <a:pt x="1805" y="1621"/>
                </a:lnTo>
                <a:lnTo>
                  <a:pt x="1811" y="1634"/>
                </a:lnTo>
                <a:lnTo>
                  <a:pt x="1813" y="1648"/>
                </a:lnTo>
                <a:lnTo>
                  <a:pt x="1812" y="1662"/>
                </a:lnTo>
                <a:lnTo>
                  <a:pt x="1808" y="1676"/>
                </a:lnTo>
                <a:lnTo>
                  <a:pt x="1799" y="1688"/>
                </a:lnTo>
                <a:lnTo>
                  <a:pt x="1754" y="1736"/>
                </a:lnTo>
                <a:lnTo>
                  <a:pt x="1743" y="1745"/>
                </a:lnTo>
                <a:lnTo>
                  <a:pt x="1730" y="1751"/>
                </a:lnTo>
                <a:lnTo>
                  <a:pt x="1716" y="1753"/>
                </a:lnTo>
                <a:lnTo>
                  <a:pt x="1701" y="1752"/>
                </a:lnTo>
                <a:lnTo>
                  <a:pt x="1688" y="1747"/>
                </a:lnTo>
                <a:lnTo>
                  <a:pt x="1675" y="1739"/>
                </a:lnTo>
                <a:lnTo>
                  <a:pt x="1508" y="1583"/>
                </a:lnTo>
                <a:lnTo>
                  <a:pt x="1499" y="1572"/>
                </a:lnTo>
                <a:lnTo>
                  <a:pt x="1492" y="1559"/>
                </a:lnTo>
                <a:lnTo>
                  <a:pt x="1489" y="1545"/>
                </a:lnTo>
                <a:lnTo>
                  <a:pt x="1491" y="1530"/>
                </a:lnTo>
                <a:lnTo>
                  <a:pt x="1496" y="1517"/>
                </a:lnTo>
                <a:lnTo>
                  <a:pt x="1505" y="1505"/>
                </a:lnTo>
                <a:lnTo>
                  <a:pt x="1550" y="1457"/>
                </a:lnTo>
                <a:lnTo>
                  <a:pt x="1561" y="1447"/>
                </a:lnTo>
                <a:lnTo>
                  <a:pt x="1573" y="1441"/>
                </a:lnTo>
                <a:lnTo>
                  <a:pt x="1588" y="1439"/>
                </a:lnTo>
                <a:close/>
                <a:moveTo>
                  <a:pt x="695" y="1197"/>
                </a:moveTo>
                <a:lnTo>
                  <a:pt x="1109" y="1197"/>
                </a:lnTo>
                <a:lnTo>
                  <a:pt x="1127" y="1200"/>
                </a:lnTo>
                <a:lnTo>
                  <a:pt x="1143" y="1208"/>
                </a:lnTo>
                <a:lnTo>
                  <a:pt x="1155" y="1220"/>
                </a:lnTo>
                <a:lnTo>
                  <a:pt x="1162" y="1235"/>
                </a:lnTo>
                <a:lnTo>
                  <a:pt x="1166" y="1253"/>
                </a:lnTo>
                <a:lnTo>
                  <a:pt x="1166" y="1309"/>
                </a:lnTo>
                <a:lnTo>
                  <a:pt x="1162" y="1327"/>
                </a:lnTo>
                <a:lnTo>
                  <a:pt x="1155" y="1342"/>
                </a:lnTo>
                <a:lnTo>
                  <a:pt x="1143" y="1354"/>
                </a:lnTo>
                <a:lnTo>
                  <a:pt x="1127" y="1362"/>
                </a:lnTo>
                <a:lnTo>
                  <a:pt x="1109" y="1365"/>
                </a:lnTo>
                <a:lnTo>
                  <a:pt x="1011" y="1365"/>
                </a:lnTo>
                <a:lnTo>
                  <a:pt x="1011" y="1485"/>
                </a:lnTo>
                <a:lnTo>
                  <a:pt x="1083" y="1497"/>
                </a:lnTo>
                <a:lnTo>
                  <a:pt x="1152" y="1516"/>
                </a:lnTo>
                <a:lnTo>
                  <a:pt x="1220" y="1539"/>
                </a:lnTo>
                <a:lnTo>
                  <a:pt x="1284" y="1568"/>
                </a:lnTo>
                <a:lnTo>
                  <a:pt x="1346" y="1601"/>
                </a:lnTo>
                <a:lnTo>
                  <a:pt x="1404" y="1639"/>
                </a:lnTo>
                <a:lnTo>
                  <a:pt x="1460" y="1682"/>
                </a:lnTo>
                <a:lnTo>
                  <a:pt x="1511" y="1729"/>
                </a:lnTo>
                <a:lnTo>
                  <a:pt x="1560" y="1778"/>
                </a:lnTo>
                <a:lnTo>
                  <a:pt x="1604" y="1832"/>
                </a:lnTo>
                <a:lnTo>
                  <a:pt x="1643" y="1891"/>
                </a:lnTo>
                <a:lnTo>
                  <a:pt x="1678" y="1951"/>
                </a:lnTo>
                <a:lnTo>
                  <a:pt x="1709" y="2014"/>
                </a:lnTo>
                <a:lnTo>
                  <a:pt x="1734" y="2081"/>
                </a:lnTo>
                <a:lnTo>
                  <a:pt x="1755" y="2149"/>
                </a:lnTo>
                <a:lnTo>
                  <a:pt x="1770" y="2221"/>
                </a:lnTo>
                <a:lnTo>
                  <a:pt x="1779" y="2293"/>
                </a:lnTo>
                <a:lnTo>
                  <a:pt x="1782" y="2367"/>
                </a:lnTo>
                <a:lnTo>
                  <a:pt x="1778" y="2444"/>
                </a:lnTo>
                <a:lnTo>
                  <a:pt x="1769" y="2520"/>
                </a:lnTo>
                <a:lnTo>
                  <a:pt x="1753" y="2592"/>
                </a:lnTo>
                <a:lnTo>
                  <a:pt x="1731" y="2663"/>
                </a:lnTo>
                <a:lnTo>
                  <a:pt x="1704" y="2731"/>
                </a:lnTo>
                <a:lnTo>
                  <a:pt x="1672" y="2796"/>
                </a:lnTo>
                <a:lnTo>
                  <a:pt x="1635" y="2858"/>
                </a:lnTo>
                <a:lnTo>
                  <a:pt x="1592" y="2916"/>
                </a:lnTo>
                <a:lnTo>
                  <a:pt x="1545" y="2971"/>
                </a:lnTo>
                <a:lnTo>
                  <a:pt x="1495" y="3022"/>
                </a:lnTo>
                <a:lnTo>
                  <a:pt x="1440" y="3069"/>
                </a:lnTo>
                <a:lnTo>
                  <a:pt x="1381" y="3111"/>
                </a:lnTo>
                <a:lnTo>
                  <a:pt x="1319" y="3149"/>
                </a:lnTo>
                <a:lnTo>
                  <a:pt x="1254" y="3181"/>
                </a:lnTo>
                <a:lnTo>
                  <a:pt x="1186" y="3208"/>
                </a:lnTo>
                <a:lnTo>
                  <a:pt x="1116" y="3230"/>
                </a:lnTo>
                <a:lnTo>
                  <a:pt x="1043" y="3245"/>
                </a:lnTo>
                <a:lnTo>
                  <a:pt x="967" y="3255"/>
                </a:lnTo>
                <a:lnTo>
                  <a:pt x="891" y="3258"/>
                </a:lnTo>
                <a:lnTo>
                  <a:pt x="815" y="3255"/>
                </a:lnTo>
                <a:lnTo>
                  <a:pt x="740" y="3245"/>
                </a:lnTo>
                <a:lnTo>
                  <a:pt x="667" y="3230"/>
                </a:lnTo>
                <a:lnTo>
                  <a:pt x="597" y="3209"/>
                </a:lnTo>
                <a:lnTo>
                  <a:pt x="529" y="3182"/>
                </a:lnTo>
                <a:lnTo>
                  <a:pt x="465" y="3150"/>
                </a:lnTo>
                <a:lnTo>
                  <a:pt x="404" y="3113"/>
                </a:lnTo>
                <a:lnTo>
                  <a:pt x="345" y="3072"/>
                </a:lnTo>
                <a:lnTo>
                  <a:pt x="291" y="3025"/>
                </a:lnTo>
                <a:lnTo>
                  <a:pt x="240" y="2975"/>
                </a:lnTo>
                <a:lnTo>
                  <a:pt x="193" y="2921"/>
                </a:lnTo>
                <a:lnTo>
                  <a:pt x="150" y="2863"/>
                </a:lnTo>
                <a:lnTo>
                  <a:pt x="113" y="2802"/>
                </a:lnTo>
                <a:lnTo>
                  <a:pt x="80" y="2738"/>
                </a:lnTo>
                <a:lnTo>
                  <a:pt x="53" y="2670"/>
                </a:lnTo>
                <a:lnTo>
                  <a:pt x="31" y="2601"/>
                </a:lnTo>
                <a:lnTo>
                  <a:pt x="15" y="2528"/>
                </a:lnTo>
                <a:lnTo>
                  <a:pt x="4" y="2454"/>
                </a:lnTo>
                <a:lnTo>
                  <a:pt x="1" y="2411"/>
                </a:lnTo>
                <a:lnTo>
                  <a:pt x="0" y="2367"/>
                </a:lnTo>
                <a:lnTo>
                  <a:pt x="3" y="2291"/>
                </a:lnTo>
                <a:lnTo>
                  <a:pt x="12" y="2217"/>
                </a:lnTo>
                <a:lnTo>
                  <a:pt x="28" y="2144"/>
                </a:lnTo>
                <a:lnTo>
                  <a:pt x="50" y="2073"/>
                </a:lnTo>
                <a:lnTo>
                  <a:pt x="77" y="2006"/>
                </a:lnTo>
                <a:lnTo>
                  <a:pt x="108" y="1942"/>
                </a:lnTo>
                <a:lnTo>
                  <a:pt x="144" y="1881"/>
                </a:lnTo>
                <a:lnTo>
                  <a:pt x="185" y="1824"/>
                </a:lnTo>
                <a:lnTo>
                  <a:pt x="229" y="1770"/>
                </a:lnTo>
                <a:lnTo>
                  <a:pt x="278" y="1720"/>
                </a:lnTo>
                <a:lnTo>
                  <a:pt x="331" y="1675"/>
                </a:lnTo>
                <a:lnTo>
                  <a:pt x="387" y="1632"/>
                </a:lnTo>
                <a:lnTo>
                  <a:pt x="446" y="1595"/>
                </a:lnTo>
                <a:lnTo>
                  <a:pt x="510" y="1562"/>
                </a:lnTo>
                <a:lnTo>
                  <a:pt x="574" y="1534"/>
                </a:lnTo>
                <a:lnTo>
                  <a:pt x="642" y="1512"/>
                </a:lnTo>
                <a:lnTo>
                  <a:pt x="712" y="1494"/>
                </a:lnTo>
                <a:lnTo>
                  <a:pt x="785" y="1483"/>
                </a:lnTo>
                <a:lnTo>
                  <a:pt x="785" y="1365"/>
                </a:lnTo>
                <a:lnTo>
                  <a:pt x="695" y="1365"/>
                </a:lnTo>
                <a:lnTo>
                  <a:pt x="678" y="1362"/>
                </a:lnTo>
                <a:lnTo>
                  <a:pt x="662" y="1354"/>
                </a:lnTo>
                <a:lnTo>
                  <a:pt x="650" y="1342"/>
                </a:lnTo>
                <a:lnTo>
                  <a:pt x="642" y="1327"/>
                </a:lnTo>
                <a:lnTo>
                  <a:pt x="639" y="1309"/>
                </a:lnTo>
                <a:lnTo>
                  <a:pt x="639" y="1253"/>
                </a:lnTo>
                <a:lnTo>
                  <a:pt x="642" y="1235"/>
                </a:lnTo>
                <a:lnTo>
                  <a:pt x="650" y="1220"/>
                </a:lnTo>
                <a:lnTo>
                  <a:pt x="662" y="1208"/>
                </a:lnTo>
                <a:lnTo>
                  <a:pt x="678" y="1200"/>
                </a:lnTo>
                <a:lnTo>
                  <a:pt x="695" y="1197"/>
                </a:lnTo>
                <a:close/>
                <a:moveTo>
                  <a:pt x="1132" y="98"/>
                </a:moveTo>
                <a:lnTo>
                  <a:pt x="1111" y="100"/>
                </a:lnTo>
                <a:lnTo>
                  <a:pt x="1090" y="107"/>
                </a:lnTo>
                <a:lnTo>
                  <a:pt x="1071" y="118"/>
                </a:lnTo>
                <a:lnTo>
                  <a:pt x="1056" y="134"/>
                </a:lnTo>
                <a:lnTo>
                  <a:pt x="961" y="254"/>
                </a:lnTo>
                <a:lnTo>
                  <a:pt x="1572" y="254"/>
                </a:lnTo>
                <a:lnTo>
                  <a:pt x="1485" y="397"/>
                </a:lnTo>
                <a:lnTo>
                  <a:pt x="847" y="397"/>
                </a:lnTo>
                <a:lnTo>
                  <a:pt x="717" y="560"/>
                </a:lnTo>
                <a:lnTo>
                  <a:pt x="3224" y="560"/>
                </a:lnTo>
                <a:lnTo>
                  <a:pt x="3094" y="397"/>
                </a:lnTo>
                <a:lnTo>
                  <a:pt x="2402" y="397"/>
                </a:lnTo>
                <a:lnTo>
                  <a:pt x="2353" y="254"/>
                </a:lnTo>
                <a:lnTo>
                  <a:pt x="2980" y="254"/>
                </a:lnTo>
                <a:lnTo>
                  <a:pt x="2884" y="134"/>
                </a:lnTo>
                <a:lnTo>
                  <a:pt x="2869" y="118"/>
                </a:lnTo>
                <a:lnTo>
                  <a:pt x="2851" y="107"/>
                </a:lnTo>
                <a:lnTo>
                  <a:pt x="2830" y="100"/>
                </a:lnTo>
                <a:lnTo>
                  <a:pt x="2809" y="98"/>
                </a:lnTo>
                <a:lnTo>
                  <a:pt x="1132" y="98"/>
                </a:lnTo>
                <a:close/>
                <a:moveTo>
                  <a:pt x="1132" y="0"/>
                </a:moveTo>
                <a:lnTo>
                  <a:pt x="2809" y="0"/>
                </a:lnTo>
                <a:lnTo>
                  <a:pt x="2838" y="3"/>
                </a:lnTo>
                <a:lnTo>
                  <a:pt x="2867" y="9"/>
                </a:lnTo>
                <a:lnTo>
                  <a:pt x="2893" y="20"/>
                </a:lnTo>
                <a:lnTo>
                  <a:pt x="2919" y="34"/>
                </a:lnTo>
                <a:lnTo>
                  <a:pt x="2940" y="52"/>
                </a:lnTo>
                <a:lnTo>
                  <a:pt x="2961" y="74"/>
                </a:lnTo>
                <a:lnTo>
                  <a:pt x="3351" y="564"/>
                </a:lnTo>
                <a:lnTo>
                  <a:pt x="3368" y="588"/>
                </a:lnTo>
                <a:lnTo>
                  <a:pt x="3383" y="617"/>
                </a:lnTo>
                <a:lnTo>
                  <a:pt x="3397" y="648"/>
                </a:lnTo>
                <a:lnTo>
                  <a:pt x="3408" y="680"/>
                </a:lnTo>
                <a:lnTo>
                  <a:pt x="3418" y="713"/>
                </a:lnTo>
                <a:lnTo>
                  <a:pt x="3423" y="745"/>
                </a:lnTo>
                <a:lnTo>
                  <a:pt x="3425" y="776"/>
                </a:lnTo>
                <a:lnTo>
                  <a:pt x="3425" y="2466"/>
                </a:lnTo>
                <a:lnTo>
                  <a:pt x="3422" y="2505"/>
                </a:lnTo>
                <a:lnTo>
                  <a:pt x="3413" y="2542"/>
                </a:lnTo>
                <a:lnTo>
                  <a:pt x="3398" y="2577"/>
                </a:lnTo>
                <a:lnTo>
                  <a:pt x="3378" y="2609"/>
                </a:lnTo>
                <a:lnTo>
                  <a:pt x="3353" y="2637"/>
                </a:lnTo>
                <a:lnTo>
                  <a:pt x="3325" y="2661"/>
                </a:lnTo>
                <a:lnTo>
                  <a:pt x="3294" y="2681"/>
                </a:lnTo>
                <a:lnTo>
                  <a:pt x="3259" y="2696"/>
                </a:lnTo>
                <a:lnTo>
                  <a:pt x="3222" y="2705"/>
                </a:lnTo>
                <a:lnTo>
                  <a:pt x="3182" y="2709"/>
                </a:lnTo>
                <a:lnTo>
                  <a:pt x="1868" y="2709"/>
                </a:lnTo>
                <a:lnTo>
                  <a:pt x="1889" y="2643"/>
                </a:lnTo>
                <a:lnTo>
                  <a:pt x="1906" y="2577"/>
                </a:lnTo>
                <a:lnTo>
                  <a:pt x="1917" y="2508"/>
                </a:lnTo>
                <a:lnTo>
                  <a:pt x="1925" y="2439"/>
                </a:lnTo>
                <a:lnTo>
                  <a:pt x="1927" y="2367"/>
                </a:lnTo>
                <a:lnTo>
                  <a:pt x="1924" y="2292"/>
                </a:lnTo>
                <a:lnTo>
                  <a:pt x="1917" y="2220"/>
                </a:lnTo>
                <a:lnTo>
                  <a:pt x="1903" y="2147"/>
                </a:lnTo>
                <a:lnTo>
                  <a:pt x="1886" y="2077"/>
                </a:lnTo>
                <a:lnTo>
                  <a:pt x="1863" y="2009"/>
                </a:lnTo>
                <a:lnTo>
                  <a:pt x="1835" y="1942"/>
                </a:lnTo>
                <a:lnTo>
                  <a:pt x="1804" y="1878"/>
                </a:lnTo>
                <a:lnTo>
                  <a:pt x="1825" y="1866"/>
                </a:lnTo>
                <a:lnTo>
                  <a:pt x="1843" y="1852"/>
                </a:lnTo>
                <a:lnTo>
                  <a:pt x="1861" y="1834"/>
                </a:lnTo>
                <a:lnTo>
                  <a:pt x="1906" y="1787"/>
                </a:lnTo>
                <a:lnTo>
                  <a:pt x="1926" y="1761"/>
                </a:lnTo>
                <a:lnTo>
                  <a:pt x="1941" y="1734"/>
                </a:lnTo>
                <a:lnTo>
                  <a:pt x="1952" y="1704"/>
                </a:lnTo>
                <a:lnTo>
                  <a:pt x="1957" y="1674"/>
                </a:lnTo>
                <a:lnTo>
                  <a:pt x="1958" y="1642"/>
                </a:lnTo>
                <a:lnTo>
                  <a:pt x="1955" y="1612"/>
                </a:lnTo>
                <a:lnTo>
                  <a:pt x="1947" y="1582"/>
                </a:lnTo>
                <a:lnTo>
                  <a:pt x="1935" y="1553"/>
                </a:lnTo>
                <a:lnTo>
                  <a:pt x="1917" y="1526"/>
                </a:lnTo>
                <a:lnTo>
                  <a:pt x="1895" y="1502"/>
                </a:lnTo>
                <a:lnTo>
                  <a:pt x="1727" y="1347"/>
                </a:lnTo>
                <a:lnTo>
                  <a:pt x="1703" y="1328"/>
                </a:lnTo>
                <a:lnTo>
                  <a:pt x="1677" y="1313"/>
                </a:lnTo>
                <a:lnTo>
                  <a:pt x="1649" y="1302"/>
                </a:lnTo>
                <a:lnTo>
                  <a:pt x="1620" y="1296"/>
                </a:lnTo>
                <a:lnTo>
                  <a:pt x="1590" y="1294"/>
                </a:lnTo>
                <a:lnTo>
                  <a:pt x="1557" y="1296"/>
                </a:lnTo>
                <a:lnTo>
                  <a:pt x="1525" y="1304"/>
                </a:lnTo>
                <a:lnTo>
                  <a:pt x="1495" y="1317"/>
                </a:lnTo>
                <a:lnTo>
                  <a:pt x="1467" y="1335"/>
                </a:lnTo>
                <a:lnTo>
                  <a:pt x="1443" y="1358"/>
                </a:lnTo>
                <a:lnTo>
                  <a:pt x="1397" y="1406"/>
                </a:lnTo>
                <a:lnTo>
                  <a:pt x="1381" y="1425"/>
                </a:lnTo>
                <a:lnTo>
                  <a:pt x="1368" y="1447"/>
                </a:lnTo>
                <a:lnTo>
                  <a:pt x="1327" y="1428"/>
                </a:lnTo>
                <a:lnTo>
                  <a:pt x="1285" y="1409"/>
                </a:lnTo>
                <a:lnTo>
                  <a:pt x="1299" y="1378"/>
                </a:lnTo>
                <a:lnTo>
                  <a:pt x="1309" y="1344"/>
                </a:lnTo>
                <a:lnTo>
                  <a:pt x="1312" y="1309"/>
                </a:lnTo>
                <a:lnTo>
                  <a:pt x="1312" y="1253"/>
                </a:lnTo>
                <a:lnTo>
                  <a:pt x="1308" y="1217"/>
                </a:lnTo>
                <a:lnTo>
                  <a:pt x="1298" y="1182"/>
                </a:lnTo>
                <a:lnTo>
                  <a:pt x="1284" y="1151"/>
                </a:lnTo>
                <a:lnTo>
                  <a:pt x="1264" y="1123"/>
                </a:lnTo>
                <a:lnTo>
                  <a:pt x="1239" y="1099"/>
                </a:lnTo>
                <a:lnTo>
                  <a:pt x="1211" y="1079"/>
                </a:lnTo>
                <a:lnTo>
                  <a:pt x="1180" y="1064"/>
                </a:lnTo>
                <a:lnTo>
                  <a:pt x="1146" y="1055"/>
                </a:lnTo>
                <a:lnTo>
                  <a:pt x="1109" y="1052"/>
                </a:lnTo>
                <a:lnTo>
                  <a:pt x="695" y="1052"/>
                </a:lnTo>
                <a:lnTo>
                  <a:pt x="662" y="1055"/>
                </a:lnTo>
                <a:lnTo>
                  <a:pt x="631" y="1062"/>
                </a:lnTo>
                <a:lnTo>
                  <a:pt x="602" y="1075"/>
                </a:lnTo>
                <a:lnTo>
                  <a:pt x="575" y="1092"/>
                </a:lnTo>
                <a:lnTo>
                  <a:pt x="552" y="1112"/>
                </a:lnTo>
                <a:lnTo>
                  <a:pt x="532" y="1137"/>
                </a:lnTo>
                <a:lnTo>
                  <a:pt x="516" y="1164"/>
                </a:lnTo>
                <a:lnTo>
                  <a:pt x="516" y="776"/>
                </a:lnTo>
                <a:lnTo>
                  <a:pt x="518" y="745"/>
                </a:lnTo>
                <a:lnTo>
                  <a:pt x="523" y="713"/>
                </a:lnTo>
                <a:lnTo>
                  <a:pt x="532" y="680"/>
                </a:lnTo>
                <a:lnTo>
                  <a:pt x="544" y="648"/>
                </a:lnTo>
                <a:lnTo>
                  <a:pt x="557" y="617"/>
                </a:lnTo>
                <a:lnTo>
                  <a:pt x="573" y="588"/>
                </a:lnTo>
                <a:lnTo>
                  <a:pt x="590" y="564"/>
                </a:lnTo>
                <a:lnTo>
                  <a:pt x="980" y="74"/>
                </a:lnTo>
                <a:lnTo>
                  <a:pt x="999" y="52"/>
                </a:lnTo>
                <a:lnTo>
                  <a:pt x="1022" y="34"/>
                </a:lnTo>
                <a:lnTo>
                  <a:pt x="1047" y="20"/>
                </a:lnTo>
                <a:lnTo>
                  <a:pt x="1074" y="9"/>
                </a:lnTo>
                <a:lnTo>
                  <a:pt x="1102" y="3"/>
                </a:lnTo>
                <a:lnTo>
                  <a:pt x="11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Freeform 83"/>
          <p:cNvSpPr>
            <a:spLocks noEditPoints="1"/>
          </p:cNvSpPr>
          <p:nvPr/>
        </p:nvSpPr>
        <p:spPr bwMode="auto">
          <a:xfrm>
            <a:off x="7171392" y="708080"/>
            <a:ext cx="671773" cy="509649"/>
          </a:xfrm>
          <a:custGeom>
            <a:avLst/>
            <a:gdLst>
              <a:gd name="T0" fmla="*/ 2561 w 3464"/>
              <a:gd name="T1" fmla="*/ 2327 h 2632"/>
              <a:gd name="T2" fmla="*/ 2669 w 3464"/>
              <a:gd name="T3" fmla="*/ 2491 h 2632"/>
              <a:gd name="T4" fmla="*/ 2833 w 3464"/>
              <a:gd name="T5" fmla="*/ 2383 h 2632"/>
              <a:gd name="T6" fmla="*/ 2725 w 3464"/>
              <a:gd name="T7" fmla="*/ 2219 h 2632"/>
              <a:gd name="T8" fmla="*/ 1119 w 3464"/>
              <a:gd name="T9" fmla="*/ 2301 h 2632"/>
              <a:gd name="T10" fmla="*/ 1192 w 3464"/>
              <a:gd name="T11" fmla="*/ 2482 h 2632"/>
              <a:gd name="T12" fmla="*/ 1374 w 3464"/>
              <a:gd name="T13" fmla="*/ 2409 h 2632"/>
              <a:gd name="T14" fmla="*/ 1301 w 3464"/>
              <a:gd name="T15" fmla="*/ 2227 h 2632"/>
              <a:gd name="T16" fmla="*/ 2878 w 3464"/>
              <a:gd name="T17" fmla="*/ 2145 h 2632"/>
              <a:gd name="T18" fmla="*/ 2962 w 3464"/>
              <a:gd name="T19" fmla="*/ 2435 h 2632"/>
              <a:gd name="T20" fmla="*/ 2738 w 3464"/>
              <a:gd name="T21" fmla="*/ 2630 h 2632"/>
              <a:gd name="T22" fmla="*/ 2465 w 3464"/>
              <a:gd name="T23" fmla="*/ 2506 h 2632"/>
              <a:gd name="T24" fmla="*/ 2465 w 3464"/>
              <a:gd name="T25" fmla="*/ 2204 h 2632"/>
              <a:gd name="T26" fmla="*/ 1247 w 3464"/>
              <a:gd name="T27" fmla="*/ 2077 h 2632"/>
              <a:gd name="T28" fmla="*/ 1498 w 3464"/>
              <a:gd name="T29" fmla="*/ 2237 h 2632"/>
              <a:gd name="T30" fmla="*/ 1456 w 3464"/>
              <a:gd name="T31" fmla="*/ 2537 h 2632"/>
              <a:gd name="T32" fmla="*/ 1167 w 3464"/>
              <a:gd name="T33" fmla="*/ 2620 h 2632"/>
              <a:gd name="T34" fmla="*/ 973 w 3464"/>
              <a:gd name="T35" fmla="*/ 2395 h 2632"/>
              <a:gd name="T36" fmla="*/ 1096 w 3464"/>
              <a:gd name="T37" fmla="*/ 2122 h 2632"/>
              <a:gd name="T38" fmla="*/ 950 w 3464"/>
              <a:gd name="T39" fmla="*/ 2141 h 2632"/>
              <a:gd name="T40" fmla="*/ 352 w 3464"/>
              <a:gd name="T41" fmla="*/ 2284 h 2632"/>
              <a:gd name="T42" fmla="*/ 387 w 3464"/>
              <a:gd name="T43" fmla="*/ 2077 h 2632"/>
              <a:gd name="T44" fmla="*/ 2379 w 3464"/>
              <a:gd name="T45" fmla="*/ 1321 h 2632"/>
              <a:gd name="T46" fmla="*/ 3012 w 3464"/>
              <a:gd name="T47" fmla="*/ 1333 h 2632"/>
              <a:gd name="T48" fmla="*/ 2759 w 3464"/>
              <a:gd name="T49" fmla="*/ 954 h 2632"/>
              <a:gd name="T50" fmla="*/ 2888 w 3464"/>
              <a:gd name="T51" fmla="*/ 776 h 2632"/>
              <a:gd name="T52" fmla="*/ 3309 w 3464"/>
              <a:gd name="T53" fmla="*/ 1428 h 2632"/>
              <a:gd name="T54" fmla="*/ 3464 w 3464"/>
              <a:gd name="T55" fmla="*/ 2122 h 2632"/>
              <a:gd name="T56" fmla="*/ 3048 w 3464"/>
              <a:gd name="T57" fmla="*/ 2254 h 2632"/>
              <a:gd name="T58" fmla="*/ 2793 w 3464"/>
              <a:gd name="T59" fmla="*/ 2001 h 2632"/>
              <a:gd name="T60" fmla="*/ 2439 w 3464"/>
              <a:gd name="T61" fmla="*/ 2094 h 2632"/>
              <a:gd name="T62" fmla="*/ 1586 w 3464"/>
              <a:gd name="T63" fmla="*/ 2216 h 2632"/>
              <a:gd name="T64" fmla="*/ 2187 w 3464"/>
              <a:gd name="T65" fmla="*/ 756 h 2632"/>
              <a:gd name="T66" fmla="*/ 1965 w 3464"/>
              <a:gd name="T67" fmla="*/ 446 h 2632"/>
              <a:gd name="T68" fmla="*/ 2045 w 3464"/>
              <a:gd name="T69" fmla="*/ 1913 h 2632"/>
              <a:gd name="T70" fmla="*/ 461 w 3464"/>
              <a:gd name="T71" fmla="*/ 1925 h 2632"/>
              <a:gd name="T72" fmla="*/ 742 w 3464"/>
              <a:gd name="T73" fmla="*/ 1435 h 2632"/>
              <a:gd name="T74" fmla="*/ 1212 w 3464"/>
              <a:gd name="T75" fmla="*/ 1214 h 2632"/>
              <a:gd name="T76" fmla="*/ 1433 w 3464"/>
              <a:gd name="T77" fmla="*/ 744 h 2632"/>
              <a:gd name="T78" fmla="*/ 689 w 3464"/>
              <a:gd name="T79" fmla="*/ 267 h 2632"/>
              <a:gd name="T80" fmla="*/ 920 w 3464"/>
              <a:gd name="T81" fmla="*/ 671 h 2632"/>
              <a:gd name="T82" fmla="*/ 889 w 3464"/>
              <a:gd name="T83" fmla="*/ 782 h 2632"/>
              <a:gd name="T84" fmla="*/ 588 w 3464"/>
              <a:gd name="T85" fmla="*/ 659 h 2632"/>
              <a:gd name="T86" fmla="*/ 673 w 3464"/>
              <a:gd name="T87" fmla="*/ 154 h 2632"/>
              <a:gd name="T88" fmla="*/ 288 w 3464"/>
              <a:gd name="T89" fmla="*/ 325 h 2632"/>
              <a:gd name="T90" fmla="*/ 156 w 3464"/>
              <a:gd name="T91" fmla="*/ 731 h 2632"/>
              <a:gd name="T92" fmla="*/ 366 w 3464"/>
              <a:gd name="T93" fmla="*/ 1095 h 2632"/>
              <a:gd name="T94" fmla="*/ 785 w 3464"/>
              <a:gd name="T95" fmla="*/ 1184 h 2632"/>
              <a:gd name="T96" fmla="*/ 1122 w 3464"/>
              <a:gd name="T97" fmla="*/ 938 h 2632"/>
              <a:gd name="T98" fmla="*/ 1167 w 3464"/>
              <a:gd name="T99" fmla="*/ 510 h 2632"/>
              <a:gd name="T100" fmla="*/ 888 w 3464"/>
              <a:gd name="T101" fmla="*/ 200 h 2632"/>
              <a:gd name="T102" fmla="*/ 863 w 3464"/>
              <a:gd name="T103" fmla="*/ 27 h 2632"/>
              <a:gd name="T104" fmla="*/ 1244 w 3464"/>
              <a:gd name="T105" fmla="*/ 317 h 2632"/>
              <a:gd name="T106" fmla="*/ 1334 w 3464"/>
              <a:gd name="T107" fmla="*/ 802 h 2632"/>
              <a:gd name="T108" fmla="*/ 1081 w 3464"/>
              <a:gd name="T109" fmla="*/ 1211 h 2632"/>
              <a:gd name="T110" fmla="*/ 609 w 3464"/>
              <a:gd name="T111" fmla="*/ 1346 h 2632"/>
              <a:gd name="T112" fmla="*/ 176 w 3464"/>
              <a:gd name="T113" fmla="*/ 1129 h 2632"/>
              <a:gd name="T114" fmla="*/ 0 w 3464"/>
              <a:gd name="T115" fmla="*/ 674 h 2632"/>
              <a:gd name="T116" fmla="*/ 176 w 3464"/>
              <a:gd name="T117" fmla="*/ 220 h 2632"/>
              <a:gd name="T118" fmla="*/ 609 w 3464"/>
              <a:gd name="T119" fmla="*/ 3 h 2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4" h="2632">
                <a:moveTo>
                  <a:pt x="2697" y="2216"/>
                </a:moveTo>
                <a:lnTo>
                  <a:pt x="2669" y="2219"/>
                </a:lnTo>
                <a:lnTo>
                  <a:pt x="2643" y="2227"/>
                </a:lnTo>
                <a:lnTo>
                  <a:pt x="2620" y="2240"/>
                </a:lnTo>
                <a:lnTo>
                  <a:pt x="2599" y="2256"/>
                </a:lnTo>
                <a:lnTo>
                  <a:pt x="2582" y="2277"/>
                </a:lnTo>
                <a:lnTo>
                  <a:pt x="2570" y="2301"/>
                </a:lnTo>
                <a:lnTo>
                  <a:pt x="2561" y="2327"/>
                </a:lnTo>
                <a:lnTo>
                  <a:pt x="2558" y="2354"/>
                </a:lnTo>
                <a:lnTo>
                  <a:pt x="2561" y="2383"/>
                </a:lnTo>
                <a:lnTo>
                  <a:pt x="2570" y="2409"/>
                </a:lnTo>
                <a:lnTo>
                  <a:pt x="2582" y="2432"/>
                </a:lnTo>
                <a:lnTo>
                  <a:pt x="2599" y="2453"/>
                </a:lnTo>
                <a:lnTo>
                  <a:pt x="2620" y="2470"/>
                </a:lnTo>
                <a:lnTo>
                  <a:pt x="2643" y="2482"/>
                </a:lnTo>
                <a:lnTo>
                  <a:pt x="2669" y="2491"/>
                </a:lnTo>
                <a:lnTo>
                  <a:pt x="2697" y="2493"/>
                </a:lnTo>
                <a:lnTo>
                  <a:pt x="2725" y="2491"/>
                </a:lnTo>
                <a:lnTo>
                  <a:pt x="2751" y="2482"/>
                </a:lnTo>
                <a:lnTo>
                  <a:pt x="2774" y="2470"/>
                </a:lnTo>
                <a:lnTo>
                  <a:pt x="2795" y="2453"/>
                </a:lnTo>
                <a:lnTo>
                  <a:pt x="2812" y="2432"/>
                </a:lnTo>
                <a:lnTo>
                  <a:pt x="2825" y="2409"/>
                </a:lnTo>
                <a:lnTo>
                  <a:pt x="2833" y="2383"/>
                </a:lnTo>
                <a:lnTo>
                  <a:pt x="2835" y="2354"/>
                </a:lnTo>
                <a:lnTo>
                  <a:pt x="2833" y="2327"/>
                </a:lnTo>
                <a:lnTo>
                  <a:pt x="2825" y="2301"/>
                </a:lnTo>
                <a:lnTo>
                  <a:pt x="2812" y="2277"/>
                </a:lnTo>
                <a:lnTo>
                  <a:pt x="2795" y="2256"/>
                </a:lnTo>
                <a:lnTo>
                  <a:pt x="2774" y="2240"/>
                </a:lnTo>
                <a:lnTo>
                  <a:pt x="2751" y="2227"/>
                </a:lnTo>
                <a:lnTo>
                  <a:pt x="2725" y="2219"/>
                </a:lnTo>
                <a:lnTo>
                  <a:pt x="2697" y="2216"/>
                </a:lnTo>
                <a:close/>
                <a:moveTo>
                  <a:pt x="1247" y="2216"/>
                </a:moveTo>
                <a:lnTo>
                  <a:pt x="1219" y="2219"/>
                </a:lnTo>
                <a:lnTo>
                  <a:pt x="1192" y="2227"/>
                </a:lnTo>
                <a:lnTo>
                  <a:pt x="1169" y="2240"/>
                </a:lnTo>
                <a:lnTo>
                  <a:pt x="1149" y="2256"/>
                </a:lnTo>
                <a:lnTo>
                  <a:pt x="1132" y="2277"/>
                </a:lnTo>
                <a:lnTo>
                  <a:pt x="1119" y="2301"/>
                </a:lnTo>
                <a:lnTo>
                  <a:pt x="1112" y="2327"/>
                </a:lnTo>
                <a:lnTo>
                  <a:pt x="1108" y="2354"/>
                </a:lnTo>
                <a:lnTo>
                  <a:pt x="1112" y="2383"/>
                </a:lnTo>
                <a:lnTo>
                  <a:pt x="1119" y="2409"/>
                </a:lnTo>
                <a:lnTo>
                  <a:pt x="1132" y="2432"/>
                </a:lnTo>
                <a:lnTo>
                  <a:pt x="1149" y="2453"/>
                </a:lnTo>
                <a:lnTo>
                  <a:pt x="1169" y="2470"/>
                </a:lnTo>
                <a:lnTo>
                  <a:pt x="1192" y="2482"/>
                </a:lnTo>
                <a:lnTo>
                  <a:pt x="1219" y="2491"/>
                </a:lnTo>
                <a:lnTo>
                  <a:pt x="1247" y="2493"/>
                </a:lnTo>
                <a:lnTo>
                  <a:pt x="1275" y="2491"/>
                </a:lnTo>
                <a:lnTo>
                  <a:pt x="1301" y="2482"/>
                </a:lnTo>
                <a:lnTo>
                  <a:pt x="1325" y="2470"/>
                </a:lnTo>
                <a:lnTo>
                  <a:pt x="1345" y="2453"/>
                </a:lnTo>
                <a:lnTo>
                  <a:pt x="1361" y="2432"/>
                </a:lnTo>
                <a:lnTo>
                  <a:pt x="1374" y="2409"/>
                </a:lnTo>
                <a:lnTo>
                  <a:pt x="1382" y="2383"/>
                </a:lnTo>
                <a:lnTo>
                  <a:pt x="1386" y="2354"/>
                </a:lnTo>
                <a:lnTo>
                  <a:pt x="1382" y="2327"/>
                </a:lnTo>
                <a:lnTo>
                  <a:pt x="1374" y="2301"/>
                </a:lnTo>
                <a:lnTo>
                  <a:pt x="1361" y="2277"/>
                </a:lnTo>
                <a:lnTo>
                  <a:pt x="1345" y="2256"/>
                </a:lnTo>
                <a:lnTo>
                  <a:pt x="1325" y="2240"/>
                </a:lnTo>
                <a:lnTo>
                  <a:pt x="1301" y="2227"/>
                </a:lnTo>
                <a:lnTo>
                  <a:pt x="1275" y="2219"/>
                </a:lnTo>
                <a:lnTo>
                  <a:pt x="1247" y="2216"/>
                </a:lnTo>
                <a:close/>
                <a:moveTo>
                  <a:pt x="2697" y="2077"/>
                </a:moveTo>
                <a:lnTo>
                  <a:pt x="2738" y="2080"/>
                </a:lnTo>
                <a:lnTo>
                  <a:pt x="2777" y="2088"/>
                </a:lnTo>
                <a:lnTo>
                  <a:pt x="2814" y="2103"/>
                </a:lnTo>
                <a:lnTo>
                  <a:pt x="2848" y="2122"/>
                </a:lnTo>
                <a:lnTo>
                  <a:pt x="2878" y="2145"/>
                </a:lnTo>
                <a:lnTo>
                  <a:pt x="2906" y="2172"/>
                </a:lnTo>
                <a:lnTo>
                  <a:pt x="2930" y="2204"/>
                </a:lnTo>
                <a:lnTo>
                  <a:pt x="2949" y="2237"/>
                </a:lnTo>
                <a:lnTo>
                  <a:pt x="2962" y="2274"/>
                </a:lnTo>
                <a:lnTo>
                  <a:pt x="2971" y="2313"/>
                </a:lnTo>
                <a:lnTo>
                  <a:pt x="2974" y="2354"/>
                </a:lnTo>
                <a:lnTo>
                  <a:pt x="2971" y="2395"/>
                </a:lnTo>
                <a:lnTo>
                  <a:pt x="2962" y="2435"/>
                </a:lnTo>
                <a:lnTo>
                  <a:pt x="2949" y="2472"/>
                </a:lnTo>
                <a:lnTo>
                  <a:pt x="2930" y="2506"/>
                </a:lnTo>
                <a:lnTo>
                  <a:pt x="2906" y="2537"/>
                </a:lnTo>
                <a:lnTo>
                  <a:pt x="2878" y="2564"/>
                </a:lnTo>
                <a:lnTo>
                  <a:pt x="2848" y="2588"/>
                </a:lnTo>
                <a:lnTo>
                  <a:pt x="2814" y="2606"/>
                </a:lnTo>
                <a:lnTo>
                  <a:pt x="2777" y="2620"/>
                </a:lnTo>
                <a:lnTo>
                  <a:pt x="2738" y="2630"/>
                </a:lnTo>
                <a:lnTo>
                  <a:pt x="2697" y="2632"/>
                </a:lnTo>
                <a:lnTo>
                  <a:pt x="2656" y="2630"/>
                </a:lnTo>
                <a:lnTo>
                  <a:pt x="2617" y="2620"/>
                </a:lnTo>
                <a:lnTo>
                  <a:pt x="2580" y="2606"/>
                </a:lnTo>
                <a:lnTo>
                  <a:pt x="2547" y="2588"/>
                </a:lnTo>
                <a:lnTo>
                  <a:pt x="2515" y="2564"/>
                </a:lnTo>
                <a:lnTo>
                  <a:pt x="2488" y="2537"/>
                </a:lnTo>
                <a:lnTo>
                  <a:pt x="2465" y="2506"/>
                </a:lnTo>
                <a:lnTo>
                  <a:pt x="2446" y="2472"/>
                </a:lnTo>
                <a:lnTo>
                  <a:pt x="2432" y="2435"/>
                </a:lnTo>
                <a:lnTo>
                  <a:pt x="2423" y="2395"/>
                </a:lnTo>
                <a:lnTo>
                  <a:pt x="2420" y="2354"/>
                </a:lnTo>
                <a:lnTo>
                  <a:pt x="2423" y="2313"/>
                </a:lnTo>
                <a:lnTo>
                  <a:pt x="2432" y="2274"/>
                </a:lnTo>
                <a:lnTo>
                  <a:pt x="2446" y="2237"/>
                </a:lnTo>
                <a:lnTo>
                  <a:pt x="2465" y="2204"/>
                </a:lnTo>
                <a:lnTo>
                  <a:pt x="2488" y="2172"/>
                </a:lnTo>
                <a:lnTo>
                  <a:pt x="2515" y="2145"/>
                </a:lnTo>
                <a:lnTo>
                  <a:pt x="2547" y="2122"/>
                </a:lnTo>
                <a:lnTo>
                  <a:pt x="2580" y="2103"/>
                </a:lnTo>
                <a:lnTo>
                  <a:pt x="2617" y="2088"/>
                </a:lnTo>
                <a:lnTo>
                  <a:pt x="2656" y="2080"/>
                </a:lnTo>
                <a:lnTo>
                  <a:pt x="2697" y="2077"/>
                </a:lnTo>
                <a:close/>
                <a:moveTo>
                  <a:pt x="1247" y="2077"/>
                </a:moveTo>
                <a:lnTo>
                  <a:pt x="1288" y="2080"/>
                </a:lnTo>
                <a:lnTo>
                  <a:pt x="1327" y="2088"/>
                </a:lnTo>
                <a:lnTo>
                  <a:pt x="1364" y="2103"/>
                </a:lnTo>
                <a:lnTo>
                  <a:pt x="1398" y="2122"/>
                </a:lnTo>
                <a:lnTo>
                  <a:pt x="1429" y="2145"/>
                </a:lnTo>
                <a:lnTo>
                  <a:pt x="1456" y="2172"/>
                </a:lnTo>
                <a:lnTo>
                  <a:pt x="1479" y="2204"/>
                </a:lnTo>
                <a:lnTo>
                  <a:pt x="1498" y="2237"/>
                </a:lnTo>
                <a:lnTo>
                  <a:pt x="1513" y="2274"/>
                </a:lnTo>
                <a:lnTo>
                  <a:pt x="1521" y="2313"/>
                </a:lnTo>
                <a:lnTo>
                  <a:pt x="1524" y="2354"/>
                </a:lnTo>
                <a:lnTo>
                  <a:pt x="1521" y="2395"/>
                </a:lnTo>
                <a:lnTo>
                  <a:pt x="1513" y="2435"/>
                </a:lnTo>
                <a:lnTo>
                  <a:pt x="1498" y="2472"/>
                </a:lnTo>
                <a:lnTo>
                  <a:pt x="1479" y="2506"/>
                </a:lnTo>
                <a:lnTo>
                  <a:pt x="1456" y="2537"/>
                </a:lnTo>
                <a:lnTo>
                  <a:pt x="1429" y="2564"/>
                </a:lnTo>
                <a:lnTo>
                  <a:pt x="1398" y="2588"/>
                </a:lnTo>
                <a:lnTo>
                  <a:pt x="1364" y="2606"/>
                </a:lnTo>
                <a:lnTo>
                  <a:pt x="1327" y="2620"/>
                </a:lnTo>
                <a:lnTo>
                  <a:pt x="1288" y="2630"/>
                </a:lnTo>
                <a:lnTo>
                  <a:pt x="1247" y="2632"/>
                </a:lnTo>
                <a:lnTo>
                  <a:pt x="1206" y="2630"/>
                </a:lnTo>
                <a:lnTo>
                  <a:pt x="1167" y="2620"/>
                </a:lnTo>
                <a:lnTo>
                  <a:pt x="1131" y="2606"/>
                </a:lnTo>
                <a:lnTo>
                  <a:pt x="1096" y="2588"/>
                </a:lnTo>
                <a:lnTo>
                  <a:pt x="1065" y="2564"/>
                </a:lnTo>
                <a:lnTo>
                  <a:pt x="1038" y="2537"/>
                </a:lnTo>
                <a:lnTo>
                  <a:pt x="1015" y="2506"/>
                </a:lnTo>
                <a:lnTo>
                  <a:pt x="996" y="2472"/>
                </a:lnTo>
                <a:lnTo>
                  <a:pt x="981" y="2435"/>
                </a:lnTo>
                <a:lnTo>
                  <a:pt x="973" y="2395"/>
                </a:lnTo>
                <a:lnTo>
                  <a:pt x="970" y="2354"/>
                </a:lnTo>
                <a:lnTo>
                  <a:pt x="973" y="2313"/>
                </a:lnTo>
                <a:lnTo>
                  <a:pt x="981" y="2274"/>
                </a:lnTo>
                <a:lnTo>
                  <a:pt x="996" y="2237"/>
                </a:lnTo>
                <a:lnTo>
                  <a:pt x="1015" y="2204"/>
                </a:lnTo>
                <a:lnTo>
                  <a:pt x="1038" y="2172"/>
                </a:lnTo>
                <a:lnTo>
                  <a:pt x="1065" y="2145"/>
                </a:lnTo>
                <a:lnTo>
                  <a:pt x="1096" y="2122"/>
                </a:lnTo>
                <a:lnTo>
                  <a:pt x="1131" y="2103"/>
                </a:lnTo>
                <a:lnTo>
                  <a:pt x="1167" y="2088"/>
                </a:lnTo>
                <a:lnTo>
                  <a:pt x="1206" y="2080"/>
                </a:lnTo>
                <a:lnTo>
                  <a:pt x="1247" y="2077"/>
                </a:lnTo>
                <a:close/>
                <a:moveTo>
                  <a:pt x="387" y="2077"/>
                </a:moveTo>
                <a:lnTo>
                  <a:pt x="1008" y="2077"/>
                </a:lnTo>
                <a:lnTo>
                  <a:pt x="977" y="2107"/>
                </a:lnTo>
                <a:lnTo>
                  <a:pt x="950" y="2141"/>
                </a:lnTo>
                <a:lnTo>
                  <a:pt x="927" y="2176"/>
                </a:lnTo>
                <a:lnTo>
                  <a:pt x="908" y="2216"/>
                </a:lnTo>
                <a:lnTo>
                  <a:pt x="894" y="2257"/>
                </a:lnTo>
                <a:lnTo>
                  <a:pt x="885" y="2302"/>
                </a:lnTo>
                <a:lnTo>
                  <a:pt x="387" y="2302"/>
                </a:lnTo>
                <a:lnTo>
                  <a:pt x="374" y="2299"/>
                </a:lnTo>
                <a:lnTo>
                  <a:pt x="361" y="2293"/>
                </a:lnTo>
                <a:lnTo>
                  <a:pt x="352" y="2284"/>
                </a:lnTo>
                <a:lnTo>
                  <a:pt x="345" y="2271"/>
                </a:lnTo>
                <a:lnTo>
                  <a:pt x="343" y="2257"/>
                </a:lnTo>
                <a:lnTo>
                  <a:pt x="343" y="2122"/>
                </a:lnTo>
                <a:lnTo>
                  <a:pt x="345" y="2107"/>
                </a:lnTo>
                <a:lnTo>
                  <a:pt x="352" y="2095"/>
                </a:lnTo>
                <a:lnTo>
                  <a:pt x="361" y="2085"/>
                </a:lnTo>
                <a:lnTo>
                  <a:pt x="374" y="2079"/>
                </a:lnTo>
                <a:lnTo>
                  <a:pt x="387" y="2077"/>
                </a:lnTo>
                <a:close/>
                <a:moveTo>
                  <a:pt x="2421" y="954"/>
                </a:moveTo>
                <a:lnTo>
                  <a:pt x="2407" y="956"/>
                </a:lnTo>
                <a:lnTo>
                  <a:pt x="2394" y="962"/>
                </a:lnTo>
                <a:lnTo>
                  <a:pt x="2385" y="973"/>
                </a:lnTo>
                <a:lnTo>
                  <a:pt x="2379" y="984"/>
                </a:lnTo>
                <a:lnTo>
                  <a:pt x="2377" y="999"/>
                </a:lnTo>
                <a:lnTo>
                  <a:pt x="2377" y="1307"/>
                </a:lnTo>
                <a:lnTo>
                  <a:pt x="2379" y="1321"/>
                </a:lnTo>
                <a:lnTo>
                  <a:pt x="2385" y="1333"/>
                </a:lnTo>
                <a:lnTo>
                  <a:pt x="2394" y="1343"/>
                </a:lnTo>
                <a:lnTo>
                  <a:pt x="2407" y="1349"/>
                </a:lnTo>
                <a:lnTo>
                  <a:pt x="2421" y="1351"/>
                </a:lnTo>
                <a:lnTo>
                  <a:pt x="2976" y="1351"/>
                </a:lnTo>
                <a:lnTo>
                  <a:pt x="2991" y="1349"/>
                </a:lnTo>
                <a:lnTo>
                  <a:pt x="3002" y="1343"/>
                </a:lnTo>
                <a:lnTo>
                  <a:pt x="3012" y="1333"/>
                </a:lnTo>
                <a:lnTo>
                  <a:pt x="3018" y="1322"/>
                </a:lnTo>
                <a:lnTo>
                  <a:pt x="3020" y="1308"/>
                </a:lnTo>
                <a:lnTo>
                  <a:pt x="3019" y="1294"/>
                </a:lnTo>
                <a:lnTo>
                  <a:pt x="3013" y="1282"/>
                </a:lnTo>
                <a:lnTo>
                  <a:pt x="2795" y="973"/>
                </a:lnTo>
                <a:lnTo>
                  <a:pt x="2786" y="963"/>
                </a:lnTo>
                <a:lnTo>
                  <a:pt x="2773" y="956"/>
                </a:lnTo>
                <a:lnTo>
                  <a:pt x="2759" y="954"/>
                </a:lnTo>
                <a:lnTo>
                  <a:pt x="2421" y="954"/>
                </a:lnTo>
                <a:close/>
                <a:moveTo>
                  <a:pt x="2263" y="712"/>
                </a:moveTo>
                <a:lnTo>
                  <a:pt x="2684" y="712"/>
                </a:lnTo>
                <a:lnTo>
                  <a:pt x="2728" y="714"/>
                </a:lnTo>
                <a:lnTo>
                  <a:pt x="2770" y="722"/>
                </a:lnTo>
                <a:lnTo>
                  <a:pt x="2812" y="735"/>
                </a:lnTo>
                <a:lnTo>
                  <a:pt x="2851" y="753"/>
                </a:lnTo>
                <a:lnTo>
                  <a:pt x="2888" y="776"/>
                </a:lnTo>
                <a:lnTo>
                  <a:pt x="2921" y="802"/>
                </a:lnTo>
                <a:lnTo>
                  <a:pt x="2952" y="834"/>
                </a:lnTo>
                <a:lnTo>
                  <a:pt x="2979" y="869"/>
                </a:lnTo>
                <a:lnTo>
                  <a:pt x="3250" y="1271"/>
                </a:lnTo>
                <a:lnTo>
                  <a:pt x="3272" y="1308"/>
                </a:lnTo>
                <a:lnTo>
                  <a:pt x="3289" y="1346"/>
                </a:lnTo>
                <a:lnTo>
                  <a:pt x="3301" y="1387"/>
                </a:lnTo>
                <a:lnTo>
                  <a:pt x="3309" y="1428"/>
                </a:lnTo>
                <a:lnTo>
                  <a:pt x="3311" y="1471"/>
                </a:lnTo>
                <a:lnTo>
                  <a:pt x="3311" y="2077"/>
                </a:lnTo>
                <a:lnTo>
                  <a:pt x="3420" y="2077"/>
                </a:lnTo>
                <a:lnTo>
                  <a:pt x="3434" y="2079"/>
                </a:lnTo>
                <a:lnTo>
                  <a:pt x="3446" y="2085"/>
                </a:lnTo>
                <a:lnTo>
                  <a:pt x="3456" y="2095"/>
                </a:lnTo>
                <a:lnTo>
                  <a:pt x="3462" y="2107"/>
                </a:lnTo>
                <a:lnTo>
                  <a:pt x="3464" y="2122"/>
                </a:lnTo>
                <a:lnTo>
                  <a:pt x="3464" y="2257"/>
                </a:lnTo>
                <a:lnTo>
                  <a:pt x="3462" y="2271"/>
                </a:lnTo>
                <a:lnTo>
                  <a:pt x="3456" y="2284"/>
                </a:lnTo>
                <a:lnTo>
                  <a:pt x="3446" y="2293"/>
                </a:lnTo>
                <a:lnTo>
                  <a:pt x="3434" y="2299"/>
                </a:lnTo>
                <a:lnTo>
                  <a:pt x="3420" y="2302"/>
                </a:lnTo>
                <a:lnTo>
                  <a:pt x="3059" y="2302"/>
                </a:lnTo>
                <a:lnTo>
                  <a:pt x="3048" y="2254"/>
                </a:lnTo>
                <a:lnTo>
                  <a:pt x="3033" y="2209"/>
                </a:lnTo>
                <a:lnTo>
                  <a:pt x="3012" y="2168"/>
                </a:lnTo>
                <a:lnTo>
                  <a:pt x="2985" y="2129"/>
                </a:lnTo>
                <a:lnTo>
                  <a:pt x="2954" y="2094"/>
                </a:lnTo>
                <a:lnTo>
                  <a:pt x="2919" y="2063"/>
                </a:lnTo>
                <a:lnTo>
                  <a:pt x="2880" y="2038"/>
                </a:lnTo>
                <a:lnTo>
                  <a:pt x="2838" y="2017"/>
                </a:lnTo>
                <a:lnTo>
                  <a:pt x="2793" y="2001"/>
                </a:lnTo>
                <a:lnTo>
                  <a:pt x="2746" y="1990"/>
                </a:lnTo>
                <a:lnTo>
                  <a:pt x="2697" y="1987"/>
                </a:lnTo>
                <a:lnTo>
                  <a:pt x="2647" y="1990"/>
                </a:lnTo>
                <a:lnTo>
                  <a:pt x="2600" y="2001"/>
                </a:lnTo>
                <a:lnTo>
                  <a:pt x="2556" y="2017"/>
                </a:lnTo>
                <a:lnTo>
                  <a:pt x="2514" y="2038"/>
                </a:lnTo>
                <a:lnTo>
                  <a:pt x="2475" y="2063"/>
                </a:lnTo>
                <a:lnTo>
                  <a:pt x="2439" y="2094"/>
                </a:lnTo>
                <a:lnTo>
                  <a:pt x="2409" y="2129"/>
                </a:lnTo>
                <a:lnTo>
                  <a:pt x="2383" y="2168"/>
                </a:lnTo>
                <a:lnTo>
                  <a:pt x="2361" y="2209"/>
                </a:lnTo>
                <a:lnTo>
                  <a:pt x="2345" y="2254"/>
                </a:lnTo>
                <a:lnTo>
                  <a:pt x="2335" y="2302"/>
                </a:lnTo>
                <a:lnTo>
                  <a:pt x="1609" y="2302"/>
                </a:lnTo>
                <a:lnTo>
                  <a:pt x="1600" y="2257"/>
                </a:lnTo>
                <a:lnTo>
                  <a:pt x="1586" y="2216"/>
                </a:lnTo>
                <a:lnTo>
                  <a:pt x="1567" y="2176"/>
                </a:lnTo>
                <a:lnTo>
                  <a:pt x="1544" y="2141"/>
                </a:lnTo>
                <a:lnTo>
                  <a:pt x="1517" y="2107"/>
                </a:lnTo>
                <a:lnTo>
                  <a:pt x="1485" y="2077"/>
                </a:lnTo>
                <a:lnTo>
                  <a:pt x="2174" y="2077"/>
                </a:lnTo>
                <a:lnTo>
                  <a:pt x="2174" y="801"/>
                </a:lnTo>
                <a:lnTo>
                  <a:pt x="2177" y="777"/>
                </a:lnTo>
                <a:lnTo>
                  <a:pt x="2187" y="756"/>
                </a:lnTo>
                <a:lnTo>
                  <a:pt x="2200" y="738"/>
                </a:lnTo>
                <a:lnTo>
                  <a:pt x="2218" y="723"/>
                </a:lnTo>
                <a:lnTo>
                  <a:pt x="2239" y="715"/>
                </a:lnTo>
                <a:lnTo>
                  <a:pt x="2263" y="712"/>
                </a:lnTo>
                <a:close/>
                <a:moveTo>
                  <a:pt x="1397" y="435"/>
                </a:moveTo>
                <a:lnTo>
                  <a:pt x="1914" y="435"/>
                </a:lnTo>
                <a:lnTo>
                  <a:pt x="1940" y="437"/>
                </a:lnTo>
                <a:lnTo>
                  <a:pt x="1965" y="446"/>
                </a:lnTo>
                <a:lnTo>
                  <a:pt x="1988" y="457"/>
                </a:lnTo>
                <a:lnTo>
                  <a:pt x="2008" y="474"/>
                </a:lnTo>
                <a:lnTo>
                  <a:pt x="2024" y="494"/>
                </a:lnTo>
                <a:lnTo>
                  <a:pt x="2036" y="516"/>
                </a:lnTo>
                <a:lnTo>
                  <a:pt x="2044" y="542"/>
                </a:lnTo>
                <a:lnTo>
                  <a:pt x="2047" y="569"/>
                </a:lnTo>
                <a:lnTo>
                  <a:pt x="2047" y="1899"/>
                </a:lnTo>
                <a:lnTo>
                  <a:pt x="2045" y="1913"/>
                </a:lnTo>
                <a:lnTo>
                  <a:pt x="2039" y="1925"/>
                </a:lnTo>
                <a:lnTo>
                  <a:pt x="2028" y="1935"/>
                </a:lnTo>
                <a:lnTo>
                  <a:pt x="2016" y="1941"/>
                </a:lnTo>
                <a:lnTo>
                  <a:pt x="2002" y="1943"/>
                </a:lnTo>
                <a:lnTo>
                  <a:pt x="497" y="1943"/>
                </a:lnTo>
                <a:lnTo>
                  <a:pt x="483" y="1941"/>
                </a:lnTo>
                <a:lnTo>
                  <a:pt x="470" y="1935"/>
                </a:lnTo>
                <a:lnTo>
                  <a:pt x="461" y="1925"/>
                </a:lnTo>
                <a:lnTo>
                  <a:pt x="455" y="1913"/>
                </a:lnTo>
                <a:lnTo>
                  <a:pt x="452" y="1899"/>
                </a:lnTo>
                <a:lnTo>
                  <a:pt x="452" y="1406"/>
                </a:lnTo>
                <a:lnTo>
                  <a:pt x="506" y="1419"/>
                </a:lnTo>
                <a:lnTo>
                  <a:pt x="561" y="1430"/>
                </a:lnTo>
                <a:lnTo>
                  <a:pt x="616" y="1436"/>
                </a:lnTo>
                <a:lnTo>
                  <a:pt x="673" y="1438"/>
                </a:lnTo>
                <a:lnTo>
                  <a:pt x="742" y="1435"/>
                </a:lnTo>
                <a:lnTo>
                  <a:pt x="810" y="1426"/>
                </a:lnTo>
                <a:lnTo>
                  <a:pt x="875" y="1411"/>
                </a:lnTo>
                <a:lnTo>
                  <a:pt x="939" y="1390"/>
                </a:lnTo>
                <a:lnTo>
                  <a:pt x="1000" y="1365"/>
                </a:lnTo>
                <a:lnTo>
                  <a:pt x="1058" y="1334"/>
                </a:lnTo>
                <a:lnTo>
                  <a:pt x="1113" y="1299"/>
                </a:lnTo>
                <a:lnTo>
                  <a:pt x="1164" y="1259"/>
                </a:lnTo>
                <a:lnTo>
                  <a:pt x="1212" y="1214"/>
                </a:lnTo>
                <a:lnTo>
                  <a:pt x="1256" y="1166"/>
                </a:lnTo>
                <a:lnTo>
                  <a:pt x="1296" y="1115"/>
                </a:lnTo>
                <a:lnTo>
                  <a:pt x="1331" y="1060"/>
                </a:lnTo>
                <a:lnTo>
                  <a:pt x="1363" y="1002"/>
                </a:lnTo>
                <a:lnTo>
                  <a:pt x="1388" y="941"/>
                </a:lnTo>
                <a:lnTo>
                  <a:pt x="1409" y="877"/>
                </a:lnTo>
                <a:lnTo>
                  <a:pt x="1423" y="812"/>
                </a:lnTo>
                <a:lnTo>
                  <a:pt x="1433" y="744"/>
                </a:lnTo>
                <a:lnTo>
                  <a:pt x="1436" y="675"/>
                </a:lnTo>
                <a:lnTo>
                  <a:pt x="1433" y="613"/>
                </a:lnTo>
                <a:lnTo>
                  <a:pt x="1425" y="552"/>
                </a:lnTo>
                <a:lnTo>
                  <a:pt x="1414" y="492"/>
                </a:lnTo>
                <a:lnTo>
                  <a:pt x="1397" y="435"/>
                </a:lnTo>
                <a:close/>
                <a:moveTo>
                  <a:pt x="655" y="258"/>
                </a:moveTo>
                <a:lnTo>
                  <a:pt x="673" y="260"/>
                </a:lnTo>
                <a:lnTo>
                  <a:pt x="689" y="267"/>
                </a:lnTo>
                <a:lnTo>
                  <a:pt x="702" y="278"/>
                </a:lnTo>
                <a:lnTo>
                  <a:pt x="713" y="290"/>
                </a:lnTo>
                <a:lnTo>
                  <a:pt x="719" y="307"/>
                </a:lnTo>
                <a:lnTo>
                  <a:pt x="722" y="325"/>
                </a:lnTo>
                <a:lnTo>
                  <a:pt x="722" y="608"/>
                </a:lnTo>
                <a:lnTo>
                  <a:pt x="889" y="653"/>
                </a:lnTo>
                <a:lnTo>
                  <a:pt x="906" y="660"/>
                </a:lnTo>
                <a:lnTo>
                  <a:pt x="920" y="671"/>
                </a:lnTo>
                <a:lnTo>
                  <a:pt x="930" y="685"/>
                </a:lnTo>
                <a:lnTo>
                  <a:pt x="936" y="700"/>
                </a:lnTo>
                <a:lnTo>
                  <a:pt x="938" y="717"/>
                </a:lnTo>
                <a:lnTo>
                  <a:pt x="936" y="735"/>
                </a:lnTo>
                <a:lnTo>
                  <a:pt x="930" y="752"/>
                </a:lnTo>
                <a:lnTo>
                  <a:pt x="918" y="766"/>
                </a:lnTo>
                <a:lnTo>
                  <a:pt x="905" y="776"/>
                </a:lnTo>
                <a:lnTo>
                  <a:pt x="889" y="782"/>
                </a:lnTo>
                <a:lnTo>
                  <a:pt x="872" y="784"/>
                </a:lnTo>
                <a:lnTo>
                  <a:pt x="854" y="782"/>
                </a:lnTo>
                <a:lnTo>
                  <a:pt x="637" y="723"/>
                </a:lnTo>
                <a:lnTo>
                  <a:pt x="621" y="717"/>
                </a:lnTo>
                <a:lnTo>
                  <a:pt x="608" y="707"/>
                </a:lnTo>
                <a:lnTo>
                  <a:pt x="597" y="693"/>
                </a:lnTo>
                <a:lnTo>
                  <a:pt x="591" y="676"/>
                </a:lnTo>
                <a:lnTo>
                  <a:pt x="588" y="659"/>
                </a:lnTo>
                <a:lnTo>
                  <a:pt x="588" y="325"/>
                </a:lnTo>
                <a:lnTo>
                  <a:pt x="591" y="307"/>
                </a:lnTo>
                <a:lnTo>
                  <a:pt x="597" y="290"/>
                </a:lnTo>
                <a:lnTo>
                  <a:pt x="608" y="278"/>
                </a:lnTo>
                <a:lnTo>
                  <a:pt x="621" y="267"/>
                </a:lnTo>
                <a:lnTo>
                  <a:pt x="637" y="260"/>
                </a:lnTo>
                <a:lnTo>
                  <a:pt x="655" y="258"/>
                </a:lnTo>
                <a:close/>
                <a:moveTo>
                  <a:pt x="673" y="154"/>
                </a:moveTo>
                <a:lnTo>
                  <a:pt x="616" y="157"/>
                </a:lnTo>
                <a:lnTo>
                  <a:pt x="562" y="165"/>
                </a:lnTo>
                <a:lnTo>
                  <a:pt x="509" y="180"/>
                </a:lnTo>
                <a:lnTo>
                  <a:pt x="459" y="200"/>
                </a:lnTo>
                <a:lnTo>
                  <a:pt x="410" y="225"/>
                </a:lnTo>
                <a:lnTo>
                  <a:pt x="366" y="255"/>
                </a:lnTo>
                <a:lnTo>
                  <a:pt x="324" y="288"/>
                </a:lnTo>
                <a:lnTo>
                  <a:pt x="288" y="325"/>
                </a:lnTo>
                <a:lnTo>
                  <a:pt x="254" y="367"/>
                </a:lnTo>
                <a:lnTo>
                  <a:pt x="225" y="411"/>
                </a:lnTo>
                <a:lnTo>
                  <a:pt x="199" y="460"/>
                </a:lnTo>
                <a:lnTo>
                  <a:pt x="179" y="510"/>
                </a:lnTo>
                <a:lnTo>
                  <a:pt x="165" y="563"/>
                </a:lnTo>
                <a:lnTo>
                  <a:pt x="156" y="617"/>
                </a:lnTo>
                <a:lnTo>
                  <a:pt x="153" y="674"/>
                </a:lnTo>
                <a:lnTo>
                  <a:pt x="156" y="731"/>
                </a:lnTo>
                <a:lnTo>
                  <a:pt x="165" y="787"/>
                </a:lnTo>
                <a:lnTo>
                  <a:pt x="179" y="839"/>
                </a:lnTo>
                <a:lnTo>
                  <a:pt x="199" y="890"/>
                </a:lnTo>
                <a:lnTo>
                  <a:pt x="225" y="938"/>
                </a:lnTo>
                <a:lnTo>
                  <a:pt x="254" y="982"/>
                </a:lnTo>
                <a:lnTo>
                  <a:pt x="288" y="1023"/>
                </a:lnTo>
                <a:lnTo>
                  <a:pt x="324" y="1061"/>
                </a:lnTo>
                <a:lnTo>
                  <a:pt x="366" y="1095"/>
                </a:lnTo>
                <a:lnTo>
                  <a:pt x="410" y="1124"/>
                </a:lnTo>
                <a:lnTo>
                  <a:pt x="459" y="1149"/>
                </a:lnTo>
                <a:lnTo>
                  <a:pt x="509" y="1169"/>
                </a:lnTo>
                <a:lnTo>
                  <a:pt x="562" y="1184"/>
                </a:lnTo>
                <a:lnTo>
                  <a:pt x="616" y="1192"/>
                </a:lnTo>
                <a:lnTo>
                  <a:pt x="673" y="1196"/>
                </a:lnTo>
                <a:lnTo>
                  <a:pt x="730" y="1192"/>
                </a:lnTo>
                <a:lnTo>
                  <a:pt x="785" y="1184"/>
                </a:lnTo>
                <a:lnTo>
                  <a:pt x="838" y="1169"/>
                </a:lnTo>
                <a:lnTo>
                  <a:pt x="888" y="1149"/>
                </a:lnTo>
                <a:lnTo>
                  <a:pt x="936" y="1124"/>
                </a:lnTo>
                <a:lnTo>
                  <a:pt x="980" y="1095"/>
                </a:lnTo>
                <a:lnTo>
                  <a:pt x="1021" y="1061"/>
                </a:lnTo>
                <a:lnTo>
                  <a:pt x="1059" y="1023"/>
                </a:lnTo>
                <a:lnTo>
                  <a:pt x="1093" y="982"/>
                </a:lnTo>
                <a:lnTo>
                  <a:pt x="1122" y="938"/>
                </a:lnTo>
                <a:lnTo>
                  <a:pt x="1147" y="890"/>
                </a:lnTo>
                <a:lnTo>
                  <a:pt x="1167" y="839"/>
                </a:lnTo>
                <a:lnTo>
                  <a:pt x="1182" y="787"/>
                </a:lnTo>
                <a:lnTo>
                  <a:pt x="1190" y="731"/>
                </a:lnTo>
                <a:lnTo>
                  <a:pt x="1194" y="674"/>
                </a:lnTo>
                <a:lnTo>
                  <a:pt x="1190" y="617"/>
                </a:lnTo>
                <a:lnTo>
                  <a:pt x="1182" y="563"/>
                </a:lnTo>
                <a:lnTo>
                  <a:pt x="1167" y="510"/>
                </a:lnTo>
                <a:lnTo>
                  <a:pt x="1147" y="460"/>
                </a:lnTo>
                <a:lnTo>
                  <a:pt x="1122" y="411"/>
                </a:lnTo>
                <a:lnTo>
                  <a:pt x="1093" y="367"/>
                </a:lnTo>
                <a:lnTo>
                  <a:pt x="1059" y="325"/>
                </a:lnTo>
                <a:lnTo>
                  <a:pt x="1021" y="288"/>
                </a:lnTo>
                <a:lnTo>
                  <a:pt x="980" y="255"/>
                </a:lnTo>
                <a:lnTo>
                  <a:pt x="936" y="225"/>
                </a:lnTo>
                <a:lnTo>
                  <a:pt x="888" y="200"/>
                </a:lnTo>
                <a:lnTo>
                  <a:pt x="838" y="180"/>
                </a:lnTo>
                <a:lnTo>
                  <a:pt x="785" y="165"/>
                </a:lnTo>
                <a:lnTo>
                  <a:pt x="730" y="157"/>
                </a:lnTo>
                <a:lnTo>
                  <a:pt x="673" y="154"/>
                </a:lnTo>
                <a:close/>
                <a:moveTo>
                  <a:pt x="673" y="0"/>
                </a:moveTo>
                <a:lnTo>
                  <a:pt x="738" y="3"/>
                </a:lnTo>
                <a:lnTo>
                  <a:pt x="801" y="13"/>
                </a:lnTo>
                <a:lnTo>
                  <a:pt x="863" y="27"/>
                </a:lnTo>
                <a:lnTo>
                  <a:pt x="922" y="47"/>
                </a:lnTo>
                <a:lnTo>
                  <a:pt x="977" y="73"/>
                </a:lnTo>
                <a:lnTo>
                  <a:pt x="1031" y="103"/>
                </a:lnTo>
                <a:lnTo>
                  <a:pt x="1081" y="138"/>
                </a:lnTo>
                <a:lnTo>
                  <a:pt x="1127" y="177"/>
                </a:lnTo>
                <a:lnTo>
                  <a:pt x="1170" y="220"/>
                </a:lnTo>
                <a:lnTo>
                  <a:pt x="1209" y="266"/>
                </a:lnTo>
                <a:lnTo>
                  <a:pt x="1244" y="317"/>
                </a:lnTo>
                <a:lnTo>
                  <a:pt x="1274" y="370"/>
                </a:lnTo>
                <a:lnTo>
                  <a:pt x="1300" y="426"/>
                </a:lnTo>
                <a:lnTo>
                  <a:pt x="1319" y="485"/>
                </a:lnTo>
                <a:lnTo>
                  <a:pt x="1334" y="547"/>
                </a:lnTo>
                <a:lnTo>
                  <a:pt x="1344" y="610"/>
                </a:lnTo>
                <a:lnTo>
                  <a:pt x="1347" y="674"/>
                </a:lnTo>
                <a:lnTo>
                  <a:pt x="1344" y="739"/>
                </a:lnTo>
                <a:lnTo>
                  <a:pt x="1334" y="802"/>
                </a:lnTo>
                <a:lnTo>
                  <a:pt x="1319" y="864"/>
                </a:lnTo>
                <a:lnTo>
                  <a:pt x="1300" y="923"/>
                </a:lnTo>
                <a:lnTo>
                  <a:pt x="1274" y="979"/>
                </a:lnTo>
                <a:lnTo>
                  <a:pt x="1244" y="1033"/>
                </a:lnTo>
                <a:lnTo>
                  <a:pt x="1209" y="1083"/>
                </a:lnTo>
                <a:lnTo>
                  <a:pt x="1170" y="1129"/>
                </a:lnTo>
                <a:lnTo>
                  <a:pt x="1127" y="1172"/>
                </a:lnTo>
                <a:lnTo>
                  <a:pt x="1081" y="1211"/>
                </a:lnTo>
                <a:lnTo>
                  <a:pt x="1031" y="1246"/>
                </a:lnTo>
                <a:lnTo>
                  <a:pt x="977" y="1276"/>
                </a:lnTo>
                <a:lnTo>
                  <a:pt x="922" y="1302"/>
                </a:lnTo>
                <a:lnTo>
                  <a:pt x="863" y="1322"/>
                </a:lnTo>
                <a:lnTo>
                  <a:pt x="801" y="1336"/>
                </a:lnTo>
                <a:lnTo>
                  <a:pt x="738" y="1346"/>
                </a:lnTo>
                <a:lnTo>
                  <a:pt x="673" y="1349"/>
                </a:lnTo>
                <a:lnTo>
                  <a:pt x="609" y="1346"/>
                </a:lnTo>
                <a:lnTo>
                  <a:pt x="546" y="1336"/>
                </a:lnTo>
                <a:lnTo>
                  <a:pt x="484" y="1322"/>
                </a:lnTo>
                <a:lnTo>
                  <a:pt x="425" y="1302"/>
                </a:lnTo>
                <a:lnTo>
                  <a:pt x="369" y="1276"/>
                </a:lnTo>
                <a:lnTo>
                  <a:pt x="316" y="1246"/>
                </a:lnTo>
                <a:lnTo>
                  <a:pt x="266" y="1211"/>
                </a:lnTo>
                <a:lnTo>
                  <a:pt x="219" y="1172"/>
                </a:lnTo>
                <a:lnTo>
                  <a:pt x="176" y="1129"/>
                </a:lnTo>
                <a:lnTo>
                  <a:pt x="138" y="1083"/>
                </a:lnTo>
                <a:lnTo>
                  <a:pt x="103" y="1033"/>
                </a:lnTo>
                <a:lnTo>
                  <a:pt x="72" y="979"/>
                </a:lnTo>
                <a:lnTo>
                  <a:pt x="47" y="923"/>
                </a:lnTo>
                <a:lnTo>
                  <a:pt x="27" y="864"/>
                </a:lnTo>
                <a:lnTo>
                  <a:pt x="13" y="802"/>
                </a:lnTo>
                <a:lnTo>
                  <a:pt x="3" y="739"/>
                </a:lnTo>
                <a:lnTo>
                  <a:pt x="0" y="674"/>
                </a:lnTo>
                <a:lnTo>
                  <a:pt x="3" y="610"/>
                </a:lnTo>
                <a:lnTo>
                  <a:pt x="13" y="547"/>
                </a:lnTo>
                <a:lnTo>
                  <a:pt x="27" y="485"/>
                </a:lnTo>
                <a:lnTo>
                  <a:pt x="47" y="426"/>
                </a:lnTo>
                <a:lnTo>
                  <a:pt x="72" y="370"/>
                </a:lnTo>
                <a:lnTo>
                  <a:pt x="103" y="317"/>
                </a:lnTo>
                <a:lnTo>
                  <a:pt x="138" y="266"/>
                </a:lnTo>
                <a:lnTo>
                  <a:pt x="176" y="220"/>
                </a:lnTo>
                <a:lnTo>
                  <a:pt x="219" y="177"/>
                </a:lnTo>
                <a:lnTo>
                  <a:pt x="266" y="138"/>
                </a:lnTo>
                <a:lnTo>
                  <a:pt x="316" y="103"/>
                </a:lnTo>
                <a:lnTo>
                  <a:pt x="369" y="73"/>
                </a:lnTo>
                <a:lnTo>
                  <a:pt x="425" y="47"/>
                </a:lnTo>
                <a:lnTo>
                  <a:pt x="484" y="27"/>
                </a:lnTo>
                <a:lnTo>
                  <a:pt x="546" y="13"/>
                </a:lnTo>
                <a:lnTo>
                  <a:pt x="609" y="3"/>
                </a:lnTo>
                <a:lnTo>
                  <a:pt x="67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Freeform 16"/>
          <p:cNvSpPr>
            <a:spLocks noEditPoints="1"/>
          </p:cNvSpPr>
          <p:nvPr/>
        </p:nvSpPr>
        <p:spPr bwMode="auto">
          <a:xfrm>
            <a:off x="2026691" y="3007530"/>
            <a:ext cx="654788" cy="615632"/>
          </a:xfrm>
          <a:custGeom>
            <a:avLst/>
            <a:gdLst>
              <a:gd name="T0" fmla="*/ 2905 w 3615"/>
              <a:gd name="T1" fmla="*/ 2070 h 3399"/>
              <a:gd name="T2" fmla="*/ 2965 w 3615"/>
              <a:gd name="T3" fmla="*/ 2296 h 3399"/>
              <a:gd name="T4" fmla="*/ 3180 w 3615"/>
              <a:gd name="T5" fmla="*/ 2296 h 3399"/>
              <a:gd name="T6" fmla="*/ 3247 w 3615"/>
              <a:gd name="T7" fmla="*/ 2090 h 3399"/>
              <a:gd name="T8" fmla="*/ 3072 w 3615"/>
              <a:gd name="T9" fmla="*/ 1962 h 3399"/>
              <a:gd name="T10" fmla="*/ 1323 w 3615"/>
              <a:gd name="T11" fmla="*/ 2409 h 3399"/>
              <a:gd name="T12" fmla="*/ 601 w 3615"/>
              <a:gd name="T13" fmla="*/ 3082 h 3399"/>
              <a:gd name="T14" fmla="*/ 270 w 3615"/>
              <a:gd name="T15" fmla="*/ 3326 h 3399"/>
              <a:gd name="T16" fmla="*/ 108 w 3615"/>
              <a:gd name="T17" fmla="*/ 3397 h 3399"/>
              <a:gd name="T18" fmla="*/ 70 w 3615"/>
              <a:gd name="T19" fmla="*/ 3395 h 3399"/>
              <a:gd name="T20" fmla="*/ 67 w 3615"/>
              <a:gd name="T21" fmla="*/ 3346 h 3399"/>
              <a:gd name="T22" fmla="*/ 141 w 3615"/>
              <a:gd name="T23" fmla="*/ 3177 h 3399"/>
              <a:gd name="T24" fmla="*/ 425 w 3615"/>
              <a:gd name="T25" fmla="*/ 2803 h 3399"/>
              <a:gd name="T26" fmla="*/ 1084 w 3615"/>
              <a:gd name="T27" fmla="*/ 2110 h 3399"/>
              <a:gd name="T28" fmla="*/ 3313 w 3615"/>
              <a:gd name="T29" fmla="*/ 1151 h 3399"/>
              <a:gd name="T30" fmla="*/ 3589 w 3615"/>
              <a:gd name="T31" fmla="*/ 1892 h 3399"/>
              <a:gd name="T32" fmla="*/ 3560 w 3615"/>
              <a:gd name="T33" fmla="*/ 2616 h 3399"/>
              <a:gd name="T34" fmla="*/ 3214 w 3615"/>
              <a:gd name="T35" fmla="*/ 3220 h 3399"/>
              <a:gd name="T36" fmla="*/ 2875 w 3615"/>
              <a:gd name="T37" fmla="*/ 3384 h 3399"/>
              <a:gd name="T38" fmla="*/ 2479 w 3615"/>
              <a:gd name="T39" fmla="*/ 3264 h 3399"/>
              <a:gd name="T40" fmla="*/ 1836 w 3615"/>
              <a:gd name="T41" fmla="*/ 2736 h 3399"/>
              <a:gd name="T42" fmla="*/ 1538 w 3615"/>
              <a:gd name="T43" fmla="*/ 2841 h 3399"/>
              <a:gd name="T44" fmla="*/ 1103 w 3615"/>
              <a:gd name="T45" fmla="*/ 3102 h 3399"/>
              <a:gd name="T46" fmla="*/ 1236 w 3615"/>
              <a:gd name="T47" fmla="*/ 2743 h 3399"/>
              <a:gd name="T48" fmla="*/ 1860 w 3615"/>
              <a:gd name="T49" fmla="*/ 2187 h 3399"/>
              <a:gd name="T50" fmla="*/ 1991 w 3615"/>
              <a:gd name="T51" fmla="*/ 2181 h 3399"/>
              <a:gd name="T52" fmla="*/ 3143 w 3615"/>
              <a:gd name="T53" fmla="*/ 1127 h 3399"/>
              <a:gd name="T54" fmla="*/ 699 w 3615"/>
              <a:gd name="T55" fmla="*/ 760 h 3399"/>
              <a:gd name="T56" fmla="*/ 485 w 3615"/>
              <a:gd name="T57" fmla="*/ 915 h 3399"/>
              <a:gd name="T58" fmla="*/ 568 w 3615"/>
              <a:gd name="T59" fmla="*/ 1166 h 3399"/>
              <a:gd name="T60" fmla="*/ 831 w 3615"/>
              <a:gd name="T61" fmla="*/ 1166 h 3399"/>
              <a:gd name="T62" fmla="*/ 912 w 3615"/>
              <a:gd name="T63" fmla="*/ 915 h 3399"/>
              <a:gd name="T64" fmla="*/ 699 w 3615"/>
              <a:gd name="T65" fmla="*/ 760 h 3399"/>
              <a:gd name="T66" fmla="*/ 1485 w 3615"/>
              <a:gd name="T67" fmla="*/ 531 h 3399"/>
              <a:gd name="T68" fmla="*/ 1519 w 3615"/>
              <a:gd name="T69" fmla="*/ 744 h 3399"/>
              <a:gd name="T70" fmla="*/ 1733 w 3615"/>
              <a:gd name="T71" fmla="*/ 778 h 3399"/>
              <a:gd name="T72" fmla="*/ 1832 w 3615"/>
              <a:gd name="T73" fmla="*/ 585 h 3399"/>
              <a:gd name="T74" fmla="*/ 1679 w 3615"/>
              <a:gd name="T75" fmla="*/ 433 h 3399"/>
              <a:gd name="T76" fmla="*/ 3410 w 3615"/>
              <a:gd name="T77" fmla="*/ 259 h 3399"/>
              <a:gd name="T78" fmla="*/ 3366 w 3615"/>
              <a:gd name="T79" fmla="*/ 663 h 3399"/>
              <a:gd name="T80" fmla="*/ 3075 w 3615"/>
              <a:gd name="T81" fmla="*/ 962 h 3399"/>
              <a:gd name="T82" fmla="*/ 2794 w 3615"/>
              <a:gd name="T83" fmla="*/ 1023 h 3399"/>
              <a:gd name="T84" fmla="*/ 2446 w 3615"/>
              <a:gd name="T85" fmla="*/ 497 h 3399"/>
              <a:gd name="T86" fmla="*/ 2598 w 3615"/>
              <a:gd name="T87" fmla="*/ 246 h 3399"/>
              <a:gd name="T88" fmla="*/ 2776 w 3615"/>
              <a:gd name="T89" fmla="*/ 198 h 3399"/>
              <a:gd name="T90" fmla="*/ 3103 w 3615"/>
              <a:gd name="T91" fmla="*/ 217 h 3399"/>
              <a:gd name="T92" fmla="*/ 3363 w 3615"/>
              <a:gd name="T93" fmla="*/ 15 h 3399"/>
              <a:gd name="T94" fmla="*/ 2054 w 3615"/>
              <a:gd name="T95" fmla="*/ 109 h 3399"/>
              <a:gd name="T96" fmla="*/ 2265 w 3615"/>
              <a:gd name="T97" fmla="*/ 494 h 3399"/>
              <a:gd name="T98" fmla="*/ 1254 w 3615"/>
              <a:gd name="T99" fmla="*/ 1517 h 3399"/>
              <a:gd name="T100" fmla="*/ 1293 w 3615"/>
              <a:gd name="T101" fmla="*/ 1649 h 3399"/>
              <a:gd name="T102" fmla="*/ 537 w 3615"/>
              <a:gd name="T103" fmla="*/ 2415 h 3399"/>
              <a:gd name="T104" fmla="*/ 109 w 3615"/>
              <a:gd name="T105" fmla="*/ 2056 h 3399"/>
              <a:gd name="T106" fmla="*/ 2 w 3615"/>
              <a:gd name="T107" fmla="*/ 1330 h 3399"/>
              <a:gd name="T108" fmla="*/ 191 w 3615"/>
              <a:gd name="T109" fmla="*/ 674 h 3399"/>
              <a:gd name="T110" fmla="*/ 667 w 3615"/>
              <a:gd name="T111" fmla="*/ 197 h 3399"/>
              <a:gd name="T112" fmla="*/ 1332 w 3615"/>
              <a:gd name="T113" fmla="*/ 2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15" h="3399">
                <a:moveTo>
                  <a:pt x="3072" y="1962"/>
                </a:moveTo>
                <a:lnTo>
                  <a:pt x="3044" y="1964"/>
                </a:lnTo>
                <a:lnTo>
                  <a:pt x="3015" y="1971"/>
                </a:lnTo>
                <a:lnTo>
                  <a:pt x="2989" y="1982"/>
                </a:lnTo>
                <a:lnTo>
                  <a:pt x="2965" y="1997"/>
                </a:lnTo>
                <a:lnTo>
                  <a:pt x="2943" y="2016"/>
                </a:lnTo>
                <a:lnTo>
                  <a:pt x="2921" y="2041"/>
                </a:lnTo>
                <a:lnTo>
                  <a:pt x="2905" y="2070"/>
                </a:lnTo>
                <a:lnTo>
                  <a:pt x="2894" y="2100"/>
                </a:lnTo>
                <a:lnTo>
                  <a:pt x="2889" y="2131"/>
                </a:lnTo>
                <a:lnTo>
                  <a:pt x="2889" y="2162"/>
                </a:lnTo>
                <a:lnTo>
                  <a:pt x="2894" y="2193"/>
                </a:lnTo>
                <a:lnTo>
                  <a:pt x="2905" y="2223"/>
                </a:lnTo>
                <a:lnTo>
                  <a:pt x="2921" y="2252"/>
                </a:lnTo>
                <a:lnTo>
                  <a:pt x="2943" y="2277"/>
                </a:lnTo>
                <a:lnTo>
                  <a:pt x="2965" y="2296"/>
                </a:lnTo>
                <a:lnTo>
                  <a:pt x="2989" y="2311"/>
                </a:lnTo>
                <a:lnTo>
                  <a:pt x="3015" y="2322"/>
                </a:lnTo>
                <a:lnTo>
                  <a:pt x="3044" y="2329"/>
                </a:lnTo>
                <a:lnTo>
                  <a:pt x="3072" y="2331"/>
                </a:lnTo>
                <a:lnTo>
                  <a:pt x="3102" y="2329"/>
                </a:lnTo>
                <a:lnTo>
                  <a:pt x="3130" y="2322"/>
                </a:lnTo>
                <a:lnTo>
                  <a:pt x="3156" y="2311"/>
                </a:lnTo>
                <a:lnTo>
                  <a:pt x="3180" y="2296"/>
                </a:lnTo>
                <a:lnTo>
                  <a:pt x="3202" y="2277"/>
                </a:lnTo>
                <a:lnTo>
                  <a:pt x="3222" y="2255"/>
                </a:lnTo>
                <a:lnTo>
                  <a:pt x="3236" y="2230"/>
                </a:lnTo>
                <a:lnTo>
                  <a:pt x="3247" y="2203"/>
                </a:lnTo>
                <a:lnTo>
                  <a:pt x="3254" y="2176"/>
                </a:lnTo>
                <a:lnTo>
                  <a:pt x="3256" y="2147"/>
                </a:lnTo>
                <a:lnTo>
                  <a:pt x="3254" y="2117"/>
                </a:lnTo>
                <a:lnTo>
                  <a:pt x="3247" y="2090"/>
                </a:lnTo>
                <a:lnTo>
                  <a:pt x="3236" y="2063"/>
                </a:lnTo>
                <a:lnTo>
                  <a:pt x="3222" y="2038"/>
                </a:lnTo>
                <a:lnTo>
                  <a:pt x="3202" y="2016"/>
                </a:lnTo>
                <a:lnTo>
                  <a:pt x="3180" y="1997"/>
                </a:lnTo>
                <a:lnTo>
                  <a:pt x="3156" y="1982"/>
                </a:lnTo>
                <a:lnTo>
                  <a:pt x="3130" y="1971"/>
                </a:lnTo>
                <a:lnTo>
                  <a:pt x="3102" y="1964"/>
                </a:lnTo>
                <a:lnTo>
                  <a:pt x="3072" y="1962"/>
                </a:lnTo>
                <a:close/>
                <a:moveTo>
                  <a:pt x="1433" y="1761"/>
                </a:moveTo>
                <a:lnTo>
                  <a:pt x="1703" y="2029"/>
                </a:lnTo>
                <a:lnTo>
                  <a:pt x="1695" y="2037"/>
                </a:lnTo>
                <a:lnTo>
                  <a:pt x="1687" y="2045"/>
                </a:lnTo>
                <a:lnTo>
                  <a:pt x="1621" y="2111"/>
                </a:lnTo>
                <a:lnTo>
                  <a:pt x="1525" y="2209"/>
                </a:lnTo>
                <a:lnTo>
                  <a:pt x="1425" y="2308"/>
                </a:lnTo>
                <a:lnTo>
                  <a:pt x="1323" y="2409"/>
                </a:lnTo>
                <a:lnTo>
                  <a:pt x="1220" y="2509"/>
                </a:lnTo>
                <a:lnTo>
                  <a:pt x="1118" y="2610"/>
                </a:lnTo>
                <a:lnTo>
                  <a:pt x="1015" y="2708"/>
                </a:lnTo>
                <a:lnTo>
                  <a:pt x="914" y="2803"/>
                </a:lnTo>
                <a:lnTo>
                  <a:pt x="814" y="2895"/>
                </a:lnTo>
                <a:lnTo>
                  <a:pt x="716" y="2982"/>
                </a:lnTo>
                <a:lnTo>
                  <a:pt x="657" y="3035"/>
                </a:lnTo>
                <a:lnTo>
                  <a:pt x="601" y="3082"/>
                </a:lnTo>
                <a:lnTo>
                  <a:pt x="548" y="3125"/>
                </a:lnTo>
                <a:lnTo>
                  <a:pt x="498" y="3164"/>
                </a:lnTo>
                <a:lnTo>
                  <a:pt x="452" y="3200"/>
                </a:lnTo>
                <a:lnTo>
                  <a:pt x="409" y="3232"/>
                </a:lnTo>
                <a:lnTo>
                  <a:pt x="371" y="3260"/>
                </a:lnTo>
                <a:lnTo>
                  <a:pt x="333" y="3286"/>
                </a:lnTo>
                <a:lnTo>
                  <a:pt x="300" y="3308"/>
                </a:lnTo>
                <a:lnTo>
                  <a:pt x="270" y="3326"/>
                </a:lnTo>
                <a:lnTo>
                  <a:pt x="241" y="3343"/>
                </a:lnTo>
                <a:lnTo>
                  <a:pt x="216" y="3356"/>
                </a:lnTo>
                <a:lnTo>
                  <a:pt x="191" y="3368"/>
                </a:lnTo>
                <a:lnTo>
                  <a:pt x="171" y="3377"/>
                </a:lnTo>
                <a:lnTo>
                  <a:pt x="152" y="3385"/>
                </a:lnTo>
                <a:lnTo>
                  <a:pt x="135" y="3390"/>
                </a:lnTo>
                <a:lnTo>
                  <a:pt x="121" y="3395"/>
                </a:lnTo>
                <a:lnTo>
                  <a:pt x="108" y="3397"/>
                </a:lnTo>
                <a:lnTo>
                  <a:pt x="97" y="3398"/>
                </a:lnTo>
                <a:lnTo>
                  <a:pt x="87" y="3399"/>
                </a:lnTo>
                <a:lnTo>
                  <a:pt x="84" y="3399"/>
                </a:lnTo>
                <a:lnTo>
                  <a:pt x="80" y="3398"/>
                </a:lnTo>
                <a:lnTo>
                  <a:pt x="77" y="3398"/>
                </a:lnTo>
                <a:lnTo>
                  <a:pt x="74" y="3397"/>
                </a:lnTo>
                <a:lnTo>
                  <a:pt x="70" y="3395"/>
                </a:lnTo>
                <a:lnTo>
                  <a:pt x="70" y="3395"/>
                </a:lnTo>
                <a:lnTo>
                  <a:pt x="69" y="3393"/>
                </a:lnTo>
                <a:lnTo>
                  <a:pt x="68" y="3390"/>
                </a:lnTo>
                <a:lnTo>
                  <a:pt x="67" y="3387"/>
                </a:lnTo>
                <a:lnTo>
                  <a:pt x="66" y="3381"/>
                </a:lnTo>
                <a:lnTo>
                  <a:pt x="65" y="3375"/>
                </a:lnTo>
                <a:lnTo>
                  <a:pt x="65" y="3367"/>
                </a:lnTo>
                <a:lnTo>
                  <a:pt x="65" y="3357"/>
                </a:lnTo>
                <a:lnTo>
                  <a:pt x="67" y="3346"/>
                </a:lnTo>
                <a:lnTo>
                  <a:pt x="69" y="3333"/>
                </a:lnTo>
                <a:lnTo>
                  <a:pt x="74" y="3318"/>
                </a:lnTo>
                <a:lnTo>
                  <a:pt x="79" y="3300"/>
                </a:lnTo>
                <a:lnTo>
                  <a:pt x="87" y="3280"/>
                </a:lnTo>
                <a:lnTo>
                  <a:pt x="97" y="3258"/>
                </a:lnTo>
                <a:lnTo>
                  <a:pt x="109" y="3234"/>
                </a:lnTo>
                <a:lnTo>
                  <a:pt x="123" y="3206"/>
                </a:lnTo>
                <a:lnTo>
                  <a:pt x="141" y="3177"/>
                </a:lnTo>
                <a:lnTo>
                  <a:pt x="161" y="3145"/>
                </a:lnTo>
                <a:lnTo>
                  <a:pt x="185" y="3108"/>
                </a:lnTo>
                <a:lnTo>
                  <a:pt x="211" y="3070"/>
                </a:lnTo>
                <a:lnTo>
                  <a:pt x="242" y="3028"/>
                </a:lnTo>
                <a:lnTo>
                  <a:pt x="276" y="2984"/>
                </a:lnTo>
                <a:lnTo>
                  <a:pt x="314" y="2935"/>
                </a:lnTo>
                <a:lnTo>
                  <a:pt x="356" y="2883"/>
                </a:lnTo>
                <a:lnTo>
                  <a:pt x="425" y="2803"/>
                </a:lnTo>
                <a:lnTo>
                  <a:pt x="497" y="2721"/>
                </a:lnTo>
                <a:lnTo>
                  <a:pt x="574" y="2636"/>
                </a:lnTo>
                <a:lnTo>
                  <a:pt x="655" y="2549"/>
                </a:lnTo>
                <a:lnTo>
                  <a:pt x="738" y="2462"/>
                </a:lnTo>
                <a:lnTo>
                  <a:pt x="823" y="2374"/>
                </a:lnTo>
                <a:lnTo>
                  <a:pt x="910" y="2285"/>
                </a:lnTo>
                <a:lnTo>
                  <a:pt x="997" y="2197"/>
                </a:lnTo>
                <a:lnTo>
                  <a:pt x="1084" y="2110"/>
                </a:lnTo>
                <a:lnTo>
                  <a:pt x="1170" y="2023"/>
                </a:lnTo>
                <a:lnTo>
                  <a:pt x="1256" y="1938"/>
                </a:lnTo>
                <a:lnTo>
                  <a:pt x="1338" y="1855"/>
                </a:lnTo>
                <a:lnTo>
                  <a:pt x="1419" y="1775"/>
                </a:lnTo>
                <a:lnTo>
                  <a:pt x="1427" y="1767"/>
                </a:lnTo>
                <a:lnTo>
                  <a:pt x="1433" y="1761"/>
                </a:lnTo>
                <a:close/>
                <a:moveTo>
                  <a:pt x="3258" y="1061"/>
                </a:moveTo>
                <a:lnTo>
                  <a:pt x="3313" y="1151"/>
                </a:lnTo>
                <a:lnTo>
                  <a:pt x="3364" y="1241"/>
                </a:lnTo>
                <a:lnTo>
                  <a:pt x="3410" y="1331"/>
                </a:lnTo>
                <a:lnTo>
                  <a:pt x="3452" y="1424"/>
                </a:lnTo>
                <a:lnTo>
                  <a:pt x="3488" y="1517"/>
                </a:lnTo>
                <a:lnTo>
                  <a:pt x="3521" y="1610"/>
                </a:lnTo>
                <a:lnTo>
                  <a:pt x="3549" y="1703"/>
                </a:lnTo>
                <a:lnTo>
                  <a:pt x="3571" y="1798"/>
                </a:lnTo>
                <a:lnTo>
                  <a:pt x="3589" y="1892"/>
                </a:lnTo>
                <a:lnTo>
                  <a:pt x="3603" y="1985"/>
                </a:lnTo>
                <a:lnTo>
                  <a:pt x="3610" y="2079"/>
                </a:lnTo>
                <a:lnTo>
                  <a:pt x="3615" y="2171"/>
                </a:lnTo>
                <a:lnTo>
                  <a:pt x="3614" y="2263"/>
                </a:lnTo>
                <a:lnTo>
                  <a:pt x="3607" y="2353"/>
                </a:lnTo>
                <a:lnTo>
                  <a:pt x="3596" y="2442"/>
                </a:lnTo>
                <a:lnTo>
                  <a:pt x="3581" y="2530"/>
                </a:lnTo>
                <a:lnTo>
                  <a:pt x="3560" y="2616"/>
                </a:lnTo>
                <a:lnTo>
                  <a:pt x="3534" y="2701"/>
                </a:lnTo>
                <a:lnTo>
                  <a:pt x="3504" y="2782"/>
                </a:lnTo>
                <a:lnTo>
                  <a:pt x="3468" y="2862"/>
                </a:lnTo>
                <a:lnTo>
                  <a:pt x="3428" y="2940"/>
                </a:lnTo>
                <a:lnTo>
                  <a:pt x="3381" y="3014"/>
                </a:lnTo>
                <a:lnTo>
                  <a:pt x="3331" y="3085"/>
                </a:lnTo>
                <a:lnTo>
                  <a:pt x="3276" y="3155"/>
                </a:lnTo>
                <a:lnTo>
                  <a:pt x="3214" y="3220"/>
                </a:lnTo>
                <a:lnTo>
                  <a:pt x="3200" y="3234"/>
                </a:lnTo>
                <a:lnTo>
                  <a:pt x="3160" y="3269"/>
                </a:lnTo>
                <a:lnTo>
                  <a:pt x="3117" y="3299"/>
                </a:lnTo>
                <a:lnTo>
                  <a:pt x="3073" y="3325"/>
                </a:lnTo>
                <a:lnTo>
                  <a:pt x="3026" y="3347"/>
                </a:lnTo>
                <a:lnTo>
                  <a:pt x="2978" y="3364"/>
                </a:lnTo>
                <a:lnTo>
                  <a:pt x="2927" y="3377"/>
                </a:lnTo>
                <a:lnTo>
                  <a:pt x="2875" y="3384"/>
                </a:lnTo>
                <a:lnTo>
                  <a:pt x="2823" y="3387"/>
                </a:lnTo>
                <a:lnTo>
                  <a:pt x="2769" y="3384"/>
                </a:lnTo>
                <a:lnTo>
                  <a:pt x="2716" y="3376"/>
                </a:lnTo>
                <a:lnTo>
                  <a:pt x="2664" y="3364"/>
                </a:lnTo>
                <a:lnTo>
                  <a:pt x="2615" y="3345"/>
                </a:lnTo>
                <a:lnTo>
                  <a:pt x="2567" y="3323"/>
                </a:lnTo>
                <a:lnTo>
                  <a:pt x="2522" y="3295"/>
                </a:lnTo>
                <a:lnTo>
                  <a:pt x="2479" y="3264"/>
                </a:lnTo>
                <a:lnTo>
                  <a:pt x="2439" y="3227"/>
                </a:lnTo>
                <a:lnTo>
                  <a:pt x="2053" y="2841"/>
                </a:lnTo>
                <a:lnTo>
                  <a:pt x="2022" y="2813"/>
                </a:lnTo>
                <a:lnTo>
                  <a:pt x="1989" y="2789"/>
                </a:lnTo>
                <a:lnTo>
                  <a:pt x="1953" y="2769"/>
                </a:lnTo>
                <a:lnTo>
                  <a:pt x="1915" y="2754"/>
                </a:lnTo>
                <a:lnTo>
                  <a:pt x="1877" y="2743"/>
                </a:lnTo>
                <a:lnTo>
                  <a:pt x="1836" y="2736"/>
                </a:lnTo>
                <a:lnTo>
                  <a:pt x="1795" y="2734"/>
                </a:lnTo>
                <a:lnTo>
                  <a:pt x="1753" y="2736"/>
                </a:lnTo>
                <a:lnTo>
                  <a:pt x="1714" y="2743"/>
                </a:lnTo>
                <a:lnTo>
                  <a:pt x="1674" y="2754"/>
                </a:lnTo>
                <a:lnTo>
                  <a:pt x="1637" y="2769"/>
                </a:lnTo>
                <a:lnTo>
                  <a:pt x="1602" y="2789"/>
                </a:lnTo>
                <a:lnTo>
                  <a:pt x="1569" y="2813"/>
                </a:lnTo>
                <a:lnTo>
                  <a:pt x="1538" y="2841"/>
                </a:lnTo>
                <a:lnTo>
                  <a:pt x="1432" y="2946"/>
                </a:lnTo>
                <a:lnTo>
                  <a:pt x="1393" y="2983"/>
                </a:lnTo>
                <a:lnTo>
                  <a:pt x="1350" y="3014"/>
                </a:lnTo>
                <a:lnTo>
                  <a:pt x="1305" y="3041"/>
                </a:lnTo>
                <a:lnTo>
                  <a:pt x="1257" y="3064"/>
                </a:lnTo>
                <a:lnTo>
                  <a:pt x="1208" y="3082"/>
                </a:lnTo>
                <a:lnTo>
                  <a:pt x="1156" y="3094"/>
                </a:lnTo>
                <a:lnTo>
                  <a:pt x="1103" y="3102"/>
                </a:lnTo>
                <a:lnTo>
                  <a:pt x="1051" y="3105"/>
                </a:lnTo>
                <a:lnTo>
                  <a:pt x="991" y="3102"/>
                </a:lnTo>
                <a:lnTo>
                  <a:pt x="934" y="3092"/>
                </a:lnTo>
                <a:lnTo>
                  <a:pt x="879" y="3076"/>
                </a:lnTo>
                <a:lnTo>
                  <a:pt x="964" y="2999"/>
                </a:lnTo>
                <a:lnTo>
                  <a:pt x="1052" y="2918"/>
                </a:lnTo>
                <a:lnTo>
                  <a:pt x="1143" y="2832"/>
                </a:lnTo>
                <a:lnTo>
                  <a:pt x="1236" y="2743"/>
                </a:lnTo>
                <a:lnTo>
                  <a:pt x="1333" y="2648"/>
                </a:lnTo>
                <a:lnTo>
                  <a:pt x="1432" y="2551"/>
                </a:lnTo>
                <a:lnTo>
                  <a:pt x="1535" y="2450"/>
                </a:lnTo>
                <a:lnTo>
                  <a:pt x="1640" y="2345"/>
                </a:lnTo>
                <a:lnTo>
                  <a:pt x="1748" y="2237"/>
                </a:lnTo>
                <a:lnTo>
                  <a:pt x="1814" y="2171"/>
                </a:lnTo>
                <a:lnTo>
                  <a:pt x="1829" y="2156"/>
                </a:lnTo>
                <a:lnTo>
                  <a:pt x="1860" y="2187"/>
                </a:lnTo>
                <a:lnTo>
                  <a:pt x="1879" y="2201"/>
                </a:lnTo>
                <a:lnTo>
                  <a:pt x="1900" y="2210"/>
                </a:lnTo>
                <a:lnTo>
                  <a:pt x="1923" y="2213"/>
                </a:lnTo>
                <a:lnTo>
                  <a:pt x="1927" y="2213"/>
                </a:lnTo>
                <a:lnTo>
                  <a:pt x="1945" y="2210"/>
                </a:lnTo>
                <a:lnTo>
                  <a:pt x="1962" y="2203"/>
                </a:lnTo>
                <a:lnTo>
                  <a:pt x="1978" y="2193"/>
                </a:lnTo>
                <a:lnTo>
                  <a:pt x="1991" y="2181"/>
                </a:lnTo>
                <a:lnTo>
                  <a:pt x="2814" y="1201"/>
                </a:lnTo>
                <a:lnTo>
                  <a:pt x="2849" y="1200"/>
                </a:lnTo>
                <a:lnTo>
                  <a:pt x="2889" y="1197"/>
                </a:lnTo>
                <a:lnTo>
                  <a:pt x="2934" y="1191"/>
                </a:lnTo>
                <a:lnTo>
                  <a:pt x="2982" y="1183"/>
                </a:lnTo>
                <a:lnTo>
                  <a:pt x="3033" y="1168"/>
                </a:lnTo>
                <a:lnTo>
                  <a:pt x="3087" y="1151"/>
                </a:lnTo>
                <a:lnTo>
                  <a:pt x="3143" y="1127"/>
                </a:lnTo>
                <a:lnTo>
                  <a:pt x="3200" y="1098"/>
                </a:lnTo>
                <a:lnTo>
                  <a:pt x="3258" y="1061"/>
                </a:lnTo>
                <a:close/>
                <a:moveTo>
                  <a:pt x="2330" y="824"/>
                </a:moveTo>
                <a:lnTo>
                  <a:pt x="2638" y="1133"/>
                </a:lnTo>
                <a:lnTo>
                  <a:pt x="1917" y="1992"/>
                </a:lnTo>
                <a:lnTo>
                  <a:pt x="1472" y="1546"/>
                </a:lnTo>
                <a:lnTo>
                  <a:pt x="2330" y="824"/>
                </a:lnTo>
                <a:close/>
                <a:moveTo>
                  <a:pt x="699" y="760"/>
                </a:moveTo>
                <a:lnTo>
                  <a:pt x="663" y="763"/>
                </a:lnTo>
                <a:lnTo>
                  <a:pt x="629" y="771"/>
                </a:lnTo>
                <a:lnTo>
                  <a:pt x="597" y="784"/>
                </a:lnTo>
                <a:lnTo>
                  <a:pt x="568" y="803"/>
                </a:lnTo>
                <a:lnTo>
                  <a:pt x="540" y="826"/>
                </a:lnTo>
                <a:lnTo>
                  <a:pt x="517" y="852"/>
                </a:lnTo>
                <a:lnTo>
                  <a:pt x="499" y="882"/>
                </a:lnTo>
                <a:lnTo>
                  <a:pt x="485" y="915"/>
                </a:lnTo>
                <a:lnTo>
                  <a:pt x="477" y="949"/>
                </a:lnTo>
                <a:lnTo>
                  <a:pt x="474" y="984"/>
                </a:lnTo>
                <a:lnTo>
                  <a:pt x="477" y="1020"/>
                </a:lnTo>
                <a:lnTo>
                  <a:pt x="485" y="1054"/>
                </a:lnTo>
                <a:lnTo>
                  <a:pt x="499" y="1086"/>
                </a:lnTo>
                <a:lnTo>
                  <a:pt x="517" y="1116"/>
                </a:lnTo>
                <a:lnTo>
                  <a:pt x="540" y="1143"/>
                </a:lnTo>
                <a:lnTo>
                  <a:pt x="568" y="1166"/>
                </a:lnTo>
                <a:lnTo>
                  <a:pt x="597" y="1185"/>
                </a:lnTo>
                <a:lnTo>
                  <a:pt x="629" y="1198"/>
                </a:lnTo>
                <a:lnTo>
                  <a:pt x="663" y="1206"/>
                </a:lnTo>
                <a:lnTo>
                  <a:pt x="699" y="1209"/>
                </a:lnTo>
                <a:lnTo>
                  <a:pt x="734" y="1206"/>
                </a:lnTo>
                <a:lnTo>
                  <a:pt x="768" y="1198"/>
                </a:lnTo>
                <a:lnTo>
                  <a:pt x="801" y="1185"/>
                </a:lnTo>
                <a:lnTo>
                  <a:pt x="831" y="1166"/>
                </a:lnTo>
                <a:lnTo>
                  <a:pt x="857" y="1143"/>
                </a:lnTo>
                <a:lnTo>
                  <a:pt x="880" y="1116"/>
                </a:lnTo>
                <a:lnTo>
                  <a:pt x="899" y="1086"/>
                </a:lnTo>
                <a:lnTo>
                  <a:pt x="912" y="1054"/>
                </a:lnTo>
                <a:lnTo>
                  <a:pt x="921" y="1020"/>
                </a:lnTo>
                <a:lnTo>
                  <a:pt x="923" y="984"/>
                </a:lnTo>
                <a:lnTo>
                  <a:pt x="921" y="949"/>
                </a:lnTo>
                <a:lnTo>
                  <a:pt x="912" y="915"/>
                </a:lnTo>
                <a:lnTo>
                  <a:pt x="899" y="882"/>
                </a:lnTo>
                <a:lnTo>
                  <a:pt x="880" y="852"/>
                </a:lnTo>
                <a:lnTo>
                  <a:pt x="857" y="826"/>
                </a:lnTo>
                <a:lnTo>
                  <a:pt x="831" y="803"/>
                </a:lnTo>
                <a:lnTo>
                  <a:pt x="801" y="784"/>
                </a:lnTo>
                <a:lnTo>
                  <a:pt x="768" y="771"/>
                </a:lnTo>
                <a:lnTo>
                  <a:pt x="734" y="763"/>
                </a:lnTo>
                <a:lnTo>
                  <a:pt x="699" y="760"/>
                </a:lnTo>
                <a:close/>
                <a:moveTo>
                  <a:pt x="1649" y="429"/>
                </a:moveTo>
                <a:lnTo>
                  <a:pt x="1620" y="433"/>
                </a:lnTo>
                <a:lnTo>
                  <a:pt x="1593" y="439"/>
                </a:lnTo>
                <a:lnTo>
                  <a:pt x="1566" y="450"/>
                </a:lnTo>
                <a:lnTo>
                  <a:pt x="1541" y="465"/>
                </a:lnTo>
                <a:lnTo>
                  <a:pt x="1519" y="483"/>
                </a:lnTo>
                <a:lnTo>
                  <a:pt x="1500" y="506"/>
                </a:lnTo>
                <a:lnTo>
                  <a:pt x="1485" y="531"/>
                </a:lnTo>
                <a:lnTo>
                  <a:pt x="1474" y="557"/>
                </a:lnTo>
                <a:lnTo>
                  <a:pt x="1467" y="585"/>
                </a:lnTo>
                <a:lnTo>
                  <a:pt x="1465" y="614"/>
                </a:lnTo>
                <a:lnTo>
                  <a:pt x="1467" y="643"/>
                </a:lnTo>
                <a:lnTo>
                  <a:pt x="1474" y="672"/>
                </a:lnTo>
                <a:lnTo>
                  <a:pt x="1485" y="698"/>
                </a:lnTo>
                <a:lnTo>
                  <a:pt x="1500" y="722"/>
                </a:lnTo>
                <a:lnTo>
                  <a:pt x="1519" y="744"/>
                </a:lnTo>
                <a:lnTo>
                  <a:pt x="1541" y="763"/>
                </a:lnTo>
                <a:lnTo>
                  <a:pt x="1566" y="778"/>
                </a:lnTo>
                <a:lnTo>
                  <a:pt x="1593" y="789"/>
                </a:lnTo>
                <a:lnTo>
                  <a:pt x="1620" y="796"/>
                </a:lnTo>
                <a:lnTo>
                  <a:pt x="1649" y="798"/>
                </a:lnTo>
                <a:lnTo>
                  <a:pt x="1679" y="796"/>
                </a:lnTo>
                <a:lnTo>
                  <a:pt x="1706" y="789"/>
                </a:lnTo>
                <a:lnTo>
                  <a:pt x="1733" y="778"/>
                </a:lnTo>
                <a:lnTo>
                  <a:pt x="1758" y="763"/>
                </a:lnTo>
                <a:lnTo>
                  <a:pt x="1780" y="744"/>
                </a:lnTo>
                <a:lnTo>
                  <a:pt x="1799" y="722"/>
                </a:lnTo>
                <a:lnTo>
                  <a:pt x="1814" y="698"/>
                </a:lnTo>
                <a:lnTo>
                  <a:pt x="1825" y="672"/>
                </a:lnTo>
                <a:lnTo>
                  <a:pt x="1832" y="643"/>
                </a:lnTo>
                <a:lnTo>
                  <a:pt x="1834" y="614"/>
                </a:lnTo>
                <a:lnTo>
                  <a:pt x="1832" y="585"/>
                </a:lnTo>
                <a:lnTo>
                  <a:pt x="1825" y="557"/>
                </a:lnTo>
                <a:lnTo>
                  <a:pt x="1814" y="531"/>
                </a:lnTo>
                <a:lnTo>
                  <a:pt x="1799" y="506"/>
                </a:lnTo>
                <a:lnTo>
                  <a:pt x="1780" y="483"/>
                </a:lnTo>
                <a:lnTo>
                  <a:pt x="1758" y="465"/>
                </a:lnTo>
                <a:lnTo>
                  <a:pt x="1733" y="450"/>
                </a:lnTo>
                <a:lnTo>
                  <a:pt x="1706" y="439"/>
                </a:lnTo>
                <a:lnTo>
                  <a:pt x="1679" y="433"/>
                </a:lnTo>
                <a:lnTo>
                  <a:pt x="1649" y="429"/>
                </a:lnTo>
                <a:close/>
                <a:moveTo>
                  <a:pt x="3373" y="2"/>
                </a:moveTo>
                <a:lnTo>
                  <a:pt x="3378" y="26"/>
                </a:lnTo>
                <a:lnTo>
                  <a:pt x="3384" y="56"/>
                </a:lnTo>
                <a:lnTo>
                  <a:pt x="3391" y="106"/>
                </a:lnTo>
                <a:lnTo>
                  <a:pt x="3399" y="156"/>
                </a:lnTo>
                <a:lnTo>
                  <a:pt x="3405" y="207"/>
                </a:lnTo>
                <a:lnTo>
                  <a:pt x="3410" y="259"/>
                </a:lnTo>
                <a:lnTo>
                  <a:pt x="3413" y="312"/>
                </a:lnTo>
                <a:lnTo>
                  <a:pt x="3414" y="363"/>
                </a:lnTo>
                <a:lnTo>
                  <a:pt x="3413" y="416"/>
                </a:lnTo>
                <a:lnTo>
                  <a:pt x="3410" y="467"/>
                </a:lnTo>
                <a:lnTo>
                  <a:pt x="3405" y="519"/>
                </a:lnTo>
                <a:lnTo>
                  <a:pt x="3395" y="568"/>
                </a:lnTo>
                <a:lnTo>
                  <a:pt x="3383" y="617"/>
                </a:lnTo>
                <a:lnTo>
                  <a:pt x="3366" y="663"/>
                </a:lnTo>
                <a:lnTo>
                  <a:pt x="3346" y="708"/>
                </a:lnTo>
                <a:lnTo>
                  <a:pt x="3322" y="751"/>
                </a:lnTo>
                <a:lnTo>
                  <a:pt x="3293" y="792"/>
                </a:lnTo>
                <a:lnTo>
                  <a:pt x="3259" y="829"/>
                </a:lnTo>
                <a:lnTo>
                  <a:pt x="3213" y="872"/>
                </a:lnTo>
                <a:lnTo>
                  <a:pt x="3167" y="907"/>
                </a:lnTo>
                <a:lnTo>
                  <a:pt x="3121" y="938"/>
                </a:lnTo>
                <a:lnTo>
                  <a:pt x="3075" y="962"/>
                </a:lnTo>
                <a:lnTo>
                  <a:pt x="3031" y="981"/>
                </a:lnTo>
                <a:lnTo>
                  <a:pt x="2988" y="996"/>
                </a:lnTo>
                <a:lnTo>
                  <a:pt x="2946" y="1007"/>
                </a:lnTo>
                <a:lnTo>
                  <a:pt x="2908" y="1015"/>
                </a:lnTo>
                <a:lnTo>
                  <a:pt x="2872" y="1020"/>
                </a:lnTo>
                <a:lnTo>
                  <a:pt x="2840" y="1022"/>
                </a:lnTo>
                <a:lnTo>
                  <a:pt x="2813" y="1023"/>
                </a:lnTo>
                <a:lnTo>
                  <a:pt x="2794" y="1023"/>
                </a:lnTo>
                <a:lnTo>
                  <a:pt x="2779" y="1022"/>
                </a:lnTo>
                <a:lnTo>
                  <a:pt x="2429" y="672"/>
                </a:lnTo>
                <a:lnTo>
                  <a:pt x="2429" y="651"/>
                </a:lnTo>
                <a:lnTo>
                  <a:pt x="2430" y="625"/>
                </a:lnTo>
                <a:lnTo>
                  <a:pt x="2431" y="597"/>
                </a:lnTo>
                <a:lnTo>
                  <a:pt x="2434" y="566"/>
                </a:lnTo>
                <a:lnTo>
                  <a:pt x="2440" y="532"/>
                </a:lnTo>
                <a:lnTo>
                  <a:pt x="2446" y="497"/>
                </a:lnTo>
                <a:lnTo>
                  <a:pt x="2455" y="461"/>
                </a:lnTo>
                <a:lnTo>
                  <a:pt x="2466" y="425"/>
                </a:lnTo>
                <a:lnTo>
                  <a:pt x="2481" y="390"/>
                </a:lnTo>
                <a:lnTo>
                  <a:pt x="2498" y="355"/>
                </a:lnTo>
                <a:lnTo>
                  <a:pt x="2519" y="323"/>
                </a:lnTo>
                <a:lnTo>
                  <a:pt x="2543" y="293"/>
                </a:lnTo>
                <a:lnTo>
                  <a:pt x="2572" y="265"/>
                </a:lnTo>
                <a:lnTo>
                  <a:pt x="2598" y="246"/>
                </a:lnTo>
                <a:lnTo>
                  <a:pt x="2624" y="229"/>
                </a:lnTo>
                <a:lnTo>
                  <a:pt x="2648" y="217"/>
                </a:lnTo>
                <a:lnTo>
                  <a:pt x="2669" y="208"/>
                </a:lnTo>
                <a:lnTo>
                  <a:pt x="2690" y="203"/>
                </a:lnTo>
                <a:lnTo>
                  <a:pt x="2708" y="199"/>
                </a:lnTo>
                <a:lnTo>
                  <a:pt x="2726" y="197"/>
                </a:lnTo>
                <a:lnTo>
                  <a:pt x="2742" y="197"/>
                </a:lnTo>
                <a:lnTo>
                  <a:pt x="2776" y="198"/>
                </a:lnTo>
                <a:lnTo>
                  <a:pt x="2813" y="203"/>
                </a:lnTo>
                <a:lnTo>
                  <a:pt x="2850" y="209"/>
                </a:lnTo>
                <a:lnTo>
                  <a:pt x="2886" y="215"/>
                </a:lnTo>
                <a:lnTo>
                  <a:pt x="2925" y="220"/>
                </a:lnTo>
                <a:lnTo>
                  <a:pt x="2966" y="225"/>
                </a:lnTo>
                <a:lnTo>
                  <a:pt x="3010" y="226"/>
                </a:lnTo>
                <a:lnTo>
                  <a:pt x="3057" y="224"/>
                </a:lnTo>
                <a:lnTo>
                  <a:pt x="3103" y="217"/>
                </a:lnTo>
                <a:lnTo>
                  <a:pt x="3148" y="204"/>
                </a:lnTo>
                <a:lnTo>
                  <a:pt x="3191" y="185"/>
                </a:lnTo>
                <a:lnTo>
                  <a:pt x="3232" y="160"/>
                </a:lnTo>
                <a:lnTo>
                  <a:pt x="3269" y="129"/>
                </a:lnTo>
                <a:lnTo>
                  <a:pt x="3304" y="92"/>
                </a:lnTo>
                <a:lnTo>
                  <a:pt x="3337" y="51"/>
                </a:lnTo>
                <a:lnTo>
                  <a:pt x="3351" y="32"/>
                </a:lnTo>
                <a:lnTo>
                  <a:pt x="3363" y="15"/>
                </a:lnTo>
                <a:lnTo>
                  <a:pt x="3373" y="2"/>
                </a:lnTo>
                <a:close/>
                <a:moveTo>
                  <a:pt x="1423" y="0"/>
                </a:moveTo>
                <a:lnTo>
                  <a:pt x="1529" y="3"/>
                </a:lnTo>
                <a:lnTo>
                  <a:pt x="1635" y="12"/>
                </a:lnTo>
                <a:lnTo>
                  <a:pt x="1740" y="28"/>
                </a:lnTo>
                <a:lnTo>
                  <a:pt x="1845" y="50"/>
                </a:lnTo>
                <a:lnTo>
                  <a:pt x="1950" y="77"/>
                </a:lnTo>
                <a:lnTo>
                  <a:pt x="2054" y="109"/>
                </a:lnTo>
                <a:lnTo>
                  <a:pt x="2156" y="149"/>
                </a:lnTo>
                <a:lnTo>
                  <a:pt x="2258" y="193"/>
                </a:lnTo>
                <a:lnTo>
                  <a:pt x="2358" y="242"/>
                </a:lnTo>
                <a:lnTo>
                  <a:pt x="2330" y="292"/>
                </a:lnTo>
                <a:lnTo>
                  <a:pt x="2307" y="342"/>
                </a:lnTo>
                <a:lnTo>
                  <a:pt x="2289" y="394"/>
                </a:lnTo>
                <a:lnTo>
                  <a:pt x="2275" y="445"/>
                </a:lnTo>
                <a:lnTo>
                  <a:pt x="2265" y="494"/>
                </a:lnTo>
                <a:lnTo>
                  <a:pt x="2258" y="542"/>
                </a:lnTo>
                <a:lnTo>
                  <a:pt x="2254" y="585"/>
                </a:lnTo>
                <a:lnTo>
                  <a:pt x="2252" y="624"/>
                </a:lnTo>
                <a:lnTo>
                  <a:pt x="2251" y="657"/>
                </a:lnTo>
                <a:lnTo>
                  <a:pt x="1283" y="1472"/>
                </a:lnTo>
                <a:lnTo>
                  <a:pt x="1269" y="1485"/>
                </a:lnTo>
                <a:lnTo>
                  <a:pt x="1260" y="1501"/>
                </a:lnTo>
                <a:lnTo>
                  <a:pt x="1254" y="1517"/>
                </a:lnTo>
                <a:lnTo>
                  <a:pt x="1251" y="1536"/>
                </a:lnTo>
                <a:lnTo>
                  <a:pt x="1252" y="1555"/>
                </a:lnTo>
                <a:lnTo>
                  <a:pt x="1257" y="1572"/>
                </a:lnTo>
                <a:lnTo>
                  <a:pt x="1265" y="1589"/>
                </a:lnTo>
                <a:lnTo>
                  <a:pt x="1277" y="1603"/>
                </a:lnTo>
                <a:lnTo>
                  <a:pt x="1308" y="1634"/>
                </a:lnTo>
                <a:lnTo>
                  <a:pt x="1300" y="1642"/>
                </a:lnTo>
                <a:lnTo>
                  <a:pt x="1293" y="1649"/>
                </a:lnTo>
                <a:lnTo>
                  <a:pt x="1212" y="1730"/>
                </a:lnTo>
                <a:lnTo>
                  <a:pt x="1130" y="1811"/>
                </a:lnTo>
                <a:lnTo>
                  <a:pt x="1021" y="1920"/>
                </a:lnTo>
                <a:lnTo>
                  <a:pt x="915" y="2026"/>
                </a:lnTo>
                <a:lnTo>
                  <a:pt x="814" y="2128"/>
                </a:lnTo>
                <a:lnTo>
                  <a:pt x="717" y="2226"/>
                </a:lnTo>
                <a:lnTo>
                  <a:pt x="625" y="2322"/>
                </a:lnTo>
                <a:lnTo>
                  <a:pt x="537" y="2415"/>
                </a:lnTo>
                <a:lnTo>
                  <a:pt x="454" y="2503"/>
                </a:lnTo>
                <a:lnTo>
                  <a:pt x="376" y="2589"/>
                </a:lnTo>
                <a:lnTo>
                  <a:pt x="321" y="2503"/>
                </a:lnTo>
                <a:lnTo>
                  <a:pt x="270" y="2416"/>
                </a:lnTo>
                <a:lnTo>
                  <a:pt x="223" y="2327"/>
                </a:lnTo>
                <a:lnTo>
                  <a:pt x="180" y="2237"/>
                </a:lnTo>
                <a:lnTo>
                  <a:pt x="143" y="2147"/>
                </a:lnTo>
                <a:lnTo>
                  <a:pt x="109" y="2056"/>
                </a:lnTo>
                <a:lnTo>
                  <a:pt x="80" y="1965"/>
                </a:lnTo>
                <a:lnTo>
                  <a:pt x="55" y="1873"/>
                </a:lnTo>
                <a:lnTo>
                  <a:pt x="35" y="1782"/>
                </a:lnTo>
                <a:lnTo>
                  <a:pt x="20" y="1690"/>
                </a:lnTo>
                <a:lnTo>
                  <a:pt x="9" y="1600"/>
                </a:lnTo>
                <a:lnTo>
                  <a:pt x="2" y="1508"/>
                </a:lnTo>
                <a:lnTo>
                  <a:pt x="0" y="1419"/>
                </a:lnTo>
                <a:lnTo>
                  <a:pt x="2" y="1330"/>
                </a:lnTo>
                <a:lnTo>
                  <a:pt x="10" y="1242"/>
                </a:lnTo>
                <a:lnTo>
                  <a:pt x="22" y="1156"/>
                </a:lnTo>
                <a:lnTo>
                  <a:pt x="39" y="1070"/>
                </a:lnTo>
                <a:lnTo>
                  <a:pt x="59" y="988"/>
                </a:lnTo>
                <a:lnTo>
                  <a:pt x="86" y="906"/>
                </a:lnTo>
                <a:lnTo>
                  <a:pt x="117" y="826"/>
                </a:lnTo>
                <a:lnTo>
                  <a:pt x="152" y="749"/>
                </a:lnTo>
                <a:lnTo>
                  <a:pt x="191" y="674"/>
                </a:lnTo>
                <a:lnTo>
                  <a:pt x="237" y="601"/>
                </a:lnTo>
                <a:lnTo>
                  <a:pt x="286" y="532"/>
                </a:lnTo>
                <a:lnTo>
                  <a:pt x="341" y="466"/>
                </a:lnTo>
                <a:lnTo>
                  <a:pt x="400" y="402"/>
                </a:lnTo>
                <a:lnTo>
                  <a:pt x="462" y="345"/>
                </a:lnTo>
                <a:lnTo>
                  <a:pt x="527" y="291"/>
                </a:lnTo>
                <a:lnTo>
                  <a:pt x="595" y="241"/>
                </a:lnTo>
                <a:lnTo>
                  <a:pt x="667" y="197"/>
                </a:lnTo>
                <a:lnTo>
                  <a:pt x="741" y="156"/>
                </a:lnTo>
                <a:lnTo>
                  <a:pt x="818" y="120"/>
                </a:lnTo>
                <a:lnTo>
                  <a:pt x="899" y="89"/>
                </a:lnTo>
                <a:lnTo>
                  <a:pt x="981" y="62"/>
                </a:lnTo>
                <a:lnTo>
                  <a:pt x="1066" y="40"/>
                </a:lnTo>
                <a:lnTo>
                  <a:pt x="1153" y="22"/>
                </a:lnTo>
                <a:lnTo>
                  <a:pt x="1242" y="10"/>
                </a:lnTo>
                <a:lnTo>
                  <a:pt x="1332" y="2"/>
                </a:lnTo>
                <a:lnTo>
                  <a:pt x="142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8374258" y="3004233"/>
            <a:ext cx="547711" cy="557590"/>
          </a:xfrm>
          <a:custGeom>
            <a:avLst/>
            <a:gdLst>
              <a:gd name="T0" fmla="*/ 1770 w 3662"/>
              <a:gd name="T1" fmla="*/ 3387 h 3726"/>
              <a:gd name="T2" fmla="*/ 1747 w 3662"/>
              <a:gd name="T3" fmla="*/ 3471 h 3726"/>
              <a:gd name="T4" fmla="*/ 1808 w 3662"/>
              <a:gd name="T5" fmla="*/ 3531 h 3726"/>
              <a:gd name="T6" fmla="*/ 1892 w 3662"/>
              <a:gd name="T7" fmla="*/ 3509 h 3726"/>
              <a:gd name="T8" fmla="*/ 1914 w 3662"/>
              <a:gd name="T9" fmla="*/ 3425 h 3726"/>
              <a:gd name="T10" fmla="*/ 1854 w 3662"/>
              <a:gd name="T11" fmla="*/ 3365 h 3726"/>
              <a:gd name="T12" fmla="*/ 2108 w 3662"/>
              <a:gd name="T13" fmla="*/ 1381 h 3726"/>
              <a:gd name="T14" fmla="*/ 3407 w 3662"/>
              <a:gd name="T15" fmla="*/ 3300 h 3726"/>
              <a:gd name="T16" fmla="*/ 3390 w 3662"/>
              <a:gd name="T17" fmla="*/ 3379 h 3726"/>
              <a:gd name="T18" fmla="*/ 3305 w 3662"/>
              <a:gd name="T19" fmla="*/ 3432 h 3726"/>
              <a:gd name="T20" fmla="*/ 3233 w 3662"/>
              <a:gd name="T21" fmla="*/ 3411 h 3726"/>
              <a:gd name="T22" fmla="*/ 1985 w 3662"/>
              <a:gd name="T23" fmla="*/ 1458 h 3726"/>
              <a:gd name="T24" fmla="*/ 2021 w 3662"/>
              <a:gd name="T25" fmla="*/ 1387 h 3726"/>
              <a:gd name="T26" fmla="*/ 2069 w 3662"/>
              <a:gd name="T27" fmla="*/ 1372 h 3726"/>
              <a:gd name="T28" fmla="*/ 772 w 3662"/>
              <a:gd name="T29" fmla="*/ 927 h 3726"/>
              <a:gd name="T30" fmla="*/ 748 w 3662"/>
              <a:gd name="T31" fmla="*/ 1021 h 3726"/>
              <a:gd name="T32" fmla="*/ 814 w 3662"/>
              <a:gd name="T33" fmla="*/ 1088 h 3726"/>
              <a:gd name="T34" fmla="*/ 2835 w 3662"/>
              <a:gd name="T35" fmla="*/ 1079 h 3726"/>
              <a:gd name="T36" fmla="*/ 2883 w 3662"/>
              <a:gd name="T37" fmla="*/ 996 h 3726"/>
              <a:gd name="T38" fmla="*/ 2835 w 3662"/>
              <a:gd name="T39" fmla="*/ 912 h 3726"/>
              <a:gd name="T40" fmla="*/ 192 w 3662"/>
              <a:gd name="T41" fmla="*/ 193 h 3726"/>
              <a:gd name="T42" fmla="*/ 192 w 3662"/>
              <a:gd name="T43" fmla="*/ 193 h 3726"/>
              <a:gd name="T44" fmla="*/ 3615 w 3662"/>
              <a:gd name="T45" fmla="*/ 14 h 3726"/>
              <a:gd name="T46" fmla="*/ 3662 w 3662"/>
              <a:gd name="T47" fmla="*/ 97 h 3726"/>
              <a:gd name="T48" fmla="*/ 3634 w 3662"/>
              <a:gd name="T49" fmla="*/ 446 h 3726"/>
              <a:gd name="T50" fmla="*/ 3470 w 3662"/>
              <a:gd name="T51" fmla="*/ 474 h 3726"/>
              <a:gd name="T52" fmla="*/ 3447 w 3662"/>
              <a:gd name="T53" fmla="*/ 2934 h 3726"/>
              <a:gd name="T54" fmla="*/ 2787 w 3662"/>
              <a:gd name="T55" fmla="*/ 1871 h 3726"/>
              <a:gd name="T56" fmla="*/ 2869 w 3662"/>
              <a:gd name="T57" fmla="*/ 1824 h 3726"/>
              <a:gd name="T58" fmla="*/ 2869 w 3662"/>
              <a:gd name="T59" fmla="*/ 1728 h 3726"/>
              <a:gd name="T60" fmla="*/ 2787 w 3662"/>
              <a:gd name="T61" fmla="*/ 1680 h 3726"/>
              <a:gd name="T62" fmla="*/ 2245 w 3662"/>
              <a:gd name="T63" fmla="*/ 1243 h 3726"/>
              <a:gd name="T64" fmla="*/ 2108 w 3662"/>
              <a:gd name="T65" fmla="*/ 1183 h 3726"/>
              <a:gd name="T66" fmla="*/ 1954 w 3662"/>
              <a:gd name="T67" fmla="*/ 1205 h 3726"/>
              <a:gd name="T68" fmla="*/ 1857 w 3662"/>
              <a:gd name="T69" fmla="*/ 1279 h 3726"/>
              <a:gd name="T70" fmla="*/ 1795 w 3662"/>
              <a:gd name="T71" fmla="*/ 1417 h 3726"/>
              <a:gd name="T72" fmla="*/ 1817 w 3662"/>
              <a:gd name="T73" fmla="*/ 1568 h 3726"/>
              <a:gd name="T74" fmla="*/ 814 w 3662"/>
              <a:gd name="T75" fmla="*/ 1683 h 3726"/>
              <a:gd name="T76" fmla="*/ 748 w 3662"/>
              <a:gd name="T77" fmla="*/ 1750 h 3726"/>
              <a:gd name="T78" fmla="*/ 772 w 3662"/>
              <a:gd name="T79" fmla="*/ 1844 h 3726"/>
              <a:gd name="T80" fmla="*/ 2009 w 3662"/>
              <a:gd name="T81" fmla="*/ 1871 h 3726"/>
              <a:gd name="T82" fmla="*/ 1965 w 3662"/>
              <a:gd name="T83" fmla="*/ 3205 h 3726"/>
              <a:gd name="T84" fmla="*/ 2080 w 3662"/>
              <a:gd name="T85" fmla="*/ 3324 h 3726"/>
              <a:gd name="T86" fmla="*/ 2106 w 3662"/>
              <a:gd name="T87" fmla="*/ 3489 h 3726"/>
              <a:gd name="T88" fmla="*/ 2041 w 3662"/>
              <a:gd name="T89" fmla="*/ 3630 h 3726"/>
              <a:gd name="T90" fmla="*/ 1911 w 3662"/>
              <a:gd name="T91" fmla="*/ 3715 h 3726"/>
              <a:gd name="T92" fmla="*/ 1751 w 3662"/>
              <a:gd name="T93" fmla="*/ 3715 h 3726"/>
              <a:gd name="T94" fmla="*/ 1621 w 3662"/>
              <a:gd name="T95" fmla="*/ 3630 h 3726"/>
              <a:gd name="T96" fmla="*/ 1555 w 3662"/>
              <a:gd name="T97" fmla="*/ 3489 h 3726"/>
              <a:gd name="T98" fmla="*/ 1582 w 3662"/>
              <a:gd name="T99" fmla="*/ 3324 h 3726"/>
              <a:gd name="T100" fmla="*/ 1696 w 3662"/>
              <a:gd name="T101" fmla="*/ 3205 h 3726"/>
              <a:gd name="T102" fmla="*/ 263 w 3662"/>
              <a:gd name="T103" fmla="*/ 2966 h 3726"/>
              <a:gd name="T104" fmla="*/ 195 w 3662"/>
              <a:gd name="T105" fmla="*/ 2898 h 3726"/>
              <a:gd name="T106" fmla="*/ 71 w 3662"/>
              <a:gd name="T107" fmla="*/ 470 h 3726"/>
              <a:gd name="T108" fmla="*/ 3 w 3662"/>
              <a:gd name="T109" fmla="*/ 404 h 3726"/>
              <a:gd name="T110" fmla="*/ 14 w 3662"/>
              <a:gd name="T111" fmla="*/ 48 h 3726"/>
              <a:gd name="T112" fmla="*/ 96 w 3662"/>
              <a:gd name="T113" fmla="*/ 0 h 3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62" h="3726">
                <a:moveTo>
                  <a:pt x="1831" y="3361"/>
                </a:moveTo>
                <a:lnTo>
                  <a:pt x="1808" y="3365"/>
                </a:lnTo>
                <a:lnTo>
                  <a:pt x="1787" y="3374"/>
                </a:lnTo>
                <a:lnTo>
                  <a:pt x="1770" y="3387"/>
                </a:lnTo>
                <a:lnTo>
                  <a:pt x="1756" y="3404"/>
                </a:lnTo>
                <a:lnTo>
                  <a:pt x="1747" y="3425"/>
                </a:lnTo>
                <a:lnTo>
                  <a:pt x="1744" y="3448"/>
                </a:lnTo>
                <a:lnTo>
                  <a:pt x="1747" y="3471"/>
                </a:lnTo>
                <a:lnTo>
                  <a:pt x="1756" y="3491"/>
                </a:lnTo>
                <a:lnTo>
                  <a:pt x="1770" y="3509"/>
                </a:lnTo>
                <a:lnTo>
                  <a:pt x="1787" y="3522"/>
                </a:lnTo>
                <a:lnTo>
                  <a:pt x="1808" y="3531"/>
                </a:lnTo>
                <a:lnTo>
                  <a:pt x="1831" y="3534"/>
                </a:lnTo>
                <a:lnTo>
                  <a:pt x="1854" y="3531"/>
                </a:lnTo>
                <a:lnTo>
                  <a:pt x="1874" y="3522"/>
                </a:lnTo>
                <a:lnTo>
                  <a:pt x="1892" y="3509"/>
                </a:lnTo>
                <a:lnTo>
                  <a:pt x="1905" y="3491"/>
                </a:lnTo>
                <a:lnTo>
                  <a:pt x="1914" y="3471"/>
                </a:lnTo>
                <a:lnTo>
                  <a:pt x="1918" y="3448"/>
                </a:lnTo>
                <a:lnTo>
                  <a:pt x="1914" y="3425"/>
                </a:lnTo>
                <a:lnTo>
                  <a:pt x="1905" y="3404"/>
                </a:lnTo>
                <a:lnTo>
                  <a:pt x="1892" y="3387"/>
                </a:lnTo>
                <a:lnTo>
                  <a:pt x="1874" y="3374"/>
                </a:lnTo>
                <a:lnTo>
                  <a:pt x="1854" y="3365"/>
                </a:lnTo>
                <a:lnTo>
                  <a:pt x="1831" y="3361"/>
                </a:lnTo>
                <a:close/>
                <a:moveTo>
                  <a:pt x="2069" y="1372"/>
                </a:moveTo>
                <a:lnTo>
                  <a:pt x="2089" y="1374"/>
                </a:lnTo>
                <a:lnTo>
                  <a:pt x="2108" y="1381"/>
                </a:lnTo>
                <a:lnTo>
                  <a:pt x="2124" y="1392"/>
                </a:lnTo>
                <a:lnTo>
                  <a:pt x="2137" y="1407"/>
                </a:lnTo>
                <a:lnTo>
                  <a:pt x="3397" y="3280"/>
                </a:lnTo>
                <a:lnTo>
                  <a:pt x="3407" y="3300"/>
                </a:lnTo>
                <a:lnTo>
                  <a:pt x="3410" y="3320"/>
                </a:lnTo>
                <a:lnTo>
                  <a:pt x="3409" y="3342"/>
                </a:lnTo>
                <a:lnTo>
                  <a:pt x="3402" y="3362"/>
                </a:lnTo>
                <a:lnTo>
                  <a:pt x="3390" y="3379"/>
                </a:lnTo>
                <a:lnTo>
                  <a:pt x="3374" y="3394"/>
                </a:lnTo>
                <a:lnTo>
                  <a:pt x="3334" y="3419"/>
                </a:lnTo>
                <a:lnTo>
                  <a:pt x="3320" y="3427"/>
                </a:lnTo>
                <a:lnTo>
                  <a:pt x="3305" y="3432"/>
                </a:lnTo>
                <a:lnTo>
                  <a:pt x="3289" y="3433"/>
                </a:lnTo>
                <a:lnTo>
                  <a:pt x="3269" y="3431"/>
                </a:lnTo>
                <a:lnTo>
                  <a:pt x="3250" y="3423"/>
                </a:lnTo>
                <a:lnTo>
                  <a:pt x="3233" y="3411"/>
                </a:lnTo>
                <a:lnTo>
                  <a:pt x="3221" y="3395"/>
                </a:lnTo>
                <a:lnTo>
                  <a:pt x="1997" y="1500"/>
                </a:lnTo>
                <a:lnTo>
                  <a:pt x="1988" y="1479"/>
                </a:lnTo>
                <a:lnTo>
                  <a:pt x="1985" y="1458"/>
                </a:lnTo>
                <a:lnTo>
                  <a:pt x="1986" y="1438"/>
                </a:lnTo>
                <a:lnTo>
                  <a:pt x="1993" y="1419"/>
                </a:lnTo>
                <a:lnTo>
                  <a:pt x="2005" y="1400"/>
                </a:lnTo>
                <a:lnTo>
                  <a:pt x="2021" y="1387"/>
                </a:lnTo>
                <a:lnTo>
                  <a:pt x="2025" y="1384"/>
                </a:lnTo>
                <a:lnTo>
                  <a:pt x="2039" y="1378"/>
                </a:lnTo>
                <a:lnTo>
                  <a:pt x="2053" y="1373"/>
                </a:lnTo>
                <a:lnTo>
                  <a:pt x="2069" y="1372"/>
                </a:lnTo>
                <a:close/>
                <a:moveTo>
                  <a:pt x="840" y="900"/>
                </a:moveTo>
                <a:lnTo>
                  <a:pt x="814" y="903"/>
                </a:lnTo>
                <a:lnTo>
                  <a:pt x="791" y="912"/>
                </a:lnTo>
                <a:lnTo>
                  <a:pt x="772" y="927"/>
                </a:lnTo>
                <a:lnTo>
                  <a:pt x="757" y="947"/>
                </a:lnTo>
                <a:lnTo>
                  <a:pt x="748" y="971"/>
                </a:lnTo>
                <a:lnTo>
                  <a:pt x="745" y="996"/>
                </a:lnTo>
                <a:lnTo>
                  <a:pt x="748" y="1021"/>
                </a:lnTo>
                <a:lnTo>
                  <a:pt x="757" y="1044"/>
                </a:lnTo>
                <a:lnTo>
                  <a:pt x="772" y="1063"/>
                </a:lnTo>
                <a:lnTo>
                  <a:pt x="791" y="1079"/>
                </a:lnTo>
                <a:lnTo>
                  <a:pt x="814" y="1088"/>
                </a:lnTo>
                <a:lnTo>
                  <a:pt x="840" y="1091"/>
                </a:lnTo>
                <a:lnTo>
                  <a:pt x="2787" y="1091"/>
                </a:lnTo>
                <a:lnTo>
                  <a:pt x="2812" y="1088"/>
                </a:lnTo>
                <a:lnTo>
                  <a:pt x="2835" y="1079"/>
                </a:lnTo>
                <a:lnTo>
                  <a:pt x="2854" y="1063"/>
                </a:lnTo>
                <a:lnTo>
                  <a:pt x="2869" y="1044"/>
                </a:lnTo>
                <a:lnTo>
                  <a:pt x="2879" y="1021"/>
                </a:lnTo>
                <a:lnTo>
                  <a:pt x="2883" y="996"/>
                </a:lnTo>
                <a:lnTo>
                  <a:pt x="2879" y="971"/>
                </a:lnTo>
                <a:lnTo>
                  <a:pt x="2869" y="947"/>
                </a:lnTo>
                <a:lnTo>
                  <a:pt x="2854" y="927"/>
                </a:lnTo>
                <a:lnTo>
                  <a:pt x="2835" y="912"/>
                </a:lnTo>
                <a:lnTo>
                  <a:pt x="2812" y="903"/>
                </a:lnTo>
                <a:lnTo>
                  <a:pt x="2787" y="900"/>
                </a:lnTo>
                <a:lnTo>
                  <a:pt x="840" y="900"/>
                </a:lnTo>
                <a:close/>
                <a:moveTo>
                  <a:pt x="192" y="193"/>
                </a:moveTo>
                <a:lnTo>
                  <a:pt x="192" y="282"/>
                </a:lnTo>
                <a:lnTo>
                  <a:pt x="3470" y="282"/>
                </a:lnTo>
                <a:lnTo>
                  <a:pt x="3470" y="193"/>
                </a:lnTo>
                <a:lnTo>
                  <a:pt x="192" y="193"/>
                </a:lnTo>
                <a:close/>
                <a:moveTo>
                  <a:pt x="96" y="0"/>
                </a:moveTo>
                <a:lnTo>
                  <a:pt x="3566" y="0"/>
                </a:lnTo>
                <a:lnTo>
                  <a:pt x="3591" y="4"/>
                </a:lnTo>
                <a:lnTo>
                  <a:pt x="3615" y="14"/>
                </a:lnTo>
                <a:lnTo>
                  <a:pt x="3634" y="29"/>
                </a:lnTo>
                <a:lnTo>
                  <a:pt x="3649" y="48"/>
                </a:lnTo>
                <a:lnTo>
                  <a:pt x="3658" y="71"/>
                </a:lnTo>
                <a:lnTo>
                  <a:pt x="3662" y="97"/>
                </a:lnTo>
                <a:lnTo>
                  <a:pt x="3662" y="378"/>
                </a:lnTo>
                <a:lnTo>
                  <a:pt x="3658" y="404"/>
                </a:lnTo>
                <a:lnTo>
                  <a:pt x="3649" y="427"/>
                </a:lnTo>
                <a:lnTo>
                  <a:pt x="3634" y="446"/>
                </a:lnTo>
                <a:lnTo>
                  <a:pt x="3615" y="461"/>
                </a:lnTo>
                <a:lnTo>
                  <a:pt x="3591" y="470"/>
                </a:lnTo>
                <a:lnTo>
                  <a:pt x="3566" y="474"/>
                </a:lnTo>
                <a:lnTo>
                  <a:pt x="3470" y="474"/>
                </a:lnTo>
                <a:lnTo>
                  <a:pt x="3470" y="2873"/>
                </a:lnTo>
                <a:lnTo>
                  <a:pt x="3467" y="2895"/>
                </a:lnTo>
                <a:lnTo>
                  <a:pt x="3459" y="2917"/>
                </a:lnTo>
                <a:lnTo>
                  <a:pt x="3447" y="2934"/>
                </a:lnTo>
                <a:lnTo>
                  <a:pt x="3432" y="2948"/>
                </a:lnTo>
                <a:lnTo>
                  <a:pt x="3413" y="2960"/>
                </a:lnTo>
                <a:lnTo>
                  <a:pt x="2680" y="1871"/>
                </a:lnTo>
                <a:lnTo>
                  <a:pt x="2787" y="1871"/>
                </a:lnTo>
                <a:lnTo>
                  <a:pt x="2812" y="1868"/>
                </a:lnTo>
                <a:lnTo>
                  <a:pt x="2835" y="1859"/>
                </a:lnTo>
                <a:lnTo>
                  <a:pt x="2854" y="1844"/>
                </a:lnTo>
                <a:lnTo>
                  <a:pt x="2869" y="1824"/>
                </a:lnTo>
                <a:lnTo>
                  <a:pt x="2879" y="1802"/>
                </a:lnTo>
                <a:lnTo>
                  <a:pt x="2883" y="1775"/>
                </a:lnTo>
                <a:lnTo>
                  <a:pt x="2879" y="1750"/>
                </a:lnTo>
                <a:lnTo>
                  <a:pt x="2869" y="1728"/>
                </a:lnTo>
                <a:lnTo>
                  <a:pt x="2854" y="1708"/>
                </a:lnTo>
                <a:lnTo>
                  <a:pt x="2835" y="1693"/>
                </a:lnTo>
                <a:lnTo>
                  <a:pt x="2812" y="1683"/>
                </a:lnTo>
                <a:lnTo>
                  <a:pt x="2787" y="1680"/>
                </a:lnTo>
                <a:lnTo>
                  <a:pt x="2551" y="1680"/>
                </a:lnTo>
                <a:lnTo>
                  <a:pt x="2297" y="1301"/>
                </a:lnTo>
                <a:lnTo>
                  <a:pt x="2273" y="1270"/>
                </a:lnTo>
                <a:lnTo>
                  <a:pt x="2245" y="1243"/>
                </a:lnTo>
                <a:lnTo>
                  <a:pt x="2214" y="1221"/>
                </a:lnTo>
                <a:lnTo>
                  <a:pt x="2181" y="1203"/>
                </a:lnTo>
                <a:lnTo>
                  <a:pt x="2146" y="1191"/>
                </a:lnTo>
                <a:lnTo>
                  <a:pt x="2108" y="1183"/>
                </a:lnTo>
                <a:lnTo>
                  <a:pt x="2069" y="1179"/>
                </a:lnTo>
                <a:lnTo>
                  <a:pt x="2029" y="1183"/>
                </a:lnTo>
                <a:lnTo>
                  <a:pt x="1991" y="1191"/>
                </a:lnTo>
                <a:lnTo>
                  <a:pt x="1954" y="1205"/>
                </a:lnTo>
                <a:lnTo>
                  <a:pt x="1919" y="1225"/>
                </a:lnTo>
                <a:lnTo>
                  <a:pt x="1916" y="1226"/>
                </a:lnTo>
                <a:lnTo>
                  <a:pt x="1884" y="1251"/>
                </a:lnTo>
                <a:lnTo>
                  <a:pt x="1857" y="1279"/>
                </a:lnTo>
                <a:lnTo>
                  <a:pt x="1834" y="1310"/>
                </a:lnTo>
                <a:lnTo>
                  <a:pt x="1816" y="1344"/>
                </a:lnTo>
                <a:lnTo>
                  <a:pt x="1803" y="1380"/>
                </a:lnTo>
                <a:lnTo>
                  <a:pt x="1795" y="1417"/>
                </a:lnTo>
                <a:lnTo>
                  <a:pt x="1793" y="1455"/>
                </a:lnTo>
                <a:lnTo>
                  <a:pt x="1795" y="1493"/>
                </a:lnTo>
                <a:lnTo>
                  <a:pt x="1803" y="1531"/>
                </a:lnTo>
                <a:lnTo>
                  <a:pt x="1817" y="1568"/>
                </a:lnTo>
                <a:lnTo>
                  <a:pt x="1835" y="1603"/>
                </a:lnTo>
                <a:lnTo>
                  <a:pt x="1886" y="1680"/>
                </a:lnTo>
                <a:lnTo>
                  <a:pt x="840" y="1680"/>
                </a:lnTo>
                <a:lnTo>
                  <a:pt x="814" y="1683"/>
                </a:lnTo>
                <a:lnTo>
                  <a:pt x="791" y="1693"/>
                </a:lnTo>
                <a:lnTo>
                  <a:pt x="772" y="1708"/>
                </a:lnTo>
                <a:lnTo>
                  <a:pt x="757" y="1728"/>
                </a:lnTo>
                <a:lnTo>
                  <a:pt x="748" y="1750"/>
                </a:lnTo>
                <a:lnTo>
                  <a:pt x="745" y="1775"/>
                </a:lnTo>
                <a:lnTo>
                  <a:pt x="748" y="1802"/>
                </a:lnTo>
                <a:lnTo>
                  <a:pt x="757" y="1824"/>
                </a:lnTo>
                <a:lnTo>
                  <a:pt x="772" y="1844"/>
                </a:lnTo>
                <a:lnTo>
                  <a:pt x="791" y="1859"/>
                </a:lnTo>
                <a:lnTo>
                  <a:pt x="814" y="1868"/>
                </a:lnTo>
                <a:lnTo>
                  <a:pt x="840" y="1871"/>
                </a:lnTo>
                <a:lnTo>
                  <a:pt x="2009" y="1871"/>
                </a:lnTo>
                <a:lnTo>
                  <a:pt x="2717" y="2969"/>
                </a:lnTo>
                <a:lnTo>
                  <a:pt x="1927" y="2969"/>
                </a:lnTo>
                <a:lnTo>
                  <a:pt x="1927" y="3188"/>
                </a:lnTo>
                <a:lnTo>
                  <a:pt x="1965" y="3205"/>
                </a:lnTo>
                <a:lnTo>
                  <a:pt x="2000" y="3228"/>
                </a:lnTo>
                <a:lnTo>
                  <a:pt x="2032" y="3255"/>
                </a:lnTo>
                <a:lnTo>
                  <a:pt x="2058" y="3287"/>
                </a:lnTo>
                <a:lnTo>
                  <a:pt x="2080" y="3324"/>
                </a:lnTo>
                <a:lnTo>
                  <a:pt x="2096" y="3362"/>
                </a:lnTo>
                <a:lnTo>
                  <a:pt x="2106" y="3404"/>
                </a:lnTo>
                <a:lnTo>
                  <a:pt x="2109" y="3448"/>
                </a:lnTo>
                <a:lnTo>
                  <a:pt x="2106" y="3489"/>
                </a:lnTo>
                <a:lnTo>
                  <a:pt x="2098" y="3529"/>
                </a:lnTo>
                <a:lnTo>
                  <a:pt x="2083" y="3565"/>
                </a:lnTo>
                <a:lnTo>
                  <a:pt x="2065" y="3599"/>
                </a:lnTo>
                <a:lnTo>
                  <a:pt x="2041" y="3630"/>
                </a:lnTo>
                <a:lnTo>
                  <a:pt x="2013" y="3658"/>
                </a:lnTo>
                <a:lnTo>
                  <a:pt x="1983" y="3681"/>
                </a:lnTo>
                <a:lnTo>
                  <a:pt x="1948" y="3700"/>
                </a:lnTo>
                <a:lnTo>
                  <a:pt x="1911" y="3715"/>
                </a:lnTo>
                <a:lnTo>
                  <a:pt x="1872" y="3723"/>
                </a:lnTo>
                <a:lnTo>
                  <a:pt x="1831" y="3726"/>
                </a:lnTo>
                <a:lnTo>
                  <a:pt x="1790" y="3723"/>
                </a:lnTo>
                <a:lnTo>
                  <a:pt x="1751" y="3715"/>
                </a:lnTo>
                <a:lnTo>
                  <a:pt x="1713" y="3700"/>
                </a:lnTo>
                <a:lnTo>
                  <a:pt x="1679" y="3681"/>
                </a:lnTo>
                <a:lnTo>
                  <a:pt x="1648" y="3658"/>
                </a:lnTo>
                <a:lnTo>
                  <a:pt x="1621" y="3630"/>
                </a:lnTo>
                <a:lnTo>
                  <a:pt x="1598" y="3599"/>
                </a:lnTo>
                <a:lnTo>
                  <a:pt x="1578" y="3565"/>
                </a:lnTo>
                <a:lnTo>
                  <a:pt x="1565" y="3529"/>
                </a:lnTo>
                <a:lnTo>
                  <a:pt x="1555" y="3489"/>
                </a:lnTo>
                <a:lnTo>
                  <a:pt x="1552" y="3448"/>
                </a:lnTo>
                <a:lnTo>
                  <a:pt x="1555" y="3404"/>
                </a:lnTo>
                <a:lnTo>
                  <a:pt x="1566" y="3362"/>
                </a:lnTo>
                <a:lnTo>
                  <a:pt x="1582" y="3324"/>
                </a:lnTo>
                <a:lnTo>
                  <a:pt x="1603" y="3287"/>
                </a:lnTo>
                <a:lnTo>
                  <a:pt x="1631" y="3255"/>
                </a:lnTo>
                <a:lnTo>
                  <a:pt x="1662" y="3228"/>
                </a:lnTo>
                <a:lnTo>
                  <a:pt x="1696" y="3205"/>
                </a:lnTo>
                <a:lnTo>
                  <a:pt x="1735" y="3188"/>
                </a:lnTo>
                <a:lnTo>
                  <a:pt x="1735" y="2969"/>
                </a:lnTo>
                <a:lnTo>
                  <a:pt x="288" y="2969"/>
                </a:lnTo>
                <a:lnTo>
                  <a:pt x="263" y="2966"/>
                </a:lnTo>
                <a:lnTo>
                  <a:pt x="240" y="2955"/>
                </a:lnTo>
                <a:lnTo>
                  <a:pt x="220" y="2940"/>
                </a:lnTo>
                <a:lnTo>
                  <a:pt x="205" y="2921"/>
                </a:lnTo>
                <a:lnTo>
                  <a:pt x="195" y="2898"/>
                </a:lnTo>
                <a:lnTo>
                  <a:pt x="192" y="2873"/>
                </a:lnTo>
                <a:lnTo>
                  <a:pt x="192" y="474"/>
                </a:lnTo>
                <a:lnTo>
                  <a:pt x="96" y="474"/>
                </a:lnTo>
                <a:lnTo>
                  <a:pt x="71" y="470"/>
                </a:lnTo>
                <a:lnTo>
                  <a:pt x="48" y="461"/>
                </a:lnTo>
                <a:lnTo>
                  <a:pt x="28" y="446"/>
                </a:lnTo>
                <a:lnTo>
                  <a:pt x="14" y="427"/>
                </a:lnTo>
                <a:lnTo>
                  <a:pt x="3" y="404"/>
                </a:lnTo>
                <a:lnTo>
                  <a:pt x="0" y="378"/>
                </a:lnTo>
                <a:lnTo>
                  <a:pt x="0" y="97"/>
                </a:lnTo>
                <a:lnTo>
                  <a:pt x="3" y="71"/>
                </a:lnTo>
                <a:lnTo>
                  <a:pt x="14" y="48"/>
                </a:lnTo>
                <a:lnTo>
                  <a:pt x="28" y="29"/>
                </a:lnTo>
                <a:lnTo>
                  <a:pt x="48" y="14"/>
                </a:lnTo>
                <a:lnTo>
                  <a:pt x="71" y="4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4633350" y="3003805"/>
            <a:ext cx="692889" cy="623957"/>
          </a:xfrm>
          <a:custGeom>
            <a:avLst/>
            <a:gdLst>
              <a:gd name="T0" fmla="*/ 1681 w 3498"/>
              <a:gd name="T1" fmla="*/ 1222 h 3151"/>
              <a:gd name="T2" fmla="*/ 1514 w 3498"/>
              <a:gd name="T3" fmla="*/ 1465 h 3151"/>
              <a:gd name="T4" fmla="*/ 1551 w 3498"/>
              <a:gd name="T5" fmla="*/ 1765 h 3151"/>
              <a:gd name="T6" fmla="*/ 1771 w 3498"/>
              <a:gd name="T7" fmla="*/ 1960 h 3151"/>
              <a:gd name="T8" fmla="*/ 2073 w 3498"/>
              <a:gd name="T9" fmla="*/ 1960 h 3151"/>
              <a:gd name="T10" fmla="*/ 2293 w 3498"/>
              <a:gd name="T11" fmla="*/ 1765 h 3151"/>
              <a:gd name="T12" fmla="*/ 2329 w 3498"/>
              <a:gd name="T13" fmla="*/ 1465 h 3151"/>
              <a:gd name="T14" fmla="*/ 2163 w 3498"/>
              <a:gd name="T15" fmla="*/ 1222 h 3151"/>
              <a:gd name="T16" fmla="*/ 3187 w 3498"/>
              <a:gd name="T17" fmla="*/ 0 h 3151"/>
              <a:gd name="T18" fmla="*/ 3377 w 3498"/>
              <a:gd name="T19" fmla="*/ 65 h 3151"/>
              <a:gd name="T20" fmla="*/ 3495 w 3498"/>
              <a:gd name="T21" fmla="*/ 269 h 3151"/>
              <a:gd name="T22" fmla="*/ 3434 w 3498"/>
              <a:gd name="T23" fmla="*/ 502 h 3151"/>
              <a:gd name="T24" fmla="*/ 3230 w 3498"/>
              <a:gd name="T25" fmla="*/ 621 h 3151"/>
              <a:gd name="T26" fmla="*/ 2593 w 3498"/>
              <a:gd name="T27" fmla="*/ 1170 h 3151"/>
              <a:gd name="T28" fmla="*/ 2703 w 3498"/>
              <a:gd name="T29" fmla="*/ 1568 h 3151"/>
              <a:gd name="T30" fmla="*/ 2615 w 3498"/>
              <a:gd name="T31" fmla="*/ 1927 h 3151"/>
              <a:gd name="T32" fmla="*/ 2732 w 3498"/>
              <a:gd name="T33" fmla="*/ 2541 h 3151"/>
              <a:gd name="T34" fmla="*/ 2980 w 3498"/>
              <a:gd name="T35" fmla="*/ 2571 h 3151"/>
              <a:gd name="T36" fmla="*/ 3123 w 3498"/>
              <a:gd name="T37" fmla="*/ 2757 h 3151"/>
              <a:gd name="T38" fmla="*/ 3091 w 3498"/>
              <a:gd name="T39" fmla="*/ 2997 h 3151"/>
              <a:gd name="T40" fmla="*/ 2905 w 3498"/>
              <a:gd name="T41" fmla="*/ 3141 h 3151"/>
              <a:gd name="T42" fmla="*/ 2665 w 3498"/>
              <a:gd name="T43" fmla="*/ 3109 h 3151"/>
              <a:gd name="T44" fmla="*/ 2522 w 3498"/>
              <a:gd name="T45" fmla="*/ 2923 h 3151"/>
              <a:gd name="T46" fmla="*/ 2546 w 3498"/>
              <a:gd name="T47" fmla="*/ 2695 h 3151"/>
              <a:gd name="T48" fmla="*/ 1922 w 3498"/>
              <a:gd name="T49" fmla="*/ 2348 h 3151"/>
              <a:gd name="T50" fmla="*/ 1873 w 3498"/>
              <a:gd name="T51" fmla="*/ 2698 h 3151"/>
              <a:gd name="T52" fmla="*/ 1869 w 3498"/>
              <a:gd name="T53" fmla="*/ 2931 h 3151"/>
              <a:gd name="T54" fmla="*/ 1702 w 3498"/>
              <a:gd name="T55" fmla="*/ 3098 h 3151"/>
              <a:gd name="T56" fmla="*/ 1460 w 3498"/>
              <a:gd name="T57" fmla="*/ 3098 h 3151"/>
              <a:gd name="T58" fmla="*/ 1294 w 3498"/>
              <a:gd name="T59" fmla="*/ 2931 h 3151"/>
              <a:gd name="T60" fmla="*/ 1297 w 3498"/>
              <a:gd name="T61" fmla="*/ 2686 h 3151"/>
              <a:gd name="T62" fmla="*/ 1471 w 3498"/>
              <a:gd name="T63" fmla="*/ 2519 h 3151"/>
              <a:gd name="T64" fmla="*/ 1461 w 3498"/>
              <a:gd name="T65" fmla="*/ 2197 h 3151"/>
              <a:gd name="T66" fmla="*/ 622 w 3498"/>
              <a:gd name="T67" fmla="*/ 2525 h 3151"/>
              <a:gd name="T68" fmla="*/ 558 w 3498"/>
              <a:gd name="T69" fmla="*/ 2750 h 3151"/>
              <a:gd name="T70" fmla="*/ 354 w 3498"/>
              <a:gd name="T71" fmla="*/ 2868 h 3151"/>
              <a:gd name="T72" fmla="*/ 121 w 3498"/>
              <a:gd name="T73" fmla="*/ 2806 h 3151"/>
              <a:gd name="T74" fmla="*/ 3 w 3498"/>
              <a:gd name="T75" fmla="*/ 2602 h 3151"/>
              <a:gd name="T76" fmla="*/ 65 w 3498"/>
              <a:gd name="T77" fmla="*/ 2369 h 3151"/>
              <a:gd name="T78" fmla="*/ 270 w 3498"/>
              <a:gd name="T79" fmla="*/ 2250 h 3151"/>
              <a:gd name="T80" fmla="*/ 1175 w 3498"/>
              <a:gd name="T81" fmla="*/ 1796 h 3151"/>
              <a:gd name="T82" fmla="*/ 1152 w 3498"/>
              <a:gd name="T83" fmla="*/ 1440 h 3151"/>
              <a:gd name="T84" fmla="*/ 1300 w 3498"/>
              <a:gd name="T85" fmla="*/ 1097 h 3151"/>
              <a:gd name="T86" fmla="*/ 885 w 3498"/>
              <a:gd name="T87" fmla="*/ 694 h 3151"/>
              <a:gd name="T88" fmla="*/ 681 w 3498"/>
              <a:gd name="T89" fmla="*/ 576 h 3151"/>
              <a:gd name="T90" fmla="*/ 620 w 3498"/>
              <a:gd name="T91" fmla="*/ 343 h 3151"/>
              <a:gd name="T92" fmla="*/ 738 w 3498"/>
              <a:gd name="T93" fmla="*/ 139 h 3151"/>
              <a:gd name="T94" fmla="*/ 970 w 3498"/>
              <a:gd name="T95" fmla="*/ 77 h 3151"/>
              <a:gd name="T96" fmla="*/ 1174 w 3498"/>
              <a:gd name="T97" fmla="*/ 196 h 3151"/>
              <a:gd name="T98" fmla="*/ 1237 w 3498"/>
              <a:gd name="T99" fmla="*/ 422 h 3151"/>
              <a:gd name="T100" fmla="*/ 1653 w 3498"/>
              <a:gd name="T101" fmla="*/ 835 h 3151"/>
              <a:gd name="T102" fmla="*/ 2050 w 3498"/>
              <a:gd name="T103" fmla="*/ 798 h 3151"/>
              <a:gd name="T104" fmla="*/ 2387 w 3498"/>
              <a:gd name="T105" fmla="*/ 941 h 3151"/>
              <a:gd name="T106" fmla="*/ 2886 w 3498"/>
              <a:gd name="T107" fmla="*/ 229 h 3151"/>
              <a:gd name="T108" fmla="*/ 3030 w 3498"/>
              <a:gd name="T109" fmla="*/ 43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98" h="3151">
                <a:moveTo>
                  <a:pt x="1922" y="1147"/>
                </a:moveTo>
                <a:lnTo>
                  <a:pt x="1869" y="1150"/>
                </a:lnTo>
                <a:lnTo>
                  <a:pt x="1818" y="1160"/>
                </a:lnTo>
                <a:lnTo>
                  <a:pt x="1771" y="1176"/>
                </a:lnTo>
                <a:lnTo>
                  <a:pt x="1725" y="1197"/>
                </a:lnTo>
                <a:lnTo>
                  <a:pt x="1681" y="1222"/>
                </a:lnTo>
                <a:lnTo>
                  <a:pt x="1643" y="1253"/>
                </a:lnTo>
                <a:lnTo>
                  <a:pt x="1608" y="1288"/>
                </a:lnTo>
                <a:lnTo>
                  <a:pt x="1577" y="1328"/>
                </a:lnTo>
                <a:lnTo>
                  <a:pt x="1551" y="1370"/>
                </a:lnTo>
                <a:lnTo>
                  <a:pt x="1529" y="1416"/>
                </a:lnTo>
                <a:lnTo>
                  <a:pt x="1514" y="1465"/>
                </a:lnTo>
                <a:lnTo>
                  <a:pt x="1505" y="1515"/>
                </a:lnTo>
                <a:lnTo>
                  <a:pt x="1502" y="1568"/>
                </a:lnTo>
                <a:lnTo>
                  <a:pt x="1505" y="1621"/>
                </a:lnTo>
                <a:lnTo>
                  <a:pt x="1514" y="1671"/>
                </a:lnTo>
                <a:lnTo>
                  <a:pt x="1529" y="1720"/>
                </a:lnTo>
                <a:lnTo>
                  <a:pt x="1551" y="1765"/>
                </a:lnTo>
                <a:lnTo>
                  <a:pt x="1577" y="1808"/>
                </a:lnTo>
                <a:lnTo>
                  <a:pt x="1608" y="1847"/>
                </a:lnTo>
                <a:lnTo>
                  <a:pt x="1643" y="1882"/>
                </a:lnTo>
                <a:lnTo>
                  <a:pt x="1681" y="1913"/>
                </a:lnTo>
                <a:lnTo>
                  <a:pt x="1725" y="1939"/>
                </a:lnTo>
                <a:lnTo>
                  <a:pt x="1771" y="1960"/>
                </a:lnTo>
                <a:lnTo>
                  <a:pt x="1818" y="1976"/>
                </a:lnTo>
                <a:lnTo>
                  <a:pt x="1869" y="1985"/>
                </a:lnTo>
                <a:lnTo>
                  <a:pt x="1922" y="1989"/>
                </a:lnTo>
                <a:lnTo>
                  <a:pt x="1975" y="1985"/>
                </a:lnTo>
                <a:lnTo>
                  <a:pt x="2026" y="1976"/>
                </a:lnTo>
                <a:lnTo>
                  <a:pt x="2073" y="1960"/>
                </a:lnTo>
                <a:lnTo>
                  <a:pt x="2120" y="1939"/>
                </a:lnTo>
                <a:lnTo>
                  <a:pt x="2163" y="1913"/>
                </a:lnTo>
                <a:lnTo>
                  <a:pt x="2201" y="1882"/>
                </a:lnTo>
                <a:lnTo>
                  <a:pt x="2236" y="1847"/>
                </a:lnTo>
                <a:lnTo>
                  <a:pt x="2267" y="1808"/>
                </a:lnTo>
                <a:lnTo>
                  <a:pt x="2293" y="1765"/>
                </a:lnTo>
                <a:lnTo>
                  <a:pt x="2315" y="1720"/>
                </a:lnTo>
                <a:lnTo>
                  <a:pt x="2329" y="1671"/>
                </a:lnTo>
                <a:lnTo>
                  <a:pt x="2339" y="1621"/>
                </a:lnTo>
                <a:lnTo>
                  <a:pt x="2342" y="1568"/>
                </a:lnTo>
                <a:lnTo>
                  <a:pt x="2339" y="1515"/>
                </a:lnTo>
                <a:lnTo>
                  <a:pt x="2329" y="1465"/>
                </a:lnTo>
                <a:lnTo>
                  <a:pt x="2315" y="1416"/>
                </a:lnTo>
                <a:lnTo>
                  <a:pt x="2293" y="1370"/>
                </a:lnTo>
                <a:lnTo>
                  <a:pt x="2267" y="1328"/>
                </a:lnTo>
                <a:lnTo>
                  <a:pt x="2236" y="1288"/>
                </a:lnTo>
                <a:lnTo>
                  <a:pt x="2201" y="1253"/>
                </a:lnTo>
                <a:lnTo>
                  <a:pt x="2163" y="1222"/>
                </a:lnTo>
                <a:lnTo>
                  <a:pt x="2120" y="1197"/>
                </a:lnTo>
                <a:lnTo>
                  <a:pt x="2073" y="1176"/>
                </a:lnTo>
                <a:lnTo>
                  <a:pt x="2026" y="1160"/>
                </a:lnTo>
                <a:lnTo>
                  <a:pt x="1975" y="1150"/>
                </a:lnTo>
                <a:lnTo>
                  <a:pt x="1922" y="1147"/>
                </a:lnTo>
                <a:close/>
                <a:moveTo>
                  <a:pt x="3187" y="0"/>
                </a:moveTo>
                <a:lnTo>
                  <a:pt x="3187" y="0"/>
                </a:lnTo>
                <a:lnTo>
                  <a:pt x="3230" y="3"/>
                </a:lnTo>
                <a:lnTo>
                  <a:pt x="3270" y="11"/>
                </a:lnTo>
                <a:lnTo>
                  <a:pt x="3308" y="24"/>
                </a:lnTo>
                <a:lnTo>
                  <a:pt x="3344" y="43"/>
                </a:lnTo>
                <a:lnTo>
                  <a:pt x="3377" y="65"/>
                </a:lnTo>
                <a:lnTo>
                  <a:pt x="3407" y="91"/>
                </a:lnTo>
                <a:lnTo>
                  <a:pt x="3434" y="121"/>
                </a:lnTo>
                <a:lnTo>
                  <a:pt x="3456" y="154"/>
                </a:lnTo>
                <a:lnTo>
                  <a:pt x="3474" y="190"/>
                </a:lnTo>
                <a:lnTo>
                  <a:pt x="3488" y="229"/>
                </a:lnTo>
                <a:lnTo>
                  <a:pt x="3495" y="269"/>
                </a:lnTo>
                <a:lnTo>
                  <a:pt x="3498" y="311"/>
                </a:lnTo>
                <a:lnTo>
                  <a:pt x="3495" y="354"/>
                </a:lnTo>
                <a:lnTo>
                  <a:pt x="3488" y="394"/>
                </a:lnTo>
                <a:lnTo>
                  <a:pt x="3474" y="433"/>
                </a:lnTo>
                <a:lnTo>
                  <a:pt x="3456" y="469"/>
                </a:lnTo>
                <a:lnTo>
                  <a:pt x="3434" y="502"/>
                </a:lnTo>
                <a:lnTo>
                  <a:pt x="3407" y="531"/>
                </a:lnTo>
                <a:lnTo>
                  <a:pt x="3377" y="558"/>
                </a:lnTo>
                <a:lnTo>
                  <a:pt x="3344" y="580"/>
                </a:lnTo>
                <a:lnTo>
                  <a:pt x="3308" y="598"/>
                </a:lnTo>
                <a:lnTo>
                  <a:pt x="3270" y="612"/>
                </a:lnTo>
                <a:lnTo>
                  <a:pt x="3230" y="621"/>
                </a:lnTo>
                <a:lnTo>
                  <a:pt x="3187" y="623"/>
                </a:lnTo>
                <a:lnTo>
                  <a:pt x="3147" y="621"/>
                </a:lnTo>
                <a:lnTo>
                  <a:pt x="3107" y="613"/>
                </a:lnTo>
                <a:lnTo>
                  <a:pt x="3069" y="601"/>
                </a:lnTo>
                <a:lnTo>
                  <a:pt x="2556" y="1114"/>
                </a:lnTo>
                <a:lnTo>
                  <a:pt x="2593" y="1170"/>
                </a:lnTo>
                <a:lnTo>
                  <a:pt x="2625" y="1230"/>
                </a:lnTo>
                <a:lnTo>
                  <a:pt x="2653" y="1292"/>
                </a:lnTo>
                <a:lnTo>
                  <a:pt x="2674" y="1358"/>
                </a:lnTo>
                <a:lnTo>
                  <a:pt x="2690" y="1426"/>
                </a:lnTo>
                <a:lnTo>
                  <a:pt x="2699" y="1495"/>
                </a:lnTo>
                <a:lnTo>
                  <a:pt x="2703" y="1568"/>
                </a:lnTo>
                <a:lnTo>
                  <a:pt x="2699" y="1631"/>
                </a:lnTo>
                <a:lnTo>
                  <a:pt x="2692" y="1693"/>
                </a:lnTo>
                <a:lnTo>
                  <a:pt x="2680" y="1754"/>
                </a:lnTo>
                <a:lnTo>
                  <a:pt x="2663" y="1813"/>
                </a:lnTo>
                <a:lnTo>
                  <a:pt x="2642" y="1871"/>
                </a:lnTo>
                <a:lnTo>
                  <a:pt x="2615" y="1927"/>
                </a:lnTo>
                <a:lnTo>
                  <a:pt x="2585" y="1980"/>
                </a:lnTo>
                <a:lnTo>
                  <a:pt x="2551" y="2031"/>
                </a:lnTo>
                <a:lnTo>
                  <a:pt x="2511" y="2079"/>
                </a:lnTo>
                <a:lnTo>
                  <a:pt x="2469" y="2125"/>
                </a:lnTo>
                <a:lnTo>
                  <a:pt x="2421" y="2167"/>
                </a:lnTo>
                <a:lnTo>
                  <a:pt x="2732" y="2541"/>
                </a:lnTo>
                <a:lnTo>
                  <a:pt x="2777" y="2532"/>
                </a:lnTo>
                <a:lnTo>
                  <a:pt x="2823" y="2529"/>
                </a:lnTo>
                <a:lnTo>
                  <a:pt x="2865" y="2531"/>
                </a:lnTo>
                <a:lnTo>
                  <a:pt x="2905" y="2539"/>
                </a:lnTo>
                <a:lnTo>
                  <a:pt x="2944" y="2553"/>
                </a:lnTo>
                <a:lnTo>
                  <a:pt x="2980" y="2571"/>
                </a:lnTo>
                <a:lnTo>
                  <a:pt x="3013" y="2593"/>
                </a:lnTo>
                <a:lnTo>
                  <a:pt x="3043" y="2620"/>
                </a:lnTo>
                <a:lnTo>
                  <a:pt x="3069" y="2650"/>
                </a:lnTo>
                <a:lnTo>
                  <a:pt x="3091" y="2683"/>
                </a:lnTo>
                <a:lnTo>
                  <a:pt x="3110" y="2719"/>
                </a:lnTo>
                <a:lnTo>
                  <a:pt x="3123" y="2757"/>
                </a:lnTo>
                <a:lnTo>
                  <a:pt x="3132" y="2797"/>
                </a:lnTo>
                <a:lnTo>
                  <a:pt x="3134" y="2840"/>
                </a:lnTo>
                <a:lnTo>
                  <a:pt x="3132" y="2882"/>
                </a:lnTo>
                <a:lnTo>
                  <a:pt x="3123" y="2923"/>
                </a:lnTo>
                <a:lnTo>
                  <a:pt x="3110" y="2961"/>
                </a:lnTo>
                <a:lnTo>
                  <a:pt x="3091" y="2997"/>
                </a:lnTo>
                <a:lnTo>
                  <a:pt x="3069" y="3030"/>
                </a:lnTo>
                <a:lnTo>
                  <a:pt x="3043" y="3060"/>
                </a:lnTo>
                <a:lnTo>
                  <a:pt x="3013" y="3087"/>
                </a:lnTo>
                <a:lnTo>
                  <a:pt x="2980" y="3109"/>
                </a:lnTo>
                <a:lnTo>
                  <a:pt x="2944" y="3127"/>
                </a:lnTo>
                <a:lnTo>
                  <a:pt x="2905" y="3141"/>
                </a:lnTo>
                <a:lnTo>
                  <a:pt x="2865" y="3148"/>
                </a:lnTo>
                <a:lnTo>
                  <a:pt x="2823" y="3151"/>
                </a:lnTo>
                <a:lnTo>
                  <a:pt x="2780" y="3148"/>
                </a:lnTo>
                <a:lnTo>
                  <a:pt x="2740" y="3141"/>
                </a:lnTo>
                <a:lnTo>
                  <a:pt x="2701" y="3127"/>
                </a:lnTo>
                <a:lnTo>
                  <a:pt x="2665" y="3109"/>
                </a:lnTo>
                <a:lnTo>
                  <a:pt x="2632" y="3087"/>
                </a:lnTo>
                <a:lnTo>
                  <a:pt x="2603" y="3060"/>
                </a:lnTo>
                <a:lnTo>
                  <a:pt x="2576" y="3030"/>
                </a:lnTo>
                <a:lnTo>
                  <a:pt x="2554" y="2997"/>
                </a:lnTo>
                <a:lnTo>
                  <a:pt x="2536" y="2961"/>
                </a:lnTo>
                <a:lnTo>
                  <a:pt x="2522" y="2923"/>
                </a:lnTo>
                <a:lnTo>
                  <a:pt x="2513" y="2882"/>
                </a:lnTo>
                <a:lnTo>
                  <a:pt x="2511" y="2840"/>
                </a:lnTo>
                <a:lnTo>
                  <a:pt x="2513" y="2803"/>
                </a:lnTo>
                <a:lnTo>
                  <a:pt x="2520" y="2766"/>
                </a:lnTo>
                <a:lnTo>
                  <a:pt x="2531" y="2730"/>
                </a:lnTo>
                <a:lnTo>
                  <a:pt x="2546" y="2695"/>
                </a:lnTo>
                <a:lnTo>
                  <a:pt x="2212" y="2293"/>
                </a:lnTo>
                <a:lnTo>
                  <a:pt x="2155" y="2312"/>
                </a:lnTo>
                <a:lnTo>
                  <a:pt x="2099" y="2328"/>
                </a:lnTo>
                <a:lnTo>
                  <a:pt x="2040" y="2339"/>
                </a:lnTo>
                <a:lnTo>
                  <a:pt x="1982" y="2346"/>
                </a:lnTo>
                <a:lnTo>
                  <a:pt x="1922" y="2348"/>
                </a:lnTo>
                <a:lnTo>
                  <a:pt x="1864" y="2346"/>
                </a:lnTo>
                <a:lnTo>
                  <a:pt x="1783" y="2573"/>
                </a:lnTo>
                <a:lnTo>
                  <a:pt x="1812" y="2601"/>
                </a:lnTo>
                <a:lnTo>
                  <a:pt x="1835" y="2631"/>
                </a:lnTo>
                <a:lnTo>
                  <a:pt x="1856" y="2662"/>
                </a:lnTo>
                <a:lnTo>
                  <a:pt x="1873" y="2698"/>
                </a:lnTo>
                <a:lnTo>
                  <a:pt x="1884" y="2734"/>
                </a:lnTo>
                <a:lnTo>
                  <a:pt x="1891" y="2772"/>
                </a:lnTo>
                <a:lnTo>
                  <a:pt x="1894" y="2810"/>
                </a:lnTo>
                <a:lnTo>
                  <a:pt x="1891" y="2853"/>
                </a:lnTo>
                <a:lnTo>
                  <a:pt x="1882" y="2893"/>
                </a:lnTo>
                <a:lnTo>
                  <a:pt x="1869" y="2931"/>
                </a:lnTo>
                <a:lnTo>
                  <a:pt x="1851" y="2967"/>
                </a:lnTo>
                <a:lnTo>
                  <a:pt x="1828" y="3002"/>
                </a:lnTo>
                <a:lnTo>
                  <a:pt x="1802" y="3031"/>
                </a:lnTo>
                <a:lnTo>
                  <a:pt x="1772" y="3057"/>
                </a:lnTo>
                <a:lnTo>
                  <a:pt x="1739" y="3080"/>
                </a:lnTo>
                <a:lnTo>
                  <a:pt x="1702" y="3098"/>
                </a:lnTo>
                <a:lnTo>
                  <a:pt x="1664" y="3111"/>
                </a:lnTo>
                <a:lnTo>
                  <a:pt x="1624" y="3119"/>
                </a:lnTo>
                <a:lnTo>
                  <a:pt x="1581" y="3123"/>
                </a:lnTo>
                <a:lnTo>
                  <a:pt x="1540" y="3119"/>
                </a:lnTo>
                <a:lnTo>
                  <a:pt x="1498" y="3111"/>
                </a:lnTo>
                <a:lnTo>
                  <a:pt x="1460" y="3098"/>
                </a:lnTo>
                <a:lnTo>
                  <a:pt x="1424" y="3080"/>
                </a:lnTo>
                <a:lnTo>
                  <a:pt x="1391" y="3057"/>
                </a:lnTo>
                <a:lnTo>
                  <a:pt x="1361" y="3031"/>
                </a:lnTo>
                <a:lnTo>
                  <a:pt x="1335" y="3002"/>
                </a:lnTo>
                <a:lnTo>
                  <a:pt x="1312" y="2967"/>
                </a:lnTo>
                <a:lnTo>
                  <a:pt x="1294" y="2931"/>
                </a:lnTo>
                <a:lnTo>
                  <a:pt x="1282" y="2893"/>
                </a:lnTo>
                <a:lnTo>
                  <a:pt x="1273" y="2853"/>
                </a:lnTo>
                <a:lnTo>
                  <a:pt x="1270" y="2810"/>
                </a:lnTo>
                <a:lnTo>
                  <a:pt x="1273" y="2768"/>
                </a:lnTo>
                <a:lnTo>
                  <a:pt x="1282" y="2725"/>
                </a:lnTo>
                <a:lnTo>
                  <a:pt x="1297" y="2686"/>
                </a:lnTo>
                <a:lnTo>
                  <a:pt x="1316" y="2650"/>
                </a:lnTo>
                <a:lnTo>
                  <a:pt x="1339" y="2616"/>
                </a:lnTo>
                <a:lnTo>
                  <a:pt x="1367" y="2586"/>
                </a:lnTo>
                <a:lnTo>
                  <a:pt x="1399" y="2559"/>
                </a:lnTo>
                <a:lnTo>
                  <a:pt x="1433" y="2537"/>
                </a:lnTo>
                <a:lnTo>
                  <a:pt x="1471" y="2519"/>
                </a:lnTo>
                <a:lnTo>
                  <a:pt x="1511" y="2507"/>
                </a:lnTo>
                <a:lnTo>
                  <a:pt x="1554" y="2500"/>
                </a:lnTo>
                <a:lnTo>
                  <a:pt x="1628" y="2290"/>
                </a:lnTo>
                <a:lnTo>
                  <a:pt x="1570" y="2264"/>
                </a:lnTo>
                <a:lnTo>
                  <a:pt x="1514" y="2232"/>
                </a:lnTo>
                <a:lnTo>
                  <a:pt x="1461" y="2197"/>
                </a:lnTo>
                <a:lnTo>
                  <a:pt x="1411" y="2158"/>
                </a:lnTo>
                <a:lnTo>
                  <a:pt x="1366" y="2114"/>
                </a:lnTo>
                <a:lnTo>
                  <a:pt x="1323" y="2066"/>
                </a:lnTo>
                <a:lnTo>
                  <a:pt x="1284" y="2015"/>
                </a:lnTo>
                <a:lnTo>
                  <a:pt x="615" y="2491"/>
                </a:lnTo>
                <a:lnTo>
                  <a:pt x="622" y="2525"/>
                </a:lnTo>
                <a:lnTo>
                  <a:pt x="624" y="2559"/>
                </a:lnTo>
                <a:lnTo>
                  <a:pt x="621" y="2602"/>
                </a:lnTo>
                <a:lnTo>
                  <a:pt x="612" y="2642"/>
                </a:lnTo>
                <a:lnTo>
                  <a:pt x="598" y="2681"/>
                </a:lnTo>
                <a:lnTo>
                  <a:pt x="580" y="2717"/>
                </a:lnTo>
                <a:lnTo>
                  <a:pt x="558" y="2750"/>
                </a:lnTo>
                <a:lnTo>
                  <a:pt x="532" y="2779"/>
                </a:lnTo>
                <a:lnTo>
                  <a:pt x="502" y="2806"/>
                </a:lnTo>
                <a:lnTo>
                  <a:pt x="469" y="2828"/>
                </a:lnTo>
                <a:lnTo>
                  <a:pt x="433" y="2846"/>
                </a:lnTo>
                <a:lnTo>
                  <a:pt x="394" y="2860"/>
                </a:lnTo>
                <a:lnTo>
                  <a:pt x="354" y="2868"/>
                </a:lnTo>
                <a:lnTo>
                  <a:pt x="311" y="2871"/>
                </a:lnTo>
                <a:lnTo>
                  <a:pt x="270" y="2868"/>
                </a:lnTo>
                <a:lnTo>
                  <a:pt x="228" y="2860"/>
                </a:lnTo>
                <a:lnTo>
                  <a:pt x="190" y="2846"/>
                </a:lnTo>
                <a:lnTo>
                  <a:pt x="154" y="2828"/>
                </a:lnTo>
                <a:lnTo>
                  <a:pt x="121" y="2806"/>
                </a:lnTo>
                <a:lnTo>
                  <a:pt x="91" y="2779"/>
                </a:lnTo>
                <a:lnTo>
                  <a:pt x="65" y="2750"/>
                </a:lnTo>
                <a:lnTo>
                  <a:pt x="43" y="2717"/>
                </a:lnTo>
                <a:lnTo>
                  <a:pt x="24" y="2681"/>
                </a:lnTo>
                <a:lnTo>
                  <a:pt x="11" y="2642"/>
                </a:lnTo>
                <a:lnTo>
                  <a:pt x="3" y="2602"/>
                </a:lnTo>
                <a:lnTo>
                  <a:pt x="0" y="2559"/>
                </a:lnTo>
                <a:lnTo>
                  <a:pt x="3" y="2517"/>
                </a:lnTo>
                <a:lnTo>
                  <a:pt x="11" y="2476"/>
                </a:lnTo>
                <a:lnTo>
                  <a:pt x="24" y="2438"/>
                </a:lnTo>
                <a:lnTo>
                  <a:pt x="43" y="2402"/>
                </a:lnTo>
                <a:lnTo>
                  <a:pt x="65" y="2369"/>
                </a:lnTo>
                <a:lnTo>
                  <a:pt x="91" y="2339"/>
                </a:lnTo>
                <a:lnTo>
                  <a:pt x="121" y="2313"/>
                </a:lnTo>
                <a:lnTo>
                  <a:pt x="154" y="2290"/>
                </a:lnTo>
                <a:lnTo>
                  <a:pt x="190" y="2272"/>
                </a:lnTo>
                <a:lnTo>
                  <a:pt x="228" y="2259"/>
                </a:lnTo>
                <a:lnTo>
                  <a:pt x="270" y="2250"/>
                </a:lnTo>
                <a:lnTo>
                  <a:pt x="311" y="2248"/>
                </a:lnTo>
                <a:lnTo>
                  <a:pt x="355" y="2250"/>
                </a:lnTo>
                <a:lnTo>
                  <a:pt x="397" y="2260"/>
                </a:lnTo>
                <a:lnTo>
                  <a:pt x="438" y="2273"/>
                </a:lnTo>
                <a:lnTo>
                  <a:pt x="476" y="2295"/>
                </a:lnTo>
                <a:lnTo>
                  <a:pt x="1175" y="1796"/>
                </a:lnTo>
                <a:lnTo>
                  <a:pt x="1160" y="1740"/>
                </a:lnTo>
                <a:lnTo>
                  <a:pt x="1150" y="1683"/>
                </a:lnTo>
                <a:lnTo>
                  <a:pt x="1143" y="1625"/>
                </a:lnTo>
                <a:lnTo>
                  <a:pt x="1141" y="1568"/>
                </a:lnTo>
                <a:lnTo>
                  <a:pt x="1145" y="1504"/>
                </a:lnTo>
                <a:lnTo>
                  <a:pt x="1152" y="1440"/>
                </a:lnTo>
                <a:lnTo>
                  <a:pt x="1165" y="1379"/>
                </a:lnTo>
                <a:lnTo>
                  <a:pt x="1183" y="1319"/>
                </a:lnTo>
                <a:lnTo>
                  <a:pt x="1205" y="1259"/>
                </a:lnTo>
                <a:lnTo>
                  <a:pt x="1232" y="1203"/>
                </a:lnTo>
                <a:lnTo>
                  <a:pt x="1264" y="1149"/>
                </a:lnTo>
                <a:lnTo>
                  <a:pt x="1300" y="1097"/>
                </a:lnTo>
                <a:lnTo>
                  <a:pt x="1341" y="1048"/>
                </a:lnTo>
                <a:lnTo>
                  <a:pt x="1023" y="682"/>
                </a:lnTo>
                <a:lnTo>
                  <a:pt x="992" y="691"/>
                </a:lnTo>
                <a:lnTo>
                  <a:pt x="961" y="695"/>
                </a:lnTo>
                <a:lnTo>
                  <a:pt x="928" y="697"/>
                </a:lnTo>
                <a:lnTo>
                  <a:pt x="885" y="694"/>
                </a:lnTo>
                <a:lnTo>
                  <a:pt x="845" y="686"/>
                </a:lnTo>
                <a:lnTo>
                  <a:pt x="807" y="673"/>
                </a:lnTo>
                <a:lnTo>
                  <a:pt x="770" y="655"/>
                </a:lnTo>
                <a:lnTo>
                  <a:pt x="738" y="632"/>
                </a:lnTo>
                <a:lnTo>
                  <a:pt x="708" y="606"/>
                </a:lnTo>
                <a:lnTo>
                  <a:pt x="681" y="576"/>
                </a:lnTo>
                <a:lnTo>
                  <a:pt x="659" y="543"/>
                </a:lnTo>
                <a:lnTo>
                  <a:pt x="641" y="507"/>
                </a:lnTo>
                <a:lnTo>
                  <a:pt x="627" y="469"/>
                </a:lnTo>
                <a:lnTo>
                  <a:pt x="620" y="427"/>
                </a:lnTo>
                <a:lnTo>
                  <a:pt x="616" y="386"/>
                </a:lnTo>
                <a:lnTo>
                  <a:pt x="620" y="343"/>
                </a:lnTo>
                <a:lnTo>
                  <a:pt x="627" y="303"/>
                </a:lnTo>
                <a:lnTo>
                  <a:pt x="641" y="265"/>
                </a:lnTo>
                <a:lnTo>
                  <a:pt x="659" y="229"/>
                </a:lnTo>
                <a:lnTo>
                  <a:pt x="681" y="196"/>
                </a:lnTo>
                <a:lnTo>
                  <a:pt x="708" y="165"/>
                </a:lnTo>
                <a:lnTo>
                  <a:pt x="738" y="139"/>
                </a:lnTo>
                <a:lnTo>
                  <a:pt x="770" y="116"/>
                </a:lnTo>
                <a:lnTo>
                  <a:pt x="807" y="98"/>
                </a:lnTo>
                <a:lnTo>
                  <a:pt x="845" y="85"/>
                </a:lnTo>
                <a:lnTo>
                  <a:pt x="885" y="77"/>
                </a:lnTo>
                <a:lnTo>
                  <a:pt x="928" y="73"/>
                </a:lnTo>
                <a:lnTo>
                  <a:pt x="970" y="77"/>
                </a:lnTo>
                <a:lnTo>
                  <a:pt x="1011" y="85"/>
                </a:lnTo>
                <a:lnTo>
                  <a:pt x="1049" y="98"/>
                </a:lnTo>
                <a:lnTo>
                  <a:pt x="1085" y="116"/>
                </a:lnTo>
                <a:lnTo>
                  <a:pt x="1118" y="139"/>
                </a:lnTo>
                <a:lnTo>
                  <a:pt x="1148" y="165"/>
                </a:lnTo>
                <a:lnTo>
                  <a:pt x="1174" y="196"/>
                </a:lnTo>
                <a:lnTo>
                  <a:pt x="1197" y="229"/>
                </a:lnTo>
                <a:lnTo>
                  <a:pt x="1215" y="265"/>
                </a:lnTo>
                <a:lnTo>
                  <a:pt x="1229" y="303"/>
                </a:lnTo>
                <a:lnTo>
                  <a:pt x="1237" y="343"/>
                </a:lnTo>
                <a:lnTo>
                  <a:pt x="1239" y="386"/>
                </a:lnTo>
                <a:lnTo>
                  <a:pt x="1237" y="422"/>
                </a:lnTo>
                <a:lnTo>
                  <a:pt x="1232" y="457"/>
                </a:lnTo>
                <a:lnTo>
                  <a:pt x="1221" y="492"/>
                </a:lnTo>
                <a:lnTo>
                  <a:pt x="1206" y="525"/>
                </a:lnTo>
                <a:lnTo>
                  <a:pt x="1528" y="895"/>
                </a:lnTo>
                <a:lnTo>
                  <a:pt x="1589" y="862"/>
                </a:lnTo>
                <a:lnTo>
                  <a:pt x="1653" y="835"/>
                </a:lnTo>
                <a:lnTo>
                  <a:pt x="1717" y="814"/>
                </a:lnTo>
                <a:lnTo>
                  <a:pt x="1784" y="799"/>
                </a:lnTo>
                <a:lnTo>
                  <a:pt x="1853" y="791"/>
                </a:lnTo>
                <a:lnTo>
                  <a:pt x="1922" y="788"/>
                </a:lnTo>
                <a:lnTo>
                  <a:pt x="1986" y="790"/>
                </a:lnTo>
                <a:lnTo>
                  <a:pt x="2050" y="798"/>
                </a:lnTo>
                <a:lnTo>
                  <a:pt x="2112" y="811"/>
                </a:lnTo>
                <a:lnTo>
                  <a:pt x="2171" y="828"/>
                </a:lnTo>
                <a:lnTo>
                  <a:pt x="2229" y="850"/>
                </a:lnTo>
                <a:lnTo>
                  <a:pt x="2284" y="877"/>
                </a:lnTo>
                <a:lnTo>
                  <a:pt x="2337" y="907"/>
                </a:lnTo>
                <a:lnTo>
                  <a:pt x="2387" y="941"/>
                </a:lnTo>
                <a:lnTo>
                  <a:pt x="2898" y="429"/>
                </a:lnTo>
                <a:lnTo>
                  <a:pt x="2885" y="391"/>
                </a:lnTo>
                <a:lnTo>
                  <a:pt x="2878" y="352"/>
                </a:lnTo>
                <a:lnTo>
                  <a:pt x="2876" y="311"/>
                </a:lnTo>
                <a:lnTo>
                  <a:pt x="2878" y="269"/>
                </a:lnTo>
                <a:lnTo>
                  <a:pt x="2886" y="229"/>
                </a:lnTo>
                <a:lnTo>
                  <a:pt x="2900" y="190"/>
                </a:lnTo>
                <a:lnTo>
                  <a:pt x="2918" y="154"/>
                </a:lnTo>
                <a:lnTo>
                  <a:pt x="2941" y="121"/>
                </a:lnTo>
                <a:lnTo>
                  <a:pt x="2967" y="91"/>
                </a:lnTo>
                <a:lnTo>
                  <a:pt x="2997" y="65"/>
                </a:lnTo>
                <a:lnTo>
                  <a:pt x="3030" y="43"/>
                </a:lnTo>
                <a:lnTo>
                  <a:pt x="3066" y="24"/>
                </a:lnTo>
                <a:lnTo>
                  <a:pt x="3104" y="11"/>
                </a:lnTo>
                <a:lnTo>
                  <a:pt x="3145" y="3"/>
                </a:lnTo>
                <a:lnTo>
                  <a:pt x="318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23" name="Group 22"/>
          <p:cNvGrpSpPr/>
          <p:nvPr/>
        </p:nvGrpSpPr>
        <p:grpSpPr>
          <a:xfrm>
            <a:off x="5990582" y="3048580"/>
            <a:ext cx="570489" cy="523901"/>
            <a:chOff x="9817100" y="7224617"/>
            <a:chExt cx="1185863" cy="1089025"/>
          </a:xfrm>
          <a:solidFill>
            <a:schemeClr val="accent1"/>
          </a:solidFill>
        </p:grpSpPr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9817100" y="7224617"/>
              <a:ext cx="1185863" cy="201613"/>
            </a:xfrm>
            <a:custGeom>
              <a:avLst/>
              <a:gdLst>
                <a:gd name="T0" fmla="*/ 216 w 3734"/>
                <a:gd name="T1" fmla="*/ 0 h 631"/>
                <a:gd name="T2" fmla="*/ 3518 w 3734"/>
                <a:gd name="T3" fmla="*/ 0 h 631"/>
                <a:gd name="T4" fmla="*/ 3556 w 3734"/>
                <a:gd name="T5" fmla="*/ 3 h 631"/>
                <a:gd name="T6" fmla="*/ 3593 w 3734"/>
                <a:gd name="T7" fmla="*/ 13 h 631"/>
                <a:gd name="T8" fmla="*/ 3627 w 3734"/>
                <a:gd name="T9" fmla="*/ 29 h 631"/>
                <a:gd name="T10" fmla="*/ 3657 w 3734"/>
                <a:gd name="T11" fmla="*/ 51 h 631"/>
                <a:gd name="T12" fmla="*/ 3683 w 3734"/>
                <a:gd name="T13" fmla="*/ 77 h 631"/>
                <a:gd name="T14" fmla="*/ 3704 w 3734"/>
                <a:gd name="T15" fmla="*/ 106 h 631"/>
                <a:gd name="T16" fmla="*/ 3721 w 3734"/>
                <a:gd name="T17" fmla="*/ 140 h 631"/>
                <a:gd name="T18" fmla="*/ 3730 w 3734"/>
                <a:gd name="T19" fmla="*/ 177 h 631"/>
                <a:gd name="T20" fmla="*/ 3734 w 3734"/>
                <a:gd name="T21" fmla="*/ 215 h 631"/>
                <a:gd name="T22" fmla="*/ 3734 w 3734"/>
                <a:gd name="T23" fmla="*/ 583 h 631"/>
                <a:gd name="T24" fmla="*/ 3733 w 3734"/>
                <a:gd name="T25" fmla="*/ 584 h 631"/>
                <a:gd name="T26" fmla="*/ 3733 w 3734"/>
                <a:gd name="T27" fmla="*/ 589 h 631"/>
                <a:gd name="T28" fmla="*/ 3732 w 3734"/>
                <a:gd name="T29" fmla="*/ 595 h 631"/>
                <a:gd name="T30" fmla="*/ 3729 w 3734"/>
                <a:gd name="T31" fmla="*/ 602 h 631"/>
                <a:gd name="T32" fmla="*/ 3723 w 3734"/>
                <a:gd name="T33" fmla="*/ 610 h 631"/>
                <a:gd name="T34" fmla="*/ 3715 w 3734"/>
                <a:gd name="T35" fmla="*/ 618 h 631"/>
                <a:gd name="T36" fmla="*/ 3705 w 3734"/>
                <a:gd name="T37" fmla="*/ 625 h 631"/>
                <a:gd name="T38" fmla="*/ 3690 w 3734"/>
                <a:gd name="T39" fmla="*/ 629 h 631"/>
                <a:gd name="T40" fmla="*/ 3672 w 3734"/>
                <a:gd name="T41" fmla="*/ 631 h 631"/>
                <a:gd name="T42" fmla="*/ 66 w 3734"/>
                <a:gd name="T43" fmla="*/ 631 h 631"/>
                <a:gd name="T44" fmla="*/ 63 w 3734"/>
                <a:gd name="T45" fmla="*/ 631 h 631"/>
                <a:gd name="T46" fmla="*/ 59 w 3734"/>
                <a:gd name="T47" fmla="*/ 631 h 631"/>
                <a:gd name="T48" fmla="*/ 52 w 3734"/>
                <a:gd name="T49" fmla="*/ 628 h 631"/>
                <a:gd name="T50" fmla="*/ 43 w 3734"/>
                <a:gd name="T51" fmla="*/ 626 h 631"/>
                <a:gd name="T52" fmla="*/ 33 w 3734"/>
                <a:gd name="T53" fmla="*/ 620 h 631"/>
                <a:gd name="T54" fmla="*/ 23 w 3734"/>
                <a:gd name="T55" fmla="*/ 614 h 631"/>
                <a:gd name="T56" fmla="*/ 15 w 3734"/>
                <a:gd name="T57" fmla="*/ 603 h 631"/>
                <a:gd name="T58" fmla="*/ 7 w 3734"/>
                <a:gd name="T59" fmla="*/ 591 h 631"/>
                <a:gd name="T60" fmla="*/ 2 w 3734"/>
                <a:gd name="T61" fmla="*/ 574 h 631"/>
                <a:gd name="T62" fmla="*/ 0 w 3734"/>
                <a:gd name="T63" fmla="*/ 552 h 631"/>
                <a:gd name="T64" fmla="*/ 0 w 3734"/>
                <a:gd name="T65" fmla="*/ 215 h 631"/>
                <a:gd name="T66" fmla="*/ 3 w 3734"/>
                <a:gd name="T67" fmla="*/ 177 h 631"/>
                <a:gd name="T68" fmla="*/ 14 w 3734"/>
                <a:gd name="T69" fmla="*/ 140 h 631"/>
                <a:gd name="T70" fmla="*/ 29 w 3734"/>
                <a:gd name="T71" fmla="*/ 106 h 631"/>
                <a:gd name="T72" fmla="*/ 51 w 3734"/>
                <a:gd name="T73" fmla="*/ 77 h 631"/>
                <a:gd name="T74" fmla="*/ 77 w 3734"/>
                <a:gd name="T75" fmla="*/ 51 h 631"/>
                <a:gd name="T76" fmla="*/ 108 w 3734"/>
                <a:gd name="T77" fmla="*/ 29 h 631"/>
                <a:gd name="T78" fmla="*/ 141 w 3734"/>
                <a:gd name="T79" fmla="*/ 13 h 631"/>
                <a:gd name="T80" fmla="*/ 177 w 3734"/>
                <a:gd name="T81" fmla="*/ 3 h 631"/>
                <a:gd name="T82" fmla="*/ 216 w 3734"/>
                <a:gd name="T83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34" h="631">
                  <a:moveTo>
                    <a:pt x="216" y="0"/>
                  </a:moveTo>
                  <a:lnTo>
                    <a:pt x="3518" y="0"/>
                  </a:lnTo>
                  <a:lnTo>
                    <a:pt x="3556" y="3"/>
                  </a:lnTo>
                  <a:lnTo>
                    <a:pt x="3593" y="13"/>
                  </a:lnTo>
                  <a:lnTo>
                    <a:pt x="3627" y="29"/>
                  </a:lnTo>
                  <a:lnTo>
                    <a:pt x="3657" y="51"/>
                  </a:lnTo>
                  <a:lnTo>
                    <a:pt x="3683" y="77"/>
                  </a:lnTo>
                  <a:lnTo>
                    <a:pt x="3704" y="106"/>
                  </a:lnTo>
                  <a:lnTo>
                    <a:pt x="3721" y="140"/>
                  </a:lnTo>
                  <a:lnTo>
                    <a:pt x="3730" y="177"/>
                  </a:lnTo>
                  <a:lnTo>
                    <a:pt x="3734" y="215"/>
                  </a:lnTo>
                  <a:lnTo>
                    <a:pt x="3734" y="583"/>
                  </a:lnTo>
                  <a:lnTo>
                    <a:pt x="3733" y="584"/>
                  </a:lnTo>
                  <a:lnTo>
                    <a:pt x="3733" y="589"/>
                  </a:lnTo>
                  <a:lnTo>
                    <a:pt x="3732" y="595"/>
                  </a:lnTo>
                  <a:lnTo>
                    <a:pt x="3729" y="602"/>
                  </a:lnTo>
                  <a:lnTo>
                    <a:pt x="3723" y="610"/>
                  </a:lnTo>
                  <a:lnTo>
                    <a:pt x="3715" y="618"/>
                  </a:lnTo>
                  <a:lnTo>
                    <a:pt x="3705" y="625"/>
                  </a:lnTo>
                  <a:lnTo>
                    <a:pt x="3690" y="629"/>
                  </a:lnTo>
                  <a:lnTo>
                    <a:pt x="3672" y="631"/>
                  </a:lnTo>
                  <a:lnTo>
                    <a:pt x="66" y="631"/>
                  </a:lnTo>
                  <a:lnTo>
                    <a:pt x="63" y="631"/>
                  </a:lnTo>
                  <a:lnTo>
                    <a:pt x="59" y="631"/>
                  </a:lnTo>
                  <a:lnTo>
                    <a:pt x="52" y="628"/>
                  </a:lnTo>
                  <a:lnTo>
                    <a:pt x="43" y="626"/>
                  </a:lnTo>
                  <a:lnTo>
                    <a:pt x="33" y="620"/>
                  </a:lnTo>
                  <a:lnTo>
                    <a:pt x="23" y="614"/>
                  </a:lnTo>
                  <a:lnTo>
                    <a:pt x="15" y="603"/>
                  </a:lnTo>
                  <a:lnTo>
                    <a:pt x="7" y="591"/>
                  </a:lnTo>
                  <a:lnTo>
                    <a:pt x="2" y="574"/>
                  </a:lnTo>
                  <a:lnTo>
                    <a:pt x="0" y="552"/>
                  </a:lnTo>
                  <a:lnTo>
                    <a:pt x="0" y="215"/>
                  </a:lnTo>
                  <a:lnTo>
                    <a:pt x="3" y="177"/>
                  </a:lnTo>
                  <a:lnTo>
                    <a:pt x="14" y="140"/>
                  </a:lnTo>
                  <a:lnTo>
                    <a:pt x="29" y="106"/>
                  </a:lnTo>
                  <a:lnTo>
                    <a:pt x="51" y="77"/>
                  </a:lnTo>
                  <a:lnTo>
                    <a:pt x="77" y="51"/>
                  </a:lnTo>
                  <a:lnTo>
                    <a:pt x="108" y="29"/>
                  </a:lnTo>
                  <a:lnTo>
                    <a:pt x="141" y="13"/>
                  </a:lnTo>
                  <a:lnTo>
                    <a:pt x="177" y="3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9817100" y="7521479"/>
              <a:ext cx="1185863" cy="592138"/>
            </a:xfrm>
            <a:custGeom>
              <a:avLst/>
              <a:gdLst>
                <a:gd name="T0" fmla="*/ 2718 w 3734"/>
                <a:gd name="T1" fmla="*/ 1076 h 1867"/>
                <a:gd name="T2" fmla="*/ 2680 w 3734"/>
                <a:gd name="T3" fmla="*/ 1125 h 1867"/>
                <a:gd name="T4" fmla="*/ 2680 w 3734"/>
                <a:gd name="T5" fmla="*/ 1483 h 1867"/>
                <a:gd name="T6" fmla="*/ 2718 w 3734"/>
                <a:gd name="T7" fmla="*/ 1532 h 1867"/>
                <a:gd name="T8" fmla="*/ 3289 w 3734"/>
                <a:gd name="T9" fmla="*/ 1543 h 1867"/>
                <a:gd name="T10" fmla="*/ 3347 w 3734"/>
                <a:gd name="T11" fmla="*/ 1520 h 1867"/>
                <a:gd name="T12" fmla="*/ 3371 w 3734"/>
                <a:gd name="T13" fmla="*/ 1462 h 1867"/>
                <a:gd name="T14" fmla="*/ 3359 w 3734"/>
                <a:gd name="T15" fmla="*/ 1105 h 1867"/>
                <a:gd name="T16" fmla="*/ 3310 w 3734"/>
                <a:gd name="T17" fmla="*/ 1068 h 1867"/>
                <a:gd name="T18" fmla="*/ 1928 w 3734"/>
                <a:gd name="T19" fmla="*/ 585 h 1867"/>
                <a:gd name="T20" fmla="*/ 1870 w 3734"/>
                <a:gd name="T21" fmla="*/ 609 h 1867"/>
                <a:gd name="T22" fmla="*/ 1846 w 3734"/>
                <a:gd name="T23" fmla="*/ 666 h 1867"/>
                <a:gd name="T24" fmla="*/ 1858 w 3734"/>
                <a:gd name="T25" fmla="*/ 738 h 1867"/>
                <a:gd name="T26" fmla="*/ 1906 w 3734"/>
                <a:gd name="T27" fmla="*/ 775 h 1867"/>
                <a:gd name="T28" fmla="*/ 3310 w 3734"/>
                <a:gd name="T29" fmla="*/ 775 h 1867"/>
                <a:gd name="T30" fmla="*/ 3359 w 3734"/>
                <a:gd name="T31" fmla="*/ 738 h 1867"/>
                <a:gd name="T32" fmla="*/ 3371 w 3734"/>
                <a:gd name="T33" fmla="*/ 666 h 1867"/>
                <a:gd name="T34" fmla="*/ 3347 w 3734"/>
                <a:gd name="T35" fmla="*/ 609 h 1867"/>
                <a:gd name="T36" fmla="*/ 3289 w 3734"/>
                <a:gd name="T37" fmla="*/ 585 h 1867"/>
                <a:gd name="T38" fmla="*/ 3644 w 3734"/>
                <a:gd name="T39" fmla="*/ 0 h 1867"/>
                <a:gd name="T40" fmla="*/ 3699 w 3734"/>
                <a:gd name="T41" fmla="*/ 16 h 1867"/>
                <a:gd name="T42" fmla="*/ 3725 w 3734"/>
                <a:gd name="T43" fmla="*/ 50 h 1867"/>
                <a:gd name="T44" fmla="*/ 3733 w 3734"/>
                <a:gd name="T45" fmla="*/ 80 h 1867"/>
                <a:gd name="T46" fmla="*/ 3734 w 3734"/>
                <a:gd name="T47" fmla="*/ 1650 h 1867"/>
                <a:gd name="T48" fmla="*/ 3704 w 3734"/>
                <a:gd name="T49" fmla="*/ 1759 h 1867"/>
                <a:gd name="T50" fmla="*/ 3627 w 3734"/>
                <a:gd name="T51" fmla="*/ 1837 h 1867"/>
                <a:gd name="T52" fmla="*/ 3518 w 3734"/>
                <a:gd name="T53" fmla="*/ 1867 h 1867"/>
                <a:gd name="T54" fmla="*/ 1863 w 3734"/>
                <a:gd name="T55" fmla="*/ 1866 h 1867"/>
                <a:gd name="T56" fmla="*/ 1844 w 3734"/>
                <a:gd name="T57" fmla="*/ 1857 h 1867"/>
                <a:gd name="T58" fmla="*/ 1831 w 3734"/>
                <a:gd name="T59" fmla="*/ 1824 h 1867"/>
                <a:gd name="T60" fmla="*/ 1824 w 3734"/>
                <a:gd name="T61" fmla="*/ 1289 h 1867"/>
                <a:gd name="T62" fmla="*/ 1790 w 3734"/>
                <a:gd name="T63" fmla="*/ 1239 h 1867"/>
                <a:gd name="T64" fmla="*/ 1751 w 3734"/>
                <a:gd name="T65" fmla="*/ 1189 h 1867"/>
                <a:gd name="T66" fmla="*/ 1746 w 3734"/>
                <a:gd name="T67" fmla="*/ 1161 h 1867"/>
                <a:gd name="T68" fmla="*/ 1744 w 3734"/>
                <a:gd name="T69" fmla="*/ 1078 h 1867"/>
                <a:gd name="T70" fmla="*/ 1697 w 3734"/>
                <a:gd name="T71" fmla="*/ 873 h 1867"/>
                <a:gd name="T72" fmla="*/ 1601 w 3734"/>
                <a:gd name="T73" fmla="*/ 691 h 1867"/>
                <a:gd name="T74" fmla="*/ 1463 w 3734"/>
                <a:gd name="T75" fmla="*/ 541 h 1867"/>
                <a:gd name="T76" fmla="*/ 1291 w 3734"/>
                <a:gd name="T77" fmla="*/ 429 h 1867"/>
                <a:gd name="T78" fmla="*/ 1093 w 3734"/>
                <a:gd name="T79" fmla="*/ 366 h 1867"/>
                <a:gd name="T80" fmla="*/ 877 w 3734"/>
                <a:gd name="T81" fmla="*/ 356 h 1867"/>
                <a:gd name="T82" fmla="*/ 672 w 3734"/>
                <a:gd name="T83" fmla="*/ 403 h 1867"/>
                <a:gd name="T84" fmla="*/ 491 w 3734"/>
                <a:gd name="T85" fmla="*/ 499 h 1867"/>
                <a:gd name="T86" fmla="*/ 340 w 3734"/>
                <a:gd name="T87" fmla="*/ 637 h 1867"/>
                <a:gd name="T88" fmla="*/ 230 w 3734"/>
                <a:gd name="T89" fmla="*/ 809 h 1867"/>
                <a:gd name="T90" fmla="*/ 165 w 3734"/>
                <a:gd name="T91" fmla="*/ 1008 h 1867"/>
                <a:gd name="T92" fmla="*/ 153 w 3734"/>
                <a:gd name="T93" fmla="*/ 1154 h 1867"/>
                <a:gd name="T94" fmla="*/ 150 w 3734"/>
                <a:gd name="T95" fmla="*/ 1184 h 1867"/>
                <a:gd name="T96" fmla="*/ 119 w 3734"/>
                <a:gd name="T97" fmla="*/ 1227 h 1867"/>
                <a:gd name="T98" fmla="*/ 84 w 3734"/>
                <a:gd name="T99" fmla="*/ 1272 h 1867"/>
                <a:gd name="T100" fmla="*/ 68 w 3734"/>
                <a:gd name="T101" fmla="*/ 1330 h 1867"/>
                <a:gd name="T102" fmla="*/ 65 w 3734"/>
                <a:gd name="T103" fmla="*/ 1783 h 1867"/>
                <a:gd name="T104" fmla="*/ 51 w 3734"/>
                <a:gd name="T105" fmla="*/ 1787 h 1867"/>
                <a:gd name="T106" fmla="*/ 12 w 3734"/>
                <a:gd name="T107" fmla="*/ 1723 h 1867"/>
                <a:gd name="T108" fmla="*/ 0 w 3734"/>
                <a:gd name="T109" fmla="*/ 54 h 1867"/>
                <a:gd name="T110" fmla="*/ 2 w 3734"/>
                <a:gd name="T111" fmla="*/ 40 h 1867"/>
                <a:gd name="T112" fmla="*/ 20 w 3734"/>
                <a:gd name="T113" fmla="*/ 14 h 1867"/>
                <a:gd name="T114" fmla="*/ 68 w 3734"/>
                <a:gd name="T115" fmla="*/ 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34" h="1867">
                  <a:moveTo>
                    <a:pt x="2759" y="1065"/>
                  </a:moveTo>
                  <a:lnTo>
                    <a:pt x="2737" y="1068"/>
                  </a:lnTo>
                  <a:lnTo>
                    <a:pt x="2718" y="1076"/>
                  </a:lnTo>
                  <a:lnTo>
                    <a:pt x="2701" y="1088"/>
                  </a:lnTo>
                  <a:lnTo>
                    <a:pt x="2688" y="1105"/>
                  </a:lnTo>
                  <a:lnTo>
                    <a:pt x="2680" y="1125"/>
                  </a:lnTo>
                  <a:lnTo>
                    <a:pt x="2677" y="1146"/>
                  </a:lnTo>
                  <a:lnTo>
                    <a:pt x="2677" y="1462"/>
                  </a:lnTo>
                  <a:lnTo>
                    <a:pt x="2680" y="1483"/>
                  </a:lnTo>
                  <a:lnTo>
                    <a:pt x="2688" y="1503"/>
                  </a:lnTo>
                  <a:lnTo>
                    <a:pt x="2701" y="1520"/>
                  </a:lnTo>
                  <a:lnTo>
                    <a:pt x="2718" y="1532"/>
                  </a:lnTo>
                  <a:lnTo>
                    <a:pt x="2737" y="1540"/>
                  </a:lnTo>
                  <a:lnTo>
                    <a:pt x="2759" y="1543"/>
                  </a:lnTo>
                  <a:lnTo>
                    <a:pt x="3289" y="1543"/>
                  </a:lnTo>
                  <a:lnTo>
                    <a:pt x="3310" y="1540"/>
                  </a:lnTo>
                  <a:lnTo>
                    <a:pt x="3331" y="1532"/>
                  </a:lnTo>
                  <a:lnTo>
                    <a:pt x="3347" y="1520"/>
                  </a:lnTo>
                  <a:lnTo>
                    <a:pt x="3359" y="1503"/>
                  </a:lnTo>
                  <a:lnTo>
                    <a:pt x="3368" y="1483"/>
                  </a:lnTo>
                  <a:lnTo>
                    <a:pt x="3371" y="1462"/>
                  </a:lnTo>
                  <a:lnTo>
                    <a:pt x="3371" y="1146"/>
                  </a:lnTo>
                  <a:lnTo>
                    <a:pt x="3368" y="1125"/>
                  </a:lnTo>
                  <a:lnTo>
                    <a:pt x="3359" y="1105"/>
                  </a:lnTo>
                  <a:lnTo>
                    <a:pt x="3347" y="1088"/>
                  </a:lnTo>
                  <a:lnTo>
                    <a:pt x="3331" y="1076"/>
                  </a:lnTo>
                  <a:lnTo>
                    <a:pt x="3310" y="1068"/>
                  </a:lnTo>
                  <a:lnTo>
                    <a:pt x="3289" y="1065"/>
                  </a:lnTo>
                  <a:lnTo>
                    <a:pt x="2759" y="1065"/>
                  </a:lnTo>
                  <a:close/>
                  <a:moveTo>
                    <a:pt x="1928" y="585"/>
                  </a:moveTo>
                  <a:lnTo>
                    <a:pt x="1906" y="588"/>
                  </a:lnTo>
                  <a:lnTo>
                    <a:pt x="1887" y="596"/>
                  </a:lnTo>
                  <a:lnTo>
                    <a:pt x="1870" y="609"/>
                  </a:lnTo>
                  <a:lnTo>
                    <a:pt x="1858" y="626"/>
                  </a:lnTo>
                  <a:lnTo>
                    <a:pt x="1850" y="645"/>
                  </a:lnTo>
                  <a:lnTo>
                    <a:pt x="1846" y="666"/>
                  </a:lnTo>
                  <a:lnTo>
                    <a:pt x="1846" y="697"/>
                  </a:lnTo>
                  <a:lnTo>
                    <a:pt x="1850" y="719"/>
                  </a:lnTo>
                  <a:lnTo>
                    <a:pt x="1858" y="738"/>
                  </a:lnTo>
                  <a:lnTo>
                    <a:pt x="1870" y="754"/>
                  </a:lnTo>
                  <a:lnTo>
                    <a:pt x="1887" y="767"/>
                  </a:lnTo>
                  <a:lnTo>
                    <a:pt x="1906" y="775"/>
                  </a:lnTo>
                  <a:lnTo>
                    <a:pt x="1928" y="778"/>
                  </a:lnTo>
                  <a:lnTo>
                    <a:pt x="3289" y="778"/>
                  </a:lnTo>
                  <a:lnTo>
                    <a:pt x="3310" y="775"/>
                  </a:lnTo>
                  <a:lnTo>
                    <a:pt x="3331" y="767"/>
                  </a:lnTo>
                  <a:lnTo>
                    <a:pt x="3347" y="754"/>
                  </a:lnTo>
                  <a:lnTo>
                    <a:pt x="3359" y="738"/>
                  </a:lnTo>
                  <a:lnTo>
                    <a:pt x="3368" y="719"/>
                  </a:lnTo>
                  <a:lnTo>
                    <a:pt x="3371" y="697"/>
                  </a:lnTo>
                  <a:lnTo>
                    <a:pt x="3371" y="666"/>
                  </a:lnTo>
                  <a:lnTo>
                    <a:pt x="3368" y="645"/>
                  </a:lnTo>
                  <a:lnTo>
                    <a:pt x="3359" y="626"/>
                  </a:lnTo>
                  <a:lnTo>
                    <a:pt x="3347" y="609"/>
                  </a:lnTo>
                  <a:lnTo>
                    <a:pt x="3331" y="596"/>
                  </a:lnTo>
                  <a:lnTo>
                    <a:pt x="3310" y="588"/>
                  </a:lnTo>
                  <a:lnTo>
                    <a:pt x="3289" y="585"/>
                  </a:lnTo>
                  <a:lnTo>
                    <a:pt x="1928" y="585"/>
                  </a:lnTo>
                  <a:close/>
                  <a:moveTo>
                    <a:pt x="68" y="0"/>
                  </a:moveTo>
                  <a:lnTo>
                    <a:pt x="3644" y="0"/>
                  </a:lnTo>
                  <a:lnTo>
                    <a:pt x="3666" y="2"/>
                  </a:lnTo>
                  <a:lnTo>
                    <a:pt x="3684" y="7"/>
                  </a:lnTo>
                  <a:lnTo>
                    <a:pt x="3699" y="16"/>
                  </a:lnTo>
                  <a:lnTo>
                    <a:pt x="3711" y="27"/>
                  </a:lnTo>
                  <a:lnTo>
                    <a:pt x="3720" y="38"/>
                  </a:lnTo>
                  <a:lnTo>
                    <a:pt x="3725" y="50"/>
                  </a:lnTo>
                  <a:lnTo>
                    <a:pt x="3730" y="62"/>
                  </a:lnTo>
                  <a:lnTo>
                    <a:pt x="3732" y="72"/>
                  </a:lnTo>
                  <a:lnTo>
                    <a:pt x="3733" y="80"/>
                  </a:lnTo>
                  <a:lnTo>
                    <a:pt x="3734" y="86"/>
                  </a:lnTo>
                  <a:lnTo>
                    <a:pt x="3734" y="88"/>
                  </a:lnTo>
                  <a:lnTo>
                    <a:pt x="3734" y="1650"/>
                  </a:lnTo>
                  <a:lnTo>
                    <a:pt x="3731" y="1689"/>
                  </a:lnTo>
                  <a:lnTo>
                    <a:pt x="3721" y="1725"/>
                  </a:lnTo>
                  <a:lnTo>
                    <a:pt x="3704" y="1759"/>
                  </a:lnTo>
                  <a:lnTo>
                    <a:pt x="3683" y="1790"/>
                  </a:lnTo>
                  <a:lnTo>
                    <a:pt x="3657" y="1816"/>
                  </a:lnTo>
                  <a:lnTo>
                    <a:pt x="3627" y="1837"/>
                  </a:lnTo>
                  <a:lnTo>
                    <a:pt x="3593" y="1853"/>
                  </a:lnTo>
                  <a:lnTo>
                    <a:pt x="3556" y="1863"/>
                  </a:lnTo>
                  <a:lnTo>
                    <a:pt x="3518" y="1867"/>
                  </a:lnTo>
                  <a:lnTo>
                    <a:pt x="1869" y="1867"/>
                  </a:lnTo>
                  <a:lnTo>
                    <a:pt x="1868" y="1867"/>
                  </a:lnTo>
                  <a:lnTo>
                    <a:pt x="1863" y="1866"/>
                  </a:lnTo>
                  <a:lnTo>
                    <a:pt x="1858" y="1864"/>
                  </a:lnTo>
                  <a:lnTo>
                    <a:pt x="1851" y="1861"/>
                  </a:lnTo>
                  <a:lnTo>
                    <a:pt x="1844" y="1857"/>
                  </a:lnTo>
                  <a:lnTo>
                    <a:pt x="1837" y="1849"/>
                  </a:lnTo>
                  <a:lnTo>
                    <a:pt x="1833" y="1838"/>
                  </a:lnTo>
                  <a:lnTo>
                    <a:pt x="1831" y="1824"/>
                  </a:lnTo>
                  <a:lnTo>
                    <a:pt x="1831" y="1330"/>
                  </a:lnTo>
                  <a:lnTo>
                    <a:pt x="1829" y="1309"/>
                  </a:lnTo>
                  <a:lnTo>
                    <a:pt x="1824" y="1289"/>
                  </a:lnTo>
                  <a:lnTo>
                    <a:pt x="1814" y="1271"/>
                  </a:lnTo>
                  <a:lnTo>
                    <a:pt x="1803" y="1255"/>
                  </a:lnTo>
                  <a:lnTo>
                    <a:pt x="1790" y="1239"/>
                  </a:lnTo>
                  <a:lnTo>
                    <a:pt x="1777" y="1225"/>
                  </a:lnTo>
                  <a:lnTo>
                    <a:pt x="1763" y="1208"/>
                  </a:lnTo>
                  <a:lnTo>
                    <a:pt x="1751" y="1189"/>
                  </a:lnTo>
                  <a:lnTo>
                    <a:pt x="1749" y="1182"/>
                  </a:lnTo>
                  <a:lnTo>
                    <a:pt x="1746" y="1170"/>
                  </a:lnTo>
                  <a:lnTo>
                    <a:pt x="1746" y="1161"/>
                  </a:lnTo>
                  <a:lnTo>
                    <a:pt x="1746" y="1153"/>
                  </a:lnTo>
                  <a:lnTo>
                    <a:pt x="1746" y="1151"/>
                  </a:lnTo>
                  <a:lnTo>
                    <a:pt x="1744" y="1078"/>
                  </a:lnTo>
                  <a:lnTo>
                    <a:pt x="1734" y="1008"/>
                  </a:lnTo>
                  <a:lnTo>
                    <a:pt x="1718" y="939"/>
                  </a:lnTo>
                  <a:lnTo>
                    <a:pt x="1697" y="873"/>
                  </a:lnTo>
                  <a:lnTo>
                    <a:pt x="1671" y="809"/>
                  </a:lnTo>
                  <a:lnTo>
                    <a:pt x="1638" y="748"/>
                  </a:lnTo>
                  <a:lnTo>
                    <a:pt x="1601" y="691"/>
                  </a:lnTo>
                  <a:lnTo>
                    <a:pt x="1559" y="637"/>
                  </a:lnTo>
                  <a:lnTo>
                    <a:pt x="1513" y="587"/>
                  </a:lnTo>
                  <a:lnTo>
                    <a:pt x="1463" y="541"/>
                  </a:lnTo>
                  <a:lnTo>
                    <a:pt x="1409" y="499"/>
                  </a:lnTo>
                  <a:lnTo>
                    <a:pt x="1352" y="462"/>
                  </a:lnTo>
                  <a:lnTo>
                    <a:pt x="1291" y="429"/>
                  </a:lnTo>
                  <a:lnTo>
                    <a:pt x="1227" y="403"/>
                  </a:lnTo>
                  <a:lnTo>
                    <a:pt x="1162" y="382"/>
                  </a:lnTo>
                  <a:lnTo>
                    <a:pt x="1093" y="366"/>
                  </a:lnTo>
                  <a:lnTo>
                    <a:pt x="1022" y="356"/>
                  </a:lnTo>
                  <a:lnTo>
                    <a:pt x="950" y="353"/>
                  </a:lnTo>
                  <a:lnTo>
                    <a:pt x="877" y="356"/>
                  </a:lnTo>
                  <a:lnTo>
                    <a:pt x="807" y="366"/>
                  </a:lnTo>
                  <a:lnTo>
                    <a:pt x="738" y="382"/>
                  </a:lnTo>
                  <a:lnTo>
                    <a:pt x="672" y="403"/>
                  </a:lnTo>
                  <a:lnTo>
                    <a:pt x="609" y="429"/>
                  </a:lnTo>
                  <a:lnTo>
                    <a:pt x="547" y="462"/>
                  </a:lnTo>
                  <a:lnTo>
                    <a:pt x="491" y="499"/>
                  </a:lnTo>
                  <a:lnTo>
                    <a:pt x="436" y="541"/>
                  </a:lnTo>
                  <a:lnTo>
                    <a:pt x="386" y="587"/>
                  </a:lnTo>
                  <a:lnTo>
                    <a:pt x="340" y="637"/>
                  </a:lnTo>
                  <a:lnTo>
                    <a:pt x="299" y="691"/>
                  </a:lnTo>
                  <a:lnTo>
                    <a:pt x="262" y="748"/>
                  </a:lnTo>
                  <a:lnTo>
                    <a:pt x="230" y="809"/>
                  </a:lnTo>
                  <a:lnTo>
                    <a:pt x="203" y="873"/>
                  </a:lnTo>
                  <a:lnTo>
                    <a:pt x="181" y="939"/>
                  </a:lnTo>
                  <a:lnTo>
                    <a:pt x="165" y="1008"/>
                  </a:lnTo>
                  <a:lnTo>
                    <a:pt x="156" y="1078"/>
                  </a:lnTo>
                  <a:lnTo>
                    <a:pt x="153" y="1151"/>
                  </a:lnTo>
                  <a:lnTo>
                    <a:pt x="153" y="1154"/>
                  </a:lnTo>
                  <a:lnTo>
                    <a:pt x="153" y="1162"/>
                  </a:lnTo>
                  <a:lnTo>
                    <a:pt x="152" y="1174"/>
                  </a:lnTo>
                  <a:lnTo>
                    <a:pt x="150" y="1184"/>
                  </a:lnTo>
                  <a:lnTo>
                    <a:pt x="146" y="1193"/>
                  </a:lnTo>
                  <a:lnTo>
                    <a:pt x="133" y="1211"/>
                  </a:lnTo>
                  <a:lnTo>
                    <a:pt x="119" y="1227"/>
                  </a:lnTo>
                  <a:lnTo>
                    <a:pt x="107" y="1242"/>
                  </a:lnTo>
                  <a:lnTo>
                    <a:pt x="94" y="1256"/>
                  </a:lnTo>
                  <a:lnTo>
                    <a:pt x="84" y="1272"/>
                  </a:lnTo>
                  <a:lnTo>
                    <a:pt x="76" y="1289"/>
                  </a:lnTo>
                  <a:lnTo>
                    <a:pt x="70" y="1309"/>
                  </a:lnTo>
                  <a:lnTo>
                    <a:pt x="68" y="1330"/>
                  </a:lnTo>
                  <a:lnTo>
                    <a:pt x="68" y="1762"/>
                  </a:lnTo>
                  <a:lnTo>
                    <a:pt x="67" y="1775"/>
                  </a:lnTo>
                  <a:lnTo>
                    <a:pt x="65" y="1783"/>
                  </a:lnTo>
                  <a:lnTo>
                    <a:pt x="60" y="1787"/>
                  </a:lnTo>
                  <a:lnTo>
                    <a:pt x="56" y="1790"/>
                  </a:lnTo>
                  <a:lnTo>
                    <a:pt x="51" y="1787"/>
                  </a:lnTo>
                  <a:lnTo>
                    <a:pt x="48" y="1785"/>
                  </a:lnTo>
                  <a:lnTo>
                    <a:pt x="27" y="1756"/>
                  </a:lnTo>
                  <a:lnTo>
                    <a:pt x="12" y="1723"/>
                  </a:lnTo>
                  <a:lnTo>
                    <a:pt x="3" y="1687"/>
                  </a:lnTo>
                  <a:lnTo>
                    <a:pt x="0" y="1650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47"/>
                  </a:lnTo>
                  <a:lnTo>
                    <a:pt x="2" y="40"/>
                  </a:lnTo>
                  <a:lnTo>
                    <a:pt x="6" y="31"/>
                  </a:lnTo>
                  <a:lnTo>
                    <a:pt x="11" y="22"/>
                  </a:lnTo>
                  <a:lnTo>
                    <a:pt x="20" y="14"/>
                  </a:lnTo>
                  <a:lnTo>
                    <a:pt x="32" y="7"/>
                  </a:lnTo>
                  <a:lnTo>
                    <a:pt x="48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9901238" y="7705629"/>
              <a:ext cx="434975" cy="608013"/>
            </a:xfrm>
            <a:custGeom>
              <a:avLst/>
              <a:gdLst>
                <a:gd name="T0" fmla="*/ 627 w 1369"/>
                <a:gd name="T1" fmla="*/ 1069 h 1916"/>
                <a:gd name="T2" fmla="*/ 562 w 1369"/>
                <a:gd name="T3" fmla="*/ 1123 h 1916"/>
                <a:gd name="T4" fmla="*/ 537 w 1369"/>
                <a:gd name="T5" fmla="*/ 1206 h 1916"/>
                <a:gd name="T6" fmla="*/ 549 w 1369"/>
                <a:gd name="T7" fmla="*/ 1514 h 1916"/>
                <a:gd name="T8" fmla="*/ 602 w 1369"/>
                <a:gd name="T9" fmla="*/ 1578 h 1916"/>
                <a:gd name="T10" fmla="*/ 685 w 1369"/>
                <a:gd name="T11" fmla="*/ 1604 h 1916"/>
                <a:gd name="T12" fmla="*/ 767 w 1369"/>
                <a:gd name="T13" fmla="*/ 1578 h 1916"/>
                <a:gd name="T14" fmla="*/ 821 w 1369"/>
                <a:gd name="T15" fmla="*/ 1514 h 1916"/>
                <a:gd name="T16" fmla="*/ 833 w 1369"/>
                <a:gd name="T17" fmla="*/ 1206 h 1916"/>
                <a:gd name="T18" fmla="*/ 807 w 1369"/>
                <a:gd name="T19" fmla="*/ 1123 h 1916"/>
                <a:gd name="T20" fmla="*/ 743 w 1369"/>
                <a:gd name="T21" fmla="*/ 1069 h 1916"/>
                <a:gd name="T22" fmla="*/ 685 w 1369"/>
                <a:gd name="T23" fmla="*/ 166 h 1916"/>
                <a:gd name="T24" fmla="*/ 525 w 1369"/>
                <a:gd name="T25" fmla="*/ 195 h 1916"/>
                <a:gd name="T26" fmla="*/ 390 w 1369"/>
                <a:gd name="T27" fmla="*/ 278 h 1916"/>
                <a:gd name="T28" fmla="*/ 293 w 1369"/>
                <a:gd name="T29" fmla="*/ 401 h 1916"/>
                <a:gd name="T30" fmla="*/ 244 w 1369"/>
                <a:gd name="T31" fmla="*/ 554 h 1916"/>
                <a:gd name="T32" fmla="*/ 240 w 1369"/>
                <a:gd name="T33" fmla="*/ 709 h 1916"/>
                <a:gd name="T34" fmla="*/ 247 w 1369"/>
                <a:gd name="T35" fmla="*/ 722 h 1916"/>
                <a:gd name="T36" fmla="*/ 273 w 1369"/>
                <a:gd name="T37" fmla="*/ 731 h 1916"/>
                <a:gd name="T38" fmla="*/ 1124 w 1369"/>
                <a:gd name="T39" fmla="*/ 726 h 1916"/>
                <a:gd name="T40" fmla="*/ 1129 w 1369"/>
                <a:gd name="T41" fmla="*/ 714 h 1916"/>
                <a:gd name="T42" fmla="*/ 1126 w 1369"/>
                <a:gd name="T43" fmla="*/ 554 h 1916"/>
                <a:gd name="T44" fmla="*/ 1077 w 1369"/>
                <a:gd name="T45" fmla="*/ 401 h 1916"/>
                <a:gd name="T46" fmla="*/ 979 w 1369"/>
                <a:gd name="T47" fmla="*/ 278 h 1916"/>
                <a:gd name="T48" fmla="*/ 846 w 1369"/>
                <a:gd name="T49" fmla="*/ 195 h 1916"/>
                <a:gd name="T50" fmla="*/ 685 w 1369"/>
                <a:gd name="T51" fmla="*/ 166 h 1916"/>
                <a:gd name="T52" fmla="*/ 815 w 1369"/>
                <a:gd name="T53" fmla="*/ 15 h 1916"/>
                <a:gd name="T54" fmla="*/ 992 w 1369"/>
                <a:gd name="T55" fmla="*/ 84 h 1916"/>
                <a:gd name="T56" fmla="*/ 1136 w 1369"/>
                <a:gd name="T57" fmla="*/ 202 h 1916"/>
                <a:gd name="T58" fmla="*/ 1239 w 1369"/>
                <a:gd name="T59" fmla="*/ 359 h 1916"/>
                <a:gd name="T60" fmla="*/ 1290 w 1369"/>
                <a:gd name="T61" fmla="*/ 544 h 1916"/>
                <a:gd name="T62" fmla="*/ 1296 w 1369"/>
                <a:gd name="T63" fmla="*/ 719 h 1916"/>
                <a:gd name="T64" fmla="*/ 1314 w 1369"/>
                <a:gd name="T65" fmla="*/ 730 h 1916"/>
                <a:gd name="T66" fmla="*/ 1334 w 1369"/>
                <a:gd name="T67" fmla="*/ 733 h 1916"/>
                <a:gd name="T68" fmla="*/ 1367 w 1369"/>
                <a:gd name="T69" fmla="*/ 759 h 1916"/>
                <a:gd name="T70" fmla="*/ 1367 w 1369"/>
                <a:gd name="T71" fmla="*/ 1891 h 1916"/>
                <a:gd name="T72" fmla="*/ 1327 w 1369"/>
                <a:gd name="T73" fmla="*/ 1916 h 1916"/>
                <a:gd name="T74" fmla="*/ 13 w 1369"/>
                <a:gd name="T75" fmla="*/ 1904 h 1916"/>
                <a:gd name="T76" fmla="*/ 0 w 1369"/>
                <a:gd name="T77" fmla="*/ 773 h 1916"/>
                <a:gd name="T78" fmla="*/ 26 w 1369"/>
                <a:gd name="T79" fmla="*/ 734 h 1916"/>
                <a:gd name="T80" fmla="*/ 49 w 1369"/>
                <a:gd name="T81" fmla="*/ 730 h 1916"/>
                <a:gd name="T82" fmla="*/ 69 w 1369"/>
                <a:gd name="T83" fmla="*/ 722 h 1916"/>
                <a:gd name="T84" fmla="*/ 76 w 1369"/>
                <a:gd name="T85" fmla="*/ 609 h 1916"/>
                <a:gd name="T86" fmla="*/ 108 w 1369"/>
                <a:gd name="T87" fmla="*/ 418 h 1916"/>
                <a:gd name="T88" fmla="*/ 194 w 1369"/>
                <a:gd name="T89" fmla="*/ 250 h 1916"/>
                <a:gd name="T90" fmla="*/ 325 w 1369"/>
                <a:gd name="T91" fmla="*/ 118 h 1916"/>
                <a:gd name="T92" fmla="*/ 493 w 1369"/>
                <a:gd name="T93" fmla="*/ 32 h 1916"/>
                <a:gd name="T94" fmla="*/ 685 w 1369"/>
                <a:gd name="T95" fmla="*/ 0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9" h="1916">
                  <a:moveTo>
                    <a:pt x="685" y="1057"/>
                  </a:moveTo>
                  <a:lnTo>
                    <a:pt x="655" y="1061"/>
                  </a:lnTo>
                  <a:lnTo>
                    <a:pt x="627" y="1069"/>
                  </a:lnTo>
                  <a:lnTo>
                    <a:pt x="602" y="1084"/>
                  </a:lnTo>
                  <a:lnTo>
                    <a:pt x="580" y="1101"/>
                  </a:lnTo>
                  <a:lnTo>
                    <a:pt x="562" y="1123"/>
                  </a:lnTo>
                  <a:lnTo>
                    <a:pt x="549" y="1148"/>
                  </a:lnTo>
                  <a:lnTo>
                    <a:pt x="540" y="1175"/>
                  </a:lnTo>
                  <a:lnTo>
                    <a:pt x="537" y="1206"/>
                  </a:lnTo>
                  <a:lnTo>
                    <a:pt x="537" y="1456"/>
                  </a:lnTo>
                  <a:lnTo>
                    <a:pt x="540" y="1485"/>
                  </a:lnTo>
                  <a:lnTo>
                    <a:pt x="549" y="1514"/>
                  </a:lnTo>
                  <a:lnTo>
                    <a:pt x="562" y="1538"/>
                  </a:lnTo>
                  <a:lnTo>
                    <a:pt x="580" y="1560"/>
                  </a:lnTo>
                  <a:lnTo>
                    <a:pt x="602" y="1578"/>
                  </a:lnTo>
                  <a:lnTo>
                    <a:pt x="627" y="1592"/>
                  </a:lnTo>
                  <a:lnTo>
                    <a:pt x="655" y="1601"/>
                  </a:lnTo>
                  <a:lnTo>
                    <a:pt x="685" y="1604"/>
                  </a:lnTo>
                  <a:lnTo>
                    <a:pt x="714" y="1601"/>
                  </a:lnTo>
                  <a:lnTo>
                    <a:pt x="743" y="1592"/>
                  </a:lnTo>
                  <a:lnTo>
                    <a:pt x="767" y="1578"/>
                  </a:lnTo>
                  <a:lnTo>
                    <a:pt x="789" y="1560"/>
                  </a:lnTo>
                  <a:lnTo>
                    <a:pt x="807" y="1538"/>
                  </a:lnTo>
                  <a:lnTo>
                    <a:pt x="821" y="1514"/>
                  </a:lnTo>
                  <a:lnTo>
                    <a:pt x="830" y="1485"/>
                  </a:lnTo>
                  <a:lnTo>
                    <a:pt x="833" y="1456"/>
                  </a:lnTo>
                  <a:lnTo>
                    <a:pt x="833" y="1206"/>
                  </a:lnTo>
                  <a:lnTo>
                    <a:pt x="830" y="1175"/>
                  </a:lnTo>
                  <a:lnTo>
                    <a:pt x="821" y="1148"/>
                  </a:lnTo>
                  <a:lnTo>
                    <a:pt x="807" y="1123"/>
                  </a:lnTo>
                  <a:lnTo>
                    <a:pt x="789" y="1101"/>
                  </a:lnTo>
                  <a:lnTo>
                    <a:pt x="767" y="1084"/>
                  </a:lnTo>
                  <a:lnTo>
                    <a:pt x="743" y="1069"/>
                  </a:lnTo>
                  <a:lnTo>
                    <a:pt x="714" y="1061"/>
                  </a:lnTo>
                  <a:lnTo>
                    <a:pt x="685" y="1057"/>
                  </a:lnTo>
                  <a:close/>
                  <a:moveTo>
                    <a:pt x="685" y="166"/>
                  </a:moveTo>
                  <a:lnTo>
                    <a:pt x="629" y="169"/>
                  </a:lnTo>
                  <a:lnTo>
                    <a:pt x="576" y="179"/>
                  </a:lnTo>
                  <a:lnTo>
                    <a:pt x="525" y="195"/>
                  </a:lnTo>
                  <a:lnTo>
                    <a:pt x="476" y="218"/>
                  </a:lnTo>
                  <a:lnTo>
                    <a:pt x="431" y="245"/>
                  </a:lnTo>
                  <a:lnTo>
                    <a:pt x="390" y="278"/>
                  </a:lnTo>
                  <a:lnTo>
                    <a:pt x="353" y="314"/>
                  </a:lnTo>
                  <a:lnTo>
                    <a:pt x="321" y="356"/>
                  </a:lnTo>
                  <a:lnTo>
                    <a:pt x="293" y="401"/>
                  </a:lnTo>
                  <a:lnTo>
                    <a:pt x="271" y="449"/>
                  </a:lnTo>
                  <a:lnTo>
                    <a:pt x="254" y="500"/>
                  </a:lnTo>
                  <a:lnTo>
                    <a:pt x="244" y="554"/>
                  </a:lnTo>
                  <a:lnTo>
                    <a:pt x="240" y="609"/>
                  </a:lnTo>
                  <a:lnTo>
                    <a:pt x="240" y="708"/>
                  </a:lnTo>
                  <a:lnTo>
                    <a:pt x="240" y="709"/>
                  </a:lnTo>
                  <a:lnTo>
                    <a:pt x="242" y="713"/>
                  </a:lnTo>
                  <a:lnTo>
                    <a:pt x="244" y="717"/>
                  </a:lnTo>
                  <a:lnTo>
                    <a:pt x="247" y="722"/>
                  </a:lnTo>
                  <a:lnTo>
                    <a:pt x="253" y="726"/>
                  </a:lnTo>
                  <a:lnTo>
                    <a:pt x="262" y="730"/>
                  </a:lnTo>
                  <a:lnTo>
                    <a:pt x="273" y="731"/>
                  </a:lnTo>
                  <a:lnTo>
                    <a:pt x="1110" y="731"/>
                  </a:lnTo>
                  <a:lnTo>
                    <a:pt x="1119" y="730"/>
                  </a:lnTo>
                  <a:lnTo>
                    <a:pt x="1124" y="726"/>
                  </a:lnTo>
                  <a:lnTo>
                    <a:pt x="1127" y="722"/>
                  </a:lnTo>
                  <a:lnTo>
                    <a:pt x="1129" y="717"/>
                  </a:lnTo>
                  <a:lnTo>
                    <a:pt x="1129" y="714"/>
                  </a:lnTo>
                  <a:lnTo>
                    <a:pt x="1129" y="713"/>
                  </a:lnTo>
                  <a:lnTo>
                    <a:pt x="1129" y="609"/>
                  </a:lnTo>
                  <a:lnTo>
                    <a:pt x="1126" y="554"/>
                  </a:lnTo>
                  <a:lnTo>
                    <a:pt x="1115" y="500"/>
                  </a:lnTo>
                  <a:lnTo>
                    <a:pt x="1098" y="449"/>
                  </a:lnTo>
                  <a:lnTo>
                    <a:pt x="1077" y="401"/>
                  </a:lnTo>
                  <a:lnTo>
                    <a:pt x="1050" y="356"/>
                  </a:lnTo>
                  <a:lnTo>
                    <a:pt x="1017" y="314"/>
                  </a:lnTo>
                  <a:lnTo>
                    <a:pt x="979" y="278"/>
                  </a:lnTo>
                  <a:lnTo>
                    <a:pt x="939" y="245"/>
                  </a:lnTo>
                  <a:lnTo>
                    <a:pt x="893" y="218"/>
                  </a:lnTo>
                  <a:lnTo>
                    <a:pt x="846" y="195"/>
                  </a:lnTo>
                  <a:lnTo>
                    <a:pt x="794" y="179"/>
                  </a:lnTo>
                  <a:lnTo>
                    <a:pt x="740" y="169"/>
                  </a:lnTo>
                  <a:lnTo>
                    <a:pt x="685" y="166"/>
                  </a:lnTo>
                  <a:close/>
                  <a:moveTo>
                    <a:pt x="685" y="0"/>
                  </a:moveTo>
                  <a:lnTo>
                    <a:pt x="750" y="5"/>
                  </a:lnTo>
                  <a:lnTo>
                    <a:pt x="815" y="15"/>
                  </a:lnTo>
                  <a:lnTo>
                    <a:pt x="877" y="32"/>
                  </a:lnTo>
                  <a:lnTo>
                    <a:pt x="936" y="55"/>
                  </a:lnTo>
                  <a:lnTo>
                    <a:pt x="992" y="84"/>
                  </a:lnTo>
                  <a:lnTo>
                    <a:pt x="1044" y="118"/>
                  </a:lnTo>
                  <a:lnTo>
                    <a:pt x="1093" y="158"/>
                  </a:lnTo>
                  <a:lnTo>
                    <a:pt x="1136" y="202"/>
                  </a:lnTo>
                  <a:lnTo>
                    <a:pt x="1175" y="250"/>
                  </a:lnTo>
                  <a:lnTo>
                    <a:pt x="1211" y="303"/>
                  </a:lnTo>
                  <a:lnTo>
                    <a:pt x="1239" y="359"/>
                  </a:lnTo>
                  <a:lnTo>
                    <a:pt x="1263" y="418"/>
                  </a:lnTo>
                  <a:lnTo>
                    <a:pt x="1280" y="479"/>
                  </a:lnTo>
                  <a:lnTo>
                    <a:pt x="1290" y="544"/>
                  </a:lnTo>
                  <a:lnTo>
                    <a:pt x="1293" y="609"/>
                  </a:lnTo>
                  <a:lnTo>
                    <a:pt x="1293" y="710"/>
                  </a:lnTo>
                  <a:lnTo>
                    <a:pt x="1296" y="719"/>
                  </a:lnTo>
                  <a:lnTo>
                    <a:pt x="1300" y="725"/>
                  </a:lnTo>
                  <a:lnTo>
                    <a:pt x="1307" y="728"/>
                  </a:lnTo>
                  <a:lnTo>
                    <a:pt x="1314" y="730"/>
                  </a:lnTo>
                  <a:lnTo>
                    <a:pt x="1318" y="731"/>
                  </a:lnTo>
                  <a:lnTo>
                    <a:pt x="1321" y="731"/>
                  </a:lnTo>
                  <a:lnTo>
                    <a:pt x="1334" y="733"/>
                  </a:lnTo>
                  <a:lnTo>
                    <a:pt x="1348" y="739"/>
                  </a:lnTo>
                  <a:lnTo>
                    <a:pt x="1359" y="748"/>
                  </a:lnTo>
                  <a:lnTo>
                    <a:pt x="1367" y="759"/>
                  </a:lnTo>
                  <a:lnTo>
                    <a:pt x="1369" y="773"/>
                  </a:lnTo>
                  <a:lnTo>
                    <a:pt x="1369" y="1874"/>
                  </a:lnTo>
                  <a:lnTo>
                    <a:pt x="1367" y="1891"/>
                  </a:lnTo>
                  <a:lnTo>
                    <a:pt x="1357" y="1904"/>
                  </a:lnTo>
                  <a:lnTo>
                    <a:pt x="1344" y="1913"/>
                  </a:lnTo>
                  <a:lnTo>
                    <a:pt x="1327" y="1916"/>
                  </a:lnTo>
                  <a:lnTo>
                    <a:pt x="42" y="1916"/>
                  </a:lnTo>
                  <a:lnTo>
                    <a:pt x="26" y="1913"/>
                  </a:lnTo>
                  <a:lnTo>
                    <a:pt x="13" y="1904"/>
                  </a:lnTo>
                  <a:lnTo>
                    <a:pt x="4" y="1891"/>
                  </a:lnTo>
                  <a:lnTo>
                    <a:pt x="0" y="1874"/>
                  </a:lnTo>
                  <a:lnTo>
                    <a:pt x="0" y="773"/>
                  </a:lnTo>
                  <a:lnTo>
                    <a:pt x="4" y="757"/>
                  </a:lnTo>
                  <a:lnTo>
                    <a:pt x="13" y="743"/>
                  </a:lnTo>
                  <a:lnTo>
                    <a:pt x="26" y="734"/>
                  </a:lnTo>
                  <a:lnTo>
                    <a:pt x="42" y="731"/>
                  </a:lnTo>
                  <a:lnTo>
                    <a:pt x="44" y="731"/>
                  </a:lnTo>
                  <a:lnTo>
                    <a:pt x="49" y="730"/>
                  </a:lnTo>
                  <a:lnTo>
                    <a:pt x="56" y="728"/>
                  </a:lnTo>
                  <a:lnTo>
                    <a:pt x="63" y="726"/>
                  </a:lnTo>
                  <a:lnTo>
                    <a:pt x="69" y="722"/>
                  </a:lnTo>
                  <a:lnTo>
                    <a:pt x="75" y="716"/>
                  </a:lnTo>
                  <a:lnTo>
                    <a:pt x="76" y="706"/>
                  </a:lnTo>
                  <a:lnTo>
                    <a:pt x="76" y="609"/>
                  </a:lnTo>
                  <a:lnTo>
                    <a:pt x="80" y="544"/>
                  </a:lnTo>
                  <a:lnTo>
                    <a:pt x="91" y="479"/>
                  </a:lnTo>
                  <a:lnTo>
                    <a:pt x="108" y="418"/>
                  </a:lnTo>
                  <a:lnTo>
                    <a:pt x="131" y="359"/>
                  </a:lnTo>
                  <a:lnTo>
                    <a:pt x="160" y="303"/>
                  </a:lnTo>
                  <a:lnTo>
                    <a:pt x="194" y="250"/>
                  </a:lnTo>
                  <a:lnTo>
                    <a:pt x="234" y="202"/>
                  </a:lnTo>
                  <a:lnTo>
                    <a:pt x="278" y="158"/>
                  </a:lnTo>
                  <a:lnTo>
                    <a:pt x="325" y="118"/>
                  </a:lnTo>
                  <a:lnTo>
                    <a:pt x="378" y="84"/>
                  </a:lnTo>
                  <a:lnTo>
                    <a:pt x="434" y="55"/>
                  </a:lnTo>
                  <a:lnTo>
                    <a:pt x="493" y="32"/>
                  </a:lnTo>
                  <a:lnTo>
                    <a:pt x="554" y="15"/>
                  </a:lnTo>
                  <a:lnTo>
                    <a:pt x="619" y="5"/>
                  </a:lnTo>
                  <a:lnTo>
                    <a:pt x="6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7" name="Freeform 28"/>
          <p:cNvSpPr>
            <a:spLocks noEditPoints="1"/>
          </p:cNvSpPr>
          <p:nvPr/>
        </p:nvSpPr>
        <p:spPr bwMode="auto">
          <a:xfrm>
            <a:off x="7212562" y="2939292"/>
            <a:ext cx="570098" cy="687472"/>
          </a:xfrm>
          <a:custGeom>
            <a:avLst/>
            <a:gdLst>
              <a:gd name="T0" fmla="*/ 1188 w 3060"/>
              <a:gd name="T1" fmla="*/ 1284 h 3691"/>
              <a:gd name="T2" fmla="*/ 1456 w 3060"/>
              <a:gd name="T3" fmla="*/ 1199 h 3691"/>
              <a:gd name="T4" fmla="*/ 1196 w 3060"/>
              <a:gd name="T5" fmla="*/ 2104 h 3691"/>
              <a:gd name="T6" fmla="*/ 1873 w 3060"/>
              <a:gd name="T7" fmla="*/ 2082 h 3691"/>
              <a:gd name="T8" fmla="*/ 1632 w 3060"/>
              <a:gd name="T9" fmla="*/ 961 h 3691"/>
              <a:gd name="T10" fmla="*/ 1772 w 3060"/>
              <a:gd name="T11" fmla="*/ 537 h 3691"/>
              <a:gd name="T12" fmla="*/ 2390 w 3060"/>
              <a:gd name="T13" fmla="*/ 987 h 3691"/>
              <a:gd name="T14" fmla="*/ 2513 w 3060"/>
              <a:gd name="T15" fmla="*/ 1764 h 3691"/>
              <a:gd name="T16" fmla="*/ 2063 w 3060"/>
              <a:gd name="T17" fmla="*/ 2382 h 3691"/>
              <a:gd name="T18" fmla="*/ 1287 w 3060"/>
              <a:gd name="T19" fmla="*/ 2504 h 3691"/>
              <a:gd name="T20" fmla="*/ 669 w 3060"/>
              <a:gd name="T21" fmla="*/ 2054 h 3691"/>
              <a:gd name="T22" fmla="*/ 547 w 3060"/>
              <a:gd name="T23" fmla="*/ 1278 h 3691"/>
              <a:gd name="T24" fmla="*/ 997 w 3060"/>
              <a:gd name="T25" fmla="*/ 661 h 3691"/>
              <a:gd name="T26" fmla="*/ 1346 w 3060"/>
              <a:gd name="T27" fmla="*/ 344 h 3691"/>
              <a:gd name="T28" fmla="*/ 601 w 3060"/>
              <a:gd name="T29" fmla="*/ 776 h 3691"/>
              <a:gd name="T30" fmla="*/ 342 w 3060"/>
              <a:gd name="T31" fmla="*/ 1614 h 3691"/>
              <a:gd name="T32" fmla="*/ 720 w 3060"/>
              <a:gd name="T33" fmla="*/ 2393 h 3691"/>
              <a:gd name="T34" fmla="*/ 1529 w 3060"/>
              <a:gd name="T35" fmla="*/ 2712 h 3691"/>
              <a:gd name="T36" fmla="*/ 2340 w 3060"/>
              <a:gd name="T37" fmla="*/ 2393 h 3691"/>
              <a:gd name="T38" fmla="*/ 2717 w 3060"/>
              <a:gd name="T39" fmla="*/ 1614 h 3691"/>
              <a:gd name="T40" fmla="*/ 2458 w 3060"/>
              <a:gd name="T41" fmla="*/ 776 h 3691"/>
              <a:gd name="T42" fmla="*/ 1714 w 3060"/>
              <a:gd name="T43" fmla="*/ 344 h 3691"/>
              <a:gd name="T44" fmla="*/ 1545 w 3060"/>
              <a:gd name="T45" fmla="*/ 144 h 3691"/>
              <a:gd name="T46" fmla="*/ 1814 w 3060"/>
              <a:gd name="T47" fmla="*/ 19 h 3691"/>
              <a:gd name="T48" fmla="*/ 1969 w 3060"/>
              <a:gd name="T49" fmla="*/ 157 h 3691"/>
              <a:gd name="T50" fmla="*/ 2248 w 3060"/>
              <a:gd name="T51" fmla="*/ 180 h 3691"/>
              <a:gd name="T52" fmla="*/ 2364 w 3060"/>
              <a:gd name="T53" fmla="*/ 326 h 3691"/>
              <a:gd name="T54" fmla="*/ 2608 w 3060"/>
              <a:gd name="T55" fmla="*/ 464 h 3691"/>
              <a:gd name="T56" fmla="*/ 2695 w 3060"/>
              <a:gd name="T57" fmla="*/ 612 h 3691"/>
              <a:gd name="T58" fmla="*/ 2861 w 3060"/>
              <a:gd name="T59" fmla="*/ 839 h 3691"/>
              <a:gd name="T60" fmla="*/ 2929 w 3060"/>
              <a:gd name="T61" fmla="*/ 991 h 3691"/>
              <a:gd name="T62" fmla="*/ 2985 w 3060"/>
              <a:gd name="T63" fmla="*/ 1267 h 3691"/>
              <a:gd name="T64" fmla="*/ 3046 w 3060"/>
              <a:gd name="T65" fmla="*/ 1451 h 3691"/>
              <a:gd name="T66" fmla="*/ 2955 w 3060"/>
              <a:gd name="T67" fmla="*/ 1718 h 3691"/>
              <a:gd name="T68" fmla="*/ 3003 w 3060"/>
              <a:gd name="T69" fmla="*/ 1922 h 3691"/>
              <a:gd name="T70" fmla="*/ 2804 w 3060"/>
              <a:gd name="T71" fmla="*/ 2114 h 3691"/>
              <a:gd name="T72" fmla="*/ 2817 w 3060"/>
              <a:gd name="T73" fmla="*/ 2348 h 3691"/>
              <a:gd name="T74" fmla="*/ 2558 w 3060"/>
              <a:gd name="T75" fmla="*/ 2436 h 3691"/>
              <a:gd name="T76" fmla="*/ 2501 w 3060"/>
              <a:gd name="T77" fmla="*/ 2703 h 3691"/>
              <a:gd name="T78" fmla="*/ 1829 w 3060"/>
              <a:gd name="T79" fmla="*/ 3688 h 3691"/>
              <a:gd name="T80" fmla="*/ 1335 w 3060"/>
              <a:gd name="T81" fmla="*/ 3646 h 3691"/>
              <a:gd name="T82" fmla="*/ 432 w 3060"/>
              <a:gd name="T83" fmla="*/ 3421 h 3691"/>
              <a:gd name="T84" fmla="*/ 462 w 3060"/>
              <a:gd name="T85" fmla="*/ 2603 h 3691"/>
              <a:gd name="T86" fmla="*/ 393 w 3060"/>
              <a:gd name="T87" fmla="*/ 2432 h 3691"/>
              <a:gd name="T88" fmla="*/ 197 w 3060"/>
              <a:gd name="T89" fmla="*/ 2230 h 3691"/>
              <a:gd name="T90" fmla="*/ 156 w 3060"/>
              <a:gd name="T91" fmla="*/ 2064 h 3691"/>
              <a:gd name="T92" fmla="*/ 61 w 3060"/>
              <a:gd name="T93" fmla="*/ 1797 h 3691"/>
              <a:gd name="T94" fmla="*/ 28 w 3060"/>
              <a:gd name="T95" fmla="*/ 1618 h 3691"/>
              <a:gd name="T96" fmla="*/ 76 w 3060"/>
              <a:gd name="T97" fmla="*/ 1341 h 3691"/>
              <a:gd name="T98" fmla="*/ 54 w 3060"/>
              <a:gd name="T99" fmla="*/ 1151 h 3691"/>
              <a:gd name="T100" fmla="*/ 225 w 3060"/>
              <a:gd name="T101" fmla="*/ 930 h 3691"/>
              <a:gd name="T102" fmla="*/ 228 w 3060"/>
              <a:gd name="T103" fmla="*/ 722 h 3691"/>
              <a:gd name="T104" fmla="*/ 472 w 3060"/>
              <a:gd name="T105" fmla="*/ 594 h 3691"/>
              <a:gd name="T106" fmla="*/ 527 w 3060"/>
              <a:gd name="T107" fmla="*/ 365 h 3691"/>
              <a:gd name="T108" fmla="*/ 799 w 3060"/>
              <a:gd name="T109" fmla="*/ 353 h 3691"/>
              <a:gd name="T110" fmla="*/ 928 w 3060"/>
              <a:gd name="T111" fmla="*/ 113 h 3691"/>
              <a:gd name="T112" fmla="*/ 1157 w 3060"/>
              <a:gd name="T113" fmla="*/ 161 h 3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60" h="3691">
                <a:moveTo>
                  <a:pt x="1537" y="894"/>
                </a:moveTo>
                <a:lnTo>
                  <a:pt x="1517" y="898"/>
                </a:lnTo>
                <a:lnTo>
                  <a:pt x="1499" y="906"/>
                </a:lnTo>
                <a:lnTo>
                  <a:pt x="1482" y="920"/>
                </a:lnTo>
                <a:lnTo>
                  <a:pt x="1209" y="1192"/>
                </a:lnTo>
                <a:lnTo>
                  <a:pt x="1197" y="1208"/>
                </a:lnTo>
                <a:lnTo>
                  <a:pt x="1188" y="1226"/>
                </a:lnTo>
                <a:lnTo>
                  <a:pt x="1185" y="1245"/>
                </a:lnTo>
                <a:lnTo>
                  <a:pt x="1185" y="1264"/>
                </a:lnTo>
                <a:lnTo>
                  <a:pt x="1188" y="1284"/>
                </a:lnTo>
                <a:lnTo>
                  <a:pt x="1197" y="1302"/>
                </a:lnTo>
                <a:lnTo>
                  <a:pt x="1209" y="1318"/>
                </a:lnTo>
                <a:lnTo>
                  <a:pt x="1226" y="1331"/>
                </a:lnTo>
                <a:lnTo>
                  <a:pt x="1243" y="1339"/>
                </a:lnTo>
                <a:lnTo>
                  <a:pt x="1263" y="1344"/>
                </a:lnTo>
                <a:lnTo>
                  <a:pt x="1283" y="1344"/>
                </a:lnTo>
                <a:lnTo>
                  <a:pt x="1302" y="1339"/>
                </a:lnTo>
                <a:lnTo>
                  <a:pt x="1320" y="1331"/>
                </a:lnTo>
                <a:lnTo>
                  <a:pt x="1336" y="1318"/>
                </a:lnTo>
                <a:lnTo>
                  <a:pt x="1456" y="1199"/>
                </a:lnTo>
                <a:lnTo>
                  <a:pt x="1456" y="1969"/>
                </a:lnTo>
                <a:lnTo>
                  <a:pt x="1273" y="1969"/>
                </a:lnTo>
                <a:lnTo>
                  <a:pt x="1249" y="1972"/>
                </a:lnTo>
                <a:lnTo>
                  <a:pt x="1227" y="1981"/>
                </a:lnTo>
                <a:lnTo>
                  <a:pt x="1209" y="1996"/>
                </a:lnTo>
                <a:lnTo>
                  <a:pt x="1196" y="2014"/>
                </a:lnTo>
                <a:lnTo>
                  <a:pt x="1187" y="2035"/>
                </a:lnTo>
                <a:lnTo>
                  <a:pt x="1183" y="2058"/>
                </a:lnTo>
                <a:lnTo>
                  <a:pt x="1187" y="2082"/>
                </a:lnTo>
                <a:lnTo>
                  <a:pt x="1196" y="2104"/>
                </a:lnTo>
                <a:lnTo>
                  <a:pt x="1209" y="2122"/>
                </a:lnTo>
                <a:lnTo>
                  <a:pt x="1227" y="2136"/>
                </a:lnTo>
                <a:lnTo>
                  <a:pt x="1249" y="2145"/>
                </a:lnTo>
                <a:lnTo>
                  <a:pt x="1273" y="2149"/>
                </a:lnTo>
                <a:lnTo>
                  <a:pt x="1787" y="2149"/>
                </a:lnTo>
                <a:lnTo>
                  <a:pt x="1811" y="2145"/>
                </a:lnTo>
                <a:lnTo>
                  <a:pt x="1832" y="2136"/>
                </a:lnTo>
                <a:lnTo>
                  <a:pt x="1850" y="2122"/>
                </a:lnTo>
                <a:lnTo>
                  <a:pt x="1864" y="2104"/>
                </a:lnTo>
                <a:lnTo>
                  <a:pt x="1873" y="2082"/>
                </a:lnTo>
                <a:lnTo>
                  <a:pt x="1876" y="2058"/>
                </a:lnTo>
                <a:lnTo>
                  <a:pt x="1873" y="2035"/>
                </a:lnTo>
                <a:lnTo>
                  <a:pt x="1864" y="2014"/>
                </a:lnTo>
                <a:lnTo>
                  <a:pt x="1850" y="1996"/>
                </a:lnTo>
                <a:lnTo>
                  <a:pt x="1832" y="1981"/>
                </a:lnTo>
                <a:lnTo>
                  <a:pt x="1811" y="1972"/>
                </a:lnTo>
                <a:lnTo>
                  <a:pt x="1787" y="1969"/>
                </a:lnTo>
                <a:lnTo>
                  <a:pt x="1634" y="1969"/>
                </a:lnTo>
                <a:lnTo>
                  <a:pt x="1634" y="983"/>
                </a:lnTo>
                <a:lnTo>
                  <a:pt x="1632" y="961"/>
                </a:lnTo>
                <a:lnTo>
                  <a:pt x="1624" y="942"/>
                </a:lnTo>
                <a:lnTo>
                  <a:pt x="1613" y="925"/>
                </a:lnTo>
                <a:lnTo>
                  <a:pt x="1597" y="910"/>
                </a:lnTo>
                <a:lnTo>
                  <a:pt x="1579" y="900"/>
                </a:lnTo>
                <a:lnTo>
                  <a:pt x="1559" y="895"/>
                </a:lnTo>
                <a:lnTo>
                  <a:pt x="1537" y="894"/>
                </a:lnTo>
                <a:close/>
                <a:moveTo>
                  <a:pt x="1529" y="508"/>
                </a:moveTo>
                <a:lnTo>
                  <a:pt x="1613" y="511"/>
                </a:lnTo>
                <a:lnTo>
                  <a:pt x="1694" y="521"/>
                </a:lnTo>
                <a:lnTo>
                  <a:pt x="1772" y="537"/>
                </a:lnTo>
                <a:lnTo>
                  <a:pt x="1849" y="560"/>
                </a:lnTo>
                <a:lnTo>
                  <a:pt x="1924" y="588"/>
                </a:lnTo>
                <a:lnTo>
                  <a:pt x="1995" y="621"/>
                </a:lnTo>
                <a:lnTo>
                  <a:pt x="2063" y="661"/>
                </a:lnTo>
                <a:lnTo>
                  <a:pt x="2127" y="704"/>
                </a:lnTo>
                <a:lnTo>
                  <a:pt x="2188" y="752"/>
                </a:lnTo>
                <a:lnTo>
                  <a:pt x="2245" y="805"/>
                </a:lnTo>
                <a:lnTo>
                  <a:pt x="2298" y="862"/>
                </a:lnTo>
                <a:lnTo>
                  <a:pt x="2347" y="923"/>
                </a:lnTo>
                <a:lnTo>
                  <a:pt x="2390" y="987"/>
                </a:lnTo>
                <a:lnTo>
                  <a:pt x="2429" y="1056"/>
                </a:lnTo>
                <a:lnTo>
                  <a:pt x="2462" y="1126"/>
                </a:lnTo>
                <a:lnTo>
                  <a:pt x="2490" y="1201"/>
                </a:lnTo>
                <a:lnTo>
                  <a:pt x="2513" y="1278"/>
                </a:lnTo>
                <a:lnTo>
                  <a:pt x="2529" y="1357"/>
                </a:lnTo>
                <a:lnTo>
                  <a:pt x="2539" y="1437"/>
                </a:lnTo>
                <a:lnTo>
                  <a:pt x="2542" y="1521"/>
                </a:lnTo>
                <a:lnTo>
                  <a:pt x="2539" y="1604"/>
                </a:lnTo>
                <a:lnTo>
                  <a:pt x="2529" y="1685"/>
                </a:lnTo>
                <a:lnTo>
                  <a:pt x="2513" y="1764"/>
                </a:lnTo>
                <a:lnTo>
                  <a:pt x="2490" y="1840"/>
                </a:lnTo>
                <a:lnTo>
                  <a:pt x="2462" y="1915"/>
                </a:lnTo>
                <a:lnTo>
                  <a:pt x="2429" y="1986"/>
                </a:lnTo>
                <a:lnTo>
                  <a:pt x="2390" y="2054"/>
                </a:lnTo>
                <a:lnTo>
                  <a:pt x="2347" y="2118"/>
                </a:lnTo>
                <a:lnTo>
                  <a:pt x="2298" y="2179"/>
                </a:lnTo>
                <a:lnTo>
                  <a:pt x="2245" y="2236"/>
                </a:lnTo>
                <a:lnTo>
                  <a:pt x="2188" y="2289"/>
                </a:lnTo>
                <a:lnTo>
                  <a:pt x="2127" y="2338"/>
                </a:lnTo>
                <a:lnTo>
                  <a:pt x="2063" y="2382"/>
                </a:lnTo>
                <a:lnTo>
                  <a:pt x="1995" y="2420"/>
                </a:lnTo>
                <a:lnTo>
                  <a:pt x="1924" y="2453"/>
                </a:lnTo>
                <a:lnTo>
                  <a:pt x="1849" y="2481"/>
                </a:lnTo>
                <a:lnTo>
                  <a:pt x="1772" y="2504"/>
                </a:lnTo>
                <a:lnTo>
                  <a:pt x="1694" y="2520"/>
                </a:lnTo>
                <a:lnTo>
                  <a:pt x="1613" y="2530"/>
                </a:lnTo>
                <a:lnTo>
                  <a:pt x="1529" y="2533"/>
                </a:lnTo>
                <a:lnTo>
                  <a:pt x="1447" y="2530"/>
                </a:lnTo>
                <a:lnTo>
                  <a:pt x="1365" y="2520"/>
                </a:lnTo>
                <a:lnTo>
                  <a:pt x="1287" y="2504"/>
                </a:lnTo>
                <a:lnTo>
                  <a:pt x="1211" y="2481"/>
                </a:lnTo>
                <a:lnTo>
                  <a:pt x="1136" y="2453"/>
                </a:lnTo>
                <a:lnTo>
                  <a:pt x="1065" y="2420"/>
                </a:lnTo>
                <a:lnTo>
                  <a:pt x="997" y="2382"/>
                </a:lnTo>
                <a:lnTo>
                  <a:pt x="932" y="2338"/>
                </a:lnTo>
                <a:lnTo>
                  <a:pt x="871" y="2289"/>
                </a:lnTo>
                <a:lnTo>
                  <a:pt x="815" y="2236"/>
                </a:lnTo>
                <a:lnTo>
                  <a:pt x="762" y="2179"/>
                </a:lnTo>
                <a:lnTo>
                  <a:pt x="713" y="2118"/>
                </a:lnTo>
                <a:lnTo>
                  <a:pt x="669" y="2054"/>
                </a:lnTo>
                <a:lnTo>
                  <a:pt x="631" y="1986"/>
                </a:lnTo>
                <a:lnTo>
                  <a:pt x="598" y="1915"/>
                </a:lnTo>
                <a:lnTo>
                  <a:pt x="570" y="1840"/>
                </a:lnTo>
                <a:lnTo>
                  <a:pt x="547" y="1764"/>
                </a:lnTo>
                <a:lnTo>
                  <a:pt x="531" y="1685"/>
                </a:lnTo>
                <a:lnTo>
                  <a:pt x="521" y="1604"/>
                </a:lnTo>
                <a:lnTo>
                  <a:pt x="518" y="1521"/>
                </a:lnTo>
                <a:lnTo>
                  <a:pt x="521" y="1437"/>
                </a:lnTo>
                <a:lnTo>
                  <a:pt x="531" y="1357"/>
                </a:lnTo>
                <a:lnTo>
                  <a:pt x="547" y="1278"/>
                </a:lnTo>
                <a:lnTo>
                  <a:pt x="570" y="1201"/>
                </a:lnTo>
                <a:lnTo>
                  <a:pt x="598" y="1126"/>
                </a:lnTo>
                <a:lnTo>
                  <a:pt x="631" y="1056"/>
                </a:lnTo>
                <a:lnTo>
                  <a:pt x="669" y="987"/>
                </a:lnTo>
                <a:lnTo>
                  <a:pt x="713" y="923"/>
                </a:lnTo>
                <a:lnTo>
                  <a:pt x="762" y="862"/>
                </a:lnTo>
                <a:lnTo>
                  <a:pt x="815" y="805"/>
                </a:lnTo>
                <a:lnTo>
                  <a:pt x="871" y="752"/>
                </a:lnTo>
                <a:lnTo>
                  <a:pt x="932" y="704"/>
                </a:lnTo>
                <a:lnTo>
                  <a:pt x="997" y="661"/>
                </a:lnTo>
                <a:lnTo>
                  <a:pt x="1065" y="621"/>
                </a:lnTo>
                <a:lnTo>
                  <a:pt x="1136" y="588"/>
                </a:lnTo>
                <a:lnTo>
                  <a:pt x="1211" y="560"/>
                </a:lnTo>
                <a:lnTo>
                  <a:pt x="1287" y="537"/>
                </a:lnTo>
                <a:lnTo>
                  <a:pt x="1365" y="521"/>
                </a:lnTo>
                <a:lnTo>
                  <a:pt x="1447" y="511"/>
                </a:lnTo>
                <a:lnTo>
                  <a:pt x="1529" y="508"/>
                </a:lnTo>
                <a:close/>
                <a:moveTo>
                  <a:pt x="1529" y="329"/>
                </a:moveTo>
                <a:lnTo>
                  <a:pt x="1437" y="333"/>
                </a:lnTo>
                <a:lnTo>
                  <a:pt x="1346" y="344"/>
                </a:lnTo>
                <a:lnTo>
                  <a:pt x="1257" y="361"/>
                </a:lnTo>
                <a:lnTo>
                  <a:pt x="1171" y="385"/>
                </a:lnTo>
                <a:lnTo>
                  <a:pt x="1087" y="415"/>
                </a:lnTo>
                <a:lnTo>
                  <a:pt x="1007" y="450"/>
                </a:lnTo>
                <a:lnTo>
                  <a:pt x="929" y="492"/>
                </a:lnTo>
                <a:lnTo>
                  <a:pt x="856" y="540"/>
                </a:lnTo>
                <a:lnTo>
                  <a:pt x="785" y="592"/>
                </a:lnTo>
                <a:lnTo>
                  <a:pt x="720" y="648"/>
                </a:lnTo>
                <a:lnTo>
                  <a:pt x="658" y="710"/>
                </a:lnTo>
                <a:lnTo>
                  <a:pt x="601" y="776"/>
                </a:lnTo>
                <a:lnTo>
                  <a:pt x="549" y="846"/>
                </a:lnTo>
                <a:lnTo>
                  <a:pt x="502" y="920"/>
                </a:lnTo>
                <a:lnTo>
                  <a:pt x="460" y="998"/>
                </a:lnTo>
                <a:lnTo>
                  <a:pt x="425" y="1078"/>
                </a:lnTo>
                <a:lnTo>
                  <a:pt x="394" y="1162"/>
                </a:lnTo>
                <a:lnTo>
                  <a:pt x="371" y="1247"/>
                </a:lnTo>
                <a:lnTo>
                  <a:pt x="354" y="1337"/>
                </a:lnTo>
                <a:lnTo>
                  <a:pt x="342" y="1427"/>
                </a:lnTo>
                <a:lnTo>
                  <a:pt x="339" y="1521"/>
                </a:lnTo>
                <a:lnTo>
                  <a:pt x="342" y="1614"/>
                </a:lnTo>
                <a:lnTo>
                  <a:pt x="354" y="1704"/>
                </a:lnTo>
                <a:lnTo>
                  <a:pt x="371" y="1794"/>
                </a:lnTo>
                <a:lnTo>
                  <a:pt x="394" y="1880"/>
                </a:lnTo>
                <a:lnTo>
                  <a:pt x="425" y="1963"/>
                </a:lnTo>
                <a:lnTo>
                  <a:pt x="460" y="2045"/>
                </a:lnTo>
                <a:lnTo>
                  <a:pt x="502" y="2122"/>
                </a:lnTo>
                <a:lnTo>
                  <a:pt x="549" y="2195"/>
                </a:lnTo>
                <a:lnTo>
                  <a:pt x="601" y="2265"/>
                </a:lnTo>
                <a:lnTo>
                  <a:pt x="658" y="2331"/>
                </a:lnTo>
                <a:lnTo>
                  <a:pt x="720" y="2393"/>
                </a:lnTo>
                <a:lnTo>
                  <a:pt x="785" y="2450"/>
                </a:lnTo>
                <a:lnTo>
                  <a:pt x="856" y="2502"/>
                </a:lnTo>
                <a:lnTo>
                  <a:pt x="929" y="2549"/>
                </a:lnTo>
                <a:lnTo>
                  <a:pt x="1007" y="2591"/>
                </a:lnTo>
                <a:lnTo>
                  <a:pt x="1087" y="2627"/>
                </a:lnTo>
                <a:lnTo>
                  <a:pt x="1171" y="2657"/>
                </a:lnTo>
                <a:lnTo>
                  <a:pt x="1257" y="2680"/>
                </a:lnTo>
                <a:lnTo>
                  <a:pt x="1346" y="2698"/>
                </a:lnTo>
                <a:lnTo>
                  <a:pt x="1437" y="2709"/>
                </a:lnTo>
                <a:lnTo>
                  <a:pt x="1529" y="2712"/>
                </a:lnTo>
                <a:lnTo>
                  <a:pt x="1623" y="2709"/>
                </a:lnTo>
                <a:lnTo>
                  <a:pt x="1714" y="2698"/>
                </a:lnTo>
                <a:lnTo>
                  <a:pt x="1803" y="2680"/>
                </a:lnTo>
                <a:lnTo>
                  <a:pt x="1889" y="2657"/>
                </a:lnTo>
                <a:lnTo>
                  <a:pt x="1972" y="2627"/>
                </a:lnTo>
                <a:lnTo>
                  <a:pt x="2053" y="2591"/>
                </a:lnTo>
                <a:lnTo>
                  <a:pt x="2131" y="2549"/>
                </a:lnTo>
                <a:lnTo>
                  <a:pt x="2204" y="2502"/>
                </a:lnTo>
                <a:lnTo>
                  <a:pt x="2274" y="2450"/>
                </a:lnTo>
                <a:lnTo>
                  <a:pt x="2340" y="2393"/>
                </a:lnTo>
                <a:lnTo>
                  <a:pt x="2402" y="2331"/>
                </a:lnTo>
                <a:lnTo>
                  <a:pt x="2458" y="2265"/>
                </a:lnTo>
                <a:lnTo>
                  <a:pt x="2510" y="2195"/>
                </a:lnTo>
                <a:lnTo>
                  <a:pt x="2558" y="2122"/>
                </a:lnTo>
                <a:lnTo>
                  <a:pt x="2600" y="2045"/>
                </a:lnTo>
                <a:lnTo>
                  <a:pt x="2635" y="1963"/>
                </a:lnTo>
                <a:lnTo>
                  <a:pt x="2665" y="1880"/>
                </a:lnTo>
                <a:lnTo>
                  <a:pt x="2689" y="1794"/>
                </a:lnTo>
                <a:lnTo>
                  <a:pt x="2706" y="1704"/>
                </a:lnTo>
                <a:lnTo>
                  <a:pt x="2717" y="1614"/>
                </a:lnTo>
                <a:lnTo>
                  <a:pt x="2721" y="1521"/>
                </a:lnTo>
                <a:lnTo>
                  <a:pt x="2717" y="1427"/>
                </a:lnTo>
                <a:lnTo>
                  <a:pt x="2706" y="1337"/>
                </a:lnTo>
                <a:lnTo>
                  <a:pt x="2689" y="1247"/>
                </a:lnTo>
                <a:lnTo>
                  <a:pt x="2665" y="1162"/>
                </a:lnTo>
                <a:lnTo>
                  <a:pt x="2635" y="1078"/>
                </a:lnTo>
                <a:lnTo>
                  <a:pt x="2600" y="998"/>
                </a:lnTo>
                <a:lnTo>
                  <a:pt x="2558" y="920"/>
                </a:lnTo>
                <a:lnTo>
                  <a:pt x="2510" y="846"/>
                </a:lnTo>
                <a:lnTo>
                  <a:pt x="2458" y="776"/>
                </a:lnTo>
                <a:lnTo>
                  <a:pt x="2402" y="710"/>
                </a:lnTo>
                <a:lnTo>
                  <a:pt x="2340" y="648"/>
                </a:lnTo>
                <a:lnTo>
                  <a:pt x="2274" y="592"/>
                </a:lnTo>
                <a:lnTo>
                  <a:pt x="2204" y="540"/>
                </a:lnTo>
                <a:lnTo>
                  <a:pt x="2131" y="492"/>
                </a:lnTo>
                <a:lnTo>
                  <a:pt x="2053" y="450"/>
                </a:lnTo>
                <a:lnTo>
                  <a:pt x="1972" y="415"/>
                </a:lnTo>
                <a:lnTo>
                  <a:pt x="1889" y="385"/>
                </a:lnTo>
                <a:lnTo>
                  <a:pt x="1803" y="361"/>
                </a:lnTo>
                <a:lnTo>
                  <a:pt x="1714" y="344"/>
                </a:lnTo>
                <a:lnTo>
                  <a:pt x="1623" y="333"/>
                </a:lnTo>
                <a:lnTo>
                  <a:pt x="1529" y="329"/>
                </a:lnTo>
                <a:close/>
                <a:moveTo>
                  <a:pt x="1383" y="0"/>
                </a:moveTo>
                <a:lnTo>
                  <a:pt x="1416" y="6"/>
                </a:lnTo>
                <a:lnTo>
                  <a:pt x="1447" y="17"/>
                </a:lnTo>
                <a:lnTo>
                  <a:pt x="1475" y="34"/>
                </a:lnTo>
                <a:lnTo>
                  <a:pt x="1500" y="56"/>
                </a:lnTo>
                <a:lnTo>
                  <a:pt x="1520" y="82"/>
                </a:lnTo>
                <a:lnTo>
                  <a:pt x="1535" y="111"/>
                </a:lnTo>
                <a:lnTo>
                  <a:pt x="1545" y="144"/>
                </a:lnTo>
                <a:lnTo>
                  <a:pt x="1555" y="111"/>
                </a:lnTo>
                <a:lnTo>
                  <a:pt x="1572" y="83"/>
                </a:lnTo>
                <a:lnTo>
                  <a:pt x="1593" y="57"/>
                </a:lnTo>
                <a:lnTo>
                  <a:pt x="1617" y="36"/>
                </a:lnTo>
                <a:lnTo>
                  <a:pt x="1646" y="19"/>
                </a:lnTo>
                <a:lnTo>
                  <a:pt x="1677" y="9"/>
                </a:lnTo>
                <a:lnTo>
                  <a:pt x="1710" y="3"/>
                </a:lnTo>
                <a:lnTo>
                  <a:pt x="1744" y="6"/>
                </a:lnTo>
                <a:lnTo>
                  <a:pt x="1784" y="11"/>
                </a:lnTo>
                <a:lnTo>
                  <a:pt x="1814" y="19"/>
                </a:lnTo>
                <a:lnTo>
                  <a:pt x="1841" y="32"/>
                </a:lnTo>
                <a:lnTo>
                  <a:pt x="1865" y="48"/>
                </a:lnTo>
                <a:lnTo>
                  <a:pt x="1887" y="68"/>
                </a:lnTo>
                <a:lnTo>
                  <a:pt x="1905" y="91"/>
                </a:lnTo>
                <a:lnTo>
                  <a:pt x="1918" y="117"/>
                </a:lnTo>
                <a:lnTo>
                  <a:pt x="1927" y="144"/>
                </a:lnTo>
                <a:lnTo>
                  <a:pt x="1933" y="173"/>
                </a:lnTo>
                <a:lnTo>
                  <a:pt x="1932" y="204"/>
                </a:lnTo>
                <a:lnTo>
                  <a:pt x="1949" y="179"/>
                </a:lnTo>
                <a:lnTo>
                  <a:pt x="1969" y="157"/>
                </a:lnTo>
                <a:lnTo>
                  <a:pt x="1993" y="139"/>
                </a:lnTo>
                <a:lnTo>
                  <a:pt x="2019" y="126"/>
                </a:lnTo>
                <a:lnTo>
                  <a:pt x="2046" y="117"/>
                </a:lnTo>
                <a:lnTo>
                  <a:pt x="2075" y="112"/>
                </a:lnTo>
                <a:lnTo>
                  <a:pt x="2105" y="112"/>
                </a:lnTo>
                <a:lnTo>
                  <a:pt x="2134" y="117"/>
                </a:lnTo>
                <a:lnTo>
                  <a:pt x="2162" y="127"/>
                </a:lnTo>
                <a:lnTo>
                  <a:pt x="2199" y="145"/>
                </a:lnTo>
                <a:lnTo>
                  <a:pt x="2226" y="160"/>
                </a:lnTo>
                <a:lnTo>
                  <a:pt x="2248" y="180"/>
                </a:lnTo>
                <a:lnTo>
                  <a:pt x="2266" y="203"/>
                </a:lnTo>
                <a:lnTo>
                  <a:pt x="2281" y="227"/>
                </a:lnTo>
                <a:lnTo>
                  <a:pt x="2292" y="255"/>
                </a:lnTo>
                <a:lnTo>
                  <a:pt x="2298" y="283"/>
                </a:lnTo>
                <a:lnTo>
                  <a:pt x="2299" y="312"/>
                </a:lnTo>
                <a:lnTo>
                  <a:pt x="2296" y="342"/>
                </a:lnTo>
                <a:lnTo>
                  <a:pt x="2287" y="371"/>
                </a:lnTo>
                <a:lnTo>
                  <a:pt x="2310" y="351"/>
                </a:lnTo>
                <a:lnTo>
                  <a:pt x="2335" y="336"/>
                </a:lnTo>
                <a:lnTo>
                  <a:pt x="2364" y="326"/>
                </a:lnTo>
                <a:lnTo>
                  <a:pt x="2392" y="320"/>
                </a:lnTo>
                <a:lnTo>
                  <a:pt x="2420" y="319"/>
                </a:lnTo>
                <a:lnTo>
                  <a:pt x="2449" y="322"/>
                </a:lnTo>
                <a:lnTo>
                  <a:pt x="2478" y="331"/>
                </a:lnTo>
                <a:lnTo>
                  <a:pt x="2505" y="344"/>
                </a:lnTo>
                <a:lnTo>
                  <a:pt x="2530" y="362"/>
                </a:lnTo>
                <a:lnTo>
                  <a:pt x="2559" y="389"/>
                </a:lnTo>
                <a:lnTo>
                  <a:pt x="2579" y="412"/>
                </a:lnTo>
                <a:lnTo>
                  <a:pt x="2596" y="437"/>
                </a:lnTo>
                <a:lnTo>
                  <a:pt x="2608" y="464"/>
                </a:lnTo>
                <a:lnTo>
                  <a:pt x="2614" y="492"/>
                </a:lnTo>
                <a:lnTo>
                  <a:pt x="2618" y="520"/>
                </a:lnTo>
                <a:lnTo>
                  <a:pt x="2616" y="550"/>
                </a:lnTo>
                <a:lnTo>
                  <a:pt x="2608" y="578"/>
                </a:lnTo>
                <a:lnTo>
                  <a:pt x="2596" y="605"/>
                </a:lnTo>
                <a:lnTo>
                  <a:pt x="2581" y="630"/>
                </a:lnTo>
                <a:lnTo>
                  <a:pt x="2608" y="619"/>
                </a:lnTo>
                <a:lnTo>
                  <a:pt x="2637" y="611"/>
                </a:lnTo>
                <a:lnTo>
                  <a:pt x="2665" y="609"/>
                </a:lnTo>
                <a:lnTo>
                  <a:pt x="2695" y="612"/>
                </a:lnTo>
                <a:lnTo>
                  <a:pt x="2723" y="619"/>
                </a:lnTo>
                <a:lnTo>
                  <a:pt x="2749" y="630"/>
                </a:lnTo>
                <a:lnTo>
                  <a:pt x="2774" y="646"/>
                </a:lnTo>
                <a:lnTo>
                  <a:pt x="2796" y="666"/>
                </a:lnTo>
                <a:lnTo>
                  <a:pt x="2815" y="691"/>
                </a:lnTo>
                <a:lnTo>
                  <a:pt x="2836" y="724"/>
                </a:lnTo>
                <a:lnTo>
                  <a:pt x="2850" y="752"/>
                </a:lnTo>
                <a:lnTo>
                  <a:pt x="2859" y="780"/>
                </a:lnTo>
                <a:lnTo>
                  <a:pt x="2862" y="810"/>
                </a:lnTo>
                <a:lnTo>
                  <a:pt x="2861" y="839"/>
                </a:lnTo>
                <a:lnTo>
                  <a:pt x="2855" y="868"/>
                </a:lnTo>
                <a:lnTo>
                  <a:pt x="2845" y="895"/>
                </a:lnTo>
                <a:lnTo>
                  <a:pt x="2830" y="920"/>
                </a:lnTo>
                <a:lnTo>
                  <a:pt x="2811" y="942"/>
                </a:lnTo>
                <a:lnTo>
                  <a:pt x="2789" y="962"/>
                </a:lnTo>
                <a:lnTo>
                  <a:pt x="2818" y="958"/>
                </a:lnTo>
                <a:lnTo>
                  <a:pt x="2848" y="960"/>
                </a:lnTo>
                <a:lnTo>
                  <a:pt x="2877" y="966"/>
                </a:lnTo>
                <a:lnTo>
                  <a:pt x="2904" y="976"/>
                </a:lnTo>
                <a:lnTo>
                  <a:pt x="2929" y="991"/>
                </a:lnTo>
                <a:lnTo>
                  <a:pt x="2951" y="1010"/>
                </a:lnTo>
                <a:lnTo>
                  <a:pt x="2971" y="1033"/>
                </a:lnTo>
                <a:lnTo>
                  <a:pt x="2985" y="1057"/>
                </a:lnTo>
                <a:lnTo>
                  <a:pt x="2997" y="1087"/>
                </a:lnTo>
                <a:lnTo>
                  <a:pt x="3008" y="1124"/>
                </a:lnTo>
                <a:lnTo>
                  <a:pt x="3014" y="1155"/>
                </a:lnTo>
                <a:lnTo>
                  <a:pt x="3014" y="1185"/>
                </a:lnTo>
                <a:lnTo>
                  <a:pt x="3009" y="1214"/>
                </a:lnTo>
                <a:lnTo>
                  <a:pt x="2999" y="1242"/>
                </a:lnTo>
                <a:lnTo>
                  <a:pt x="2985" y="1267"/>
                </a:lnTo>
                <a:lnTo>
                  <a:pt x="2968" y="1290"/>
                </a:lnTo>
                <a:lnTo>
                  <a:pt x="2947" y="1311"/>
                </a:lnTo>
                <a:lnTo>
                  <a:pt x="2922" y="1327"/>
                </a:lnTo>
                <a:lnTo>
                  <a:pt x="2895" y="1339"/>
                </a:lnTo>
                <a:lnTo>
                  <a:pt x="2928" y="1346"/>
                </a:lnTo>
                <a:lnTo>
                  <a:pt x="2959" y="1357"/>
                </a:lnTo>
                <a:lnTo>
                  <a:pt x="2988" y="1374"/>
                </a:lnTo>
                <a:lnTo>
                  <a:pt x="3011" y="1396"/>
                </a:lnTo>
                <a:lnTo>
                  <a:pt x="3032" y="1422"/>
                </a:lnTo>
                <a:lnTo>
                  <a:pt x="3046" y="1451"/>
                </a:lnTo>
                <a:lnTo>
                  <a:pt x="3056" y="1484"/>
                </a:lnTo>
                <a:lnTo>
                  <a:pt x="3060" y="1518"/>
                </a:lnTo>
                <a:lnTo>
                  <a:pt x="3060" y="1521"/>
                </a:lnTo>
                <a:lnTo>
                  <a:pt x="3059" y="1561"/>
                </a:lnTo>
                <a:lnTo>
                  <a:pt x="3054" y="1595"/>
                </a:lnTo>
                <a:lnTo>
                  <a:pt x="3044" y="1626"/>
                </a:lnTo>
                <a:lnTo>
                  <a:pt x="3028" y="1656"/>
                </a:lnTo>
                <a:lnTo>
                  <a:pt x="3008" y="1681"/>
                </a:lnTo>
                <a:lnTo>
                  <a:pt x="2983" y="1702"/>
                </a:lnTo>
                <a:lnTo>
                  <a:pt x="2955" y="1718"/>
                </a:lnTo>
                <a:lnTo>
                  <a:pt x="2923" y="1729"/>
                </a:lnTo>
                <a:lnTo>
                  <a:pt x="2890" y="1735"/>
                </a:lnTo>
                <a:lnTo>
                  <a:pt x="2917" y="1747"/>
                </a:lnTo>
                <a:lnTo>
                  <a:pt x="2941" y="1764"/>
                </a:lnTo>
                <a:lnTo>
                  <a:pt x="2963" y="1786"/>
                </a:lnTo>
                <a:lnTo>
                  <a:pt x="2980" y="1808"/>
                </a:lnTo>
                <a:lnTo>
                  <a:pt x="2992" y="1834"/>
                </a:lnTo>
                <a:lnTo>
                  <a:pt x="3001" y="1863"/>
                </a:lnTo>
                <a:lnTo>
                  <a:pt x="3004" y="1892"/>
                </a:lnTo>
                <a:lnTo>
                  <a:pt x="3003" y="1922"/>
                </a:lnTo>
                <a:lnTo>
                  <a:pt x="2998" y="1952"/>
                </a:lnTo>
                <a:lnTo>
                  <a:pt x="2986" y="1989"/>
                </a:lnTo>
                <a:lnTo>
                  <a:pt x="2974" y="2018"/>
                </a:lnTo>
                <a:lnTo>
                  <a:pt x="2958" y="2044"/>
                </a:lnTo>
                <a:lnTo>
                  <a:pt x="2939" y="2065"/>
                </a:lnTo>
                <a:lnTo>
                  <a:pt x="2916" y="2083"/>
                </a:lnTo>
                <a:lnTo>
                  <a:pt x="2890" y="2098"/>
                </a:lnTo>
                <a:lnTo>
                  <a:pt x="2863" y="2107"/>
                </a:lnTo>
                <a:lnTo>
                  <a:pt x="2834" y="2113"/>
                </a:lnTo>
                <a:lnTo>
                  <a:pt x="2804" y="2114"/>
                </a:lnTo>
                <a:lnTo>
                  <a:pt x="2775" y="2109"/>
                </a:lnTo>
                <a:lnTo>
                  <a:pt x="2798" y="2130"/>
                </a:lnTo>
                <a:lnTo>
                  <a:pt x="2816" y="2152"/>
                </a:lnTo>
                <a:lnTo>
                  <a:pt x="2829" y="2178"/>
                </a:lnTo>
                <a:lnTo>
                  <a:pt x="2839" y="2205"/>
                </a:lnTo>
                <a:lnTo>
                  <a:pt x="2844" y="2234"/>
                </a:lnTo>
                <a:lnTo>
                  <a:pt x="2845" y="2263"/>
                </a:lnTo>
                <a:lnTo>
                  <a:pt x="2841" y="2292"/>
                </a:lnTo>
                <a:lnTo>
                  <a:pt x="2832" y="2321"/>
                </a:lnTo>
                <a:lnTo>
                  <a:pt x="2817" y="2348"/>
                </a:lnTo>
                <a:lnTo>
                  <a:pt x="2794" y="2382"/>
                </a:lnTo>
                <a:lnTo>
                  <a:pt x="2775" y="2406"/>
                </a:lnTo>
                <a:lnTo>
                  <a:pt x="2752" y="2425"/>
                </a:lnTo>
                <a:lnTo>
                  <a:pt x="2728" y="2441"/>
                </a:lnTo>
                <a:lnTo>
                  <a:pt x="2700" y="2451"/>
                </a:lnTo>
                <a:lnTo>
                  <a:pt x="2672" y="2458"/>
                </a:lnTo>
                <a:lnTo>
                  <a:pt x="2644" y="2460"/>
                </a:lnTo>
                <a:lnTo>
                  <a:pt x="2614" y="2456"/>
                </a:lnTo>
                <a:lnTo>
                  <a:pt x="2586" y="2449"/>
                </a:lnTo>
                <a:lnTo>
                  <a:pt x="2558" y="2436"/>
                </a:lnTo>
                <a:lnTo>
                  <a:pt x="2574" y="2462"/>
                </a:lnTo>
                <a:lnTo>
                  <a:pt x="2585" y="2489"/>
                </a:lnTo>
                <a:lnTo>
                  <a:pt x="2592" y="2517"/>
                </a:lnTo>
                <a:lnTo>
                  <a:pt x="2593" y="2547"/>
                </a:lnTo>
                <a:lnTo>
                  <a:pt x="2590" y="2575"/>
                </a:lnTo>
                <a:lnTo>
                  <a:pt x="2583" y="2603"/>
                </a:lnTo>
                <a:lnTo>
                  <a:pt x="2570" y="2631"/>
                </a:lnTo>
                <a:lnTo>
                  <a:pt x="2553" y="2654"/>
                </a:lnTo>
                <a:lnTo>
                  <a:pt x="2532" y="2677"/>
                </a:lnTo>
                <a:lnTo>
                  <a:pt x="2501" y="2703"/>
                </a:lnTo>
                <a:lnTo>
                  <a:pt x="2477" y="2720"/>
                </a:lnTo>
                <a:lnTo>
                  <a:pt x="2449" y="2732"/>
                </a:lnTo>
                <a:lnTo>
                  <a:pt x="2635" y="3353"/>
                </a:lnTo>
                <a:lnTo>
                  <a:pt x="2638" y="3376"/>
                </a:lnTo>
                <a:lnTo>
                  <a:pt x="2636" y="3398"/>
                </a:lnTo>
                <a:lnTo>
                  <a:pt x="2628" y="3421"/>
                </a:lnTo>
                <a:lnTo>
                  <a:pt x="2614" y="3439"/>
                </a:lnTo>
                <a:lnTo>
                  <a:pt x="2596" y="3454"/>
                </a:lnTo>
                <a:lnTo>
                  <a:pt x="2575" y="3464"/>
                </a:lnTo>
                <a:lnTo>
                  <a:pt x="1829" y="3688"/>
                </a:lnTo>
                <a:lnTo>
                  <a:pt x="1803" y="3691"/>
                </a:lnTo>
                <a:lnTo>
                  <a:pt x="1785" y="3689"/>
                </a:lnTo>
                <a:lnTo>
                  <a:pt x="1767" y="3683"/>
                </a:lnTo>
                <a:lnTo>
                  <a:pt x="1751" y="3674"/>
                </a:lnTo>
                <a:lnTo>
                  <a:pt x="1736" y="3662"/>
                </a:lnTo>
                <a:lnTo>
                  <a:pt x="1725" y="3646"/>
                </a:lnTo>
                <a:lnTo>
                  <a:pt x="1718" y="3628"/>
                </a:lnTo>
                <a:lnTo>
                  <a:pt x="1529" y="3002"/>
                </a:lnTo>
                <a:lnTo>
                  <a:pt x="1342" y="3628"/>
                </a:lnTo>
                <a:lnTo>
                  <a:pt x="1335" y="3646"/>
                </a:lnTo>
                <a:lnTo>
                  <a:pt x="1324" y="3662"/>
                </a:lnTo>
                <a:lnTo>
                  <a:pt x="1309" y="3674"/>
                </a:lnTo>
                <a:lnTo>
                  <a:pt x="1293" y="3683"/>
                </a:lnTo>
                <a:lnTo>
                  <a:pt x="1275" y="3689"/>
                </a:lnTo>
                <a:lnTo>
                  <a:pt x="1257" y="3691"/>
                </a:lnTo>
                <a:lnTo>
                  <a:pt x="1231" y="3688"/>
                </a:lnTo>
                <a:lnTo>
                  <a:pt x="485" y="3464"/>
                </a:lnTo>
                <a:lnTo>
                  <a:pt x="463" y="3454"/>
                </a:lnTo>
                <a:lnTo>
                  <a:pt x="445" y="3439"/>
                </a:lnTo>
                <a:lnTo>
                  <a:pt x="432" y="3421"/>
                </a:lnTo>
                <a:lnTo>
                  <a:pt x="424" y="3398"/>
                </a:lnTo>
                <a:lnTo>
                  <a:pt x="422" y="3376"/>
                </a:lnTo>
                <a:lnTo>
                  <a:pt x="425" y="3353"/>
                </a:lnTo>
                <a:lnTo>
                  <a:pt x="615" y="2719"/>
                </a:lnTo>
                <a:lnTo>
                  <a:pt x="584" y="2711"/>
                </a:lnTo>
                <a:lnTo>
                  <a:pt x="556" y="2697"/>
                </a:lnTo>
                <a:lnTo>
                  <a:pt x="529" y="2678"/>
                </a:lnTo>
                <a:lnTo>
                  <a:pt x="500" y="2651"/>
                </a:lnTo>
                <a:lnTo>
                  <a:pt x="478" y="2629"/>
                </a:lnTo>
                <a:lnTo>
                  <a:pt x="462" y="2603"/>
                </a:lnTo>
                <a:lnTo>
                  <a:pt x="451" y="2577"/>
                </a:lnTo>
                <a:lnTo>
                  <a:pt x="443" y="2549"/>
                </a:lnTo>
                <a:lnTo>
                  <a:pt x="441" y="2520"/>
                </a:lnTo>
                <a:lnTo>
                  <a:pt x="443" y="2490"/>
                </a:lnTo>
                <a:lnTo>
                  <a:pt x="451" y="2462"/>
                </a:lnTo>
                <a:lnTo>
                  <a:pt x="462" y="2435"/>
                </a:lnTo>
                <a:lnTo>
                  <a:pt x="478" y="2410"/>
                </a:lnTo>
                <a:lnTo>
                  <a:pt x="451" y="2423"/>
                </a:lnTo>
                <a:lnTo>
                  <a:pt x="422" y="2429"/>
                </a:lnTo>
                <a:lnTo>
                  <a:pt x="393" y="2432"/>
                </a:lnTo>
                <a:lnTo>
                  <a:pt x="364" y="2428"/>
                </a:lnTo>
                <a:lnTo>
                  <a:pt x="336" y="2421"/>
                </a:lnTo>
                <a:lnTo>
                  <a:pt x="310" y="2410"/>
                </a:lnTo>
                <a:lnTo>
                  <a:pt x="285" y="2394"/>
                </a:lnTo>
                <a:lnTo>
                  <a:pt x="262" y="2374"/>
                </a:lnTo>
                <a:lnTo>
                  <a:pt x="244" y="2349"/>
                </a:lnTo>
                <a:lnTo>
                  <a:pt x="223" y="2316"/>
                </a:lnTo>
                <a:lnTo>
                  <a:pt x="209" y="2288"/>
                </a:lnTo>
                <a:lnTo>
                  <a:pt x="200" y="2260"/>
                </a:lnTo>
                <a:lnTo>
                  <a:pt x="197" y="2230"/>
                </a:lnTo>
                <a:lnTo>
                  <a:pt x="198" y="2201"/>
                </a:lnTo>
                <a:lnTo>
                  <a:pt x="203" y="2173"/>
                </a:lnTo>
                <a:lnTo>
                  <a:pt x="215" y="2145"/>
                </a:lnTo>
                <a:lnTo>
                  <a:pt x="229" y="2121"/>
                </a:lnTo>
                <a:lnTo>
                  <a:pt x="247" y="2098"/>
                </a:lnTo>
                <a:lnTo>
                  <a:pt x="271" y="2078"/>
                </a:lnTo>
                <a:lnTo>
                  <a:pt x="241" y="2082"/>
                </a:lnTo>
                <a:lnTo>
                  <a:pt x="211" y="2080"/>
                </a:lnTo>
                <a:lnTo>
                  <a:pt x="182" y="2074"/>
                </a:lnTo>
                <a:lnTo>
                  <a:pt x="156" y="2064"/>
                </a:lnTo>
                <a:lnTo>
                  <a:pt x="130" y="2048"/>
                </a:lnTo>
                <a:lnTo>
                  <a:pt x="108" y="2030"/>
                </a:lnTo>
                <a:lnTo>
                  <a:pt x="89" y="2007"/>
                </a:lnTo>
                <a:lnTo>
                  <a:pt x="73" y="1983"/>
                </a:lnTo>
                <a:lnTo>
                  <a:pt x="62" y="1953"/>
                </a:lnTo>
                <a:lnTo>
                  <a:pt x="52" y="1915"/>
                </a:lnTo>
                <a:lnTo>
                  <a:pt x="46" y="1884"/>
                </a:lnTo>
                <a:lnTo>
                  <a:pt x="46" y="1855"/>
                </a:lnTo>
                <a:lnTo>
                  <a:pt x="51" y="1825"/>
                </a:lnTo>
                <a:lnTo>
                  <a:pt x="61" y="1797"/>
                </a:lnTo>
                <a:lnTo>
                  <a:pt x="74" y="1772"/>
                </a:lnTo>
                <a:lnTo>
                  <a:pt x="93" y="1748"/>
                </a:lnTo>
                <a:lnTo>
                  <a:pt x="114" y="1728"/>
                </a:lnTo>
                <a:lnTo>
                  <a:pt x="139" y="1712"/>
                </a:lnTo>
                <a:lnTo>
                  <a:pt x="167" y="1700"/>
                </a:lnTo>
                <a:lnTo>
                  <a:pt x="133" y="1694"/>
                </a:lnTo>
                <a:lnTo>
                  <a:pt x="102" y="1683"/>
                </a:lnTo>
                <a:lnTo>
                  <a:pt x="73" y="1666"/>
                </a:lnTo>
                <a:lnTo>
                  <a:pt x="48" y="1644"/>
                </a:lnTo>
                <a:lnTo>
                  <a:pt x="28" y="1618"/>
                </a:lnTo>
                <a:lnTo>
                  <a:pt x="13" y="1589"/>
                </a:lnTo>
                <a:lnTo>
                  <a:pt x="3" y="1557"/>
                </a:lnTo>
                <a:lnTo>
                  <a:pt x="0" y="1522"/>
                </a:lnTo>
                <a:lnTo>
                  <a:pt x="0" y="1521"/>
                </a:lnTo>
                <a:lnTo>
                  <a:pt x="1" y="1483"/>
                </a:lnTo>
                <a:lnTo>
                  <a:pt x="4" y="1449"/>
                </a:lnTo>
                <a:lnTo>
                  <a:pt x="15" y="1417"/>
                </a:lnTo>
                <a:lnTo>
                  <a:pt x="30" y="1388"/>
                </a:lnTo>
                <a:lnTo>
                  <a:pt x="52" y="1363"/>
                </a:lnTo>
                <a:lnTo>
                  <a:pt x="76" y="1341"/>
                </a:lnTo>
                <a:lnTo>
                  <a:pt x="105" y="1324"/>
                </a:lnTo>
                <a:lnTo>
                  <a:pt x="136" y="1314"/>
                </a:lnTo>
                <a:lnTo>
                  <a:pt x="169" y="1309"/>
                </a:lnTo>
                <a:lnTo>
                  <a:pt x="142" y="1296"/>
                </a:lnTo>
                <a:lnTo>
                  <a:pt x="117" y="1278"/>
                </a:lnTo>
                <a:lnTo>
                  <a:pt x="97" y="1258"/>
                </a:lnTo>
                <a:lnTo>
                  <a:pt x="80" y="1234"/>
                </a:lnTo>
                <a:lnTo>
                  <a:pt x="68" y="1208"/>
                </a:lnTo>
                <a:lnTo>
                  <a:pt x="59" y="1181"/>
                </a:lnTo>
                <a:lnTo>
                  <a:pt x="54" y="1151"/>
                </a:lnTo>
                <a:lnTo>
                  <a:pt x="55" y="1122"/>
                </a:lnTo>
                <a:lnTo>
                  <a:pt x="61" y="1091"/>
                </a:lnTo>
                <a:lnTo>
                  <a:pt x="73" y="1053"/>
                </a:lnTo>
                <a:lnTo>
                  <a:pt x="85" y="1025"/>
                </a:lnTo>
                <a:lnTo>
                  <a:pt x="100" y="1000"/>
                </a:lnTo>
                <a:lnTo>
                  <a:pt x="121" y="978"/>
                </a:lnTo>
                <a:lnTo>
                  <a:pt x="143" y="960"/>
                </a:lnTo>
                <a:lnTo>
                  <a:pt x="168" y="946"/>
                </a:lnTo>
                <a:lnTo>
                  <a:pt x="195" y="935"/>
                </a:lnTo>
                <a:lnTo>
                  <a:pt x="225" y="930"/>
                </a:lnTo>
                <a:lnTo>
                  <a:pt x="254" y="930"/>
                </a:lnTo>
                <a:lnTo>
                  <a:pt x="285" y="934"/>
                </a:lnTo>
                <a:lnTo>
                  <a:pt x="262" y="914"/>
                </a:lnTo>
                <a:lnTo>
                  <a:pt x="243" y="890"/>
                </a:lnTo>
                <a:lnTo>
                  <a:pt x="229" y="865"/>
                </a:lnTo>
                <a:lnTo>
                  <a:pt x="219" y="837"/>
                </a:lnTo>
                <a:lnTo>
                  <a:pt x="215" y="809"/>
                </a:lnTo>
                <a:lnTo>
                  <a:pt x="214" y="779"/>
                </a:lnTo>
                <a:lnTo>
                  <a:pt x="218" y="751"/>
                </a:lnTo>
                <a:lnTo>
                  <a:pt x="228" y="722"/>
                </a:lnTo>
                <a:lnTo>
                  <a:pt x="242" y="694"/>
                </a:lnTo>
                <a:lnTo>
                  <a:pt x="263" y="662"/>
                </a:lnTo>
                <a:lnTo>
                  <a:pt x="284" y="638"/>
                </a:lnTo>
                <a:lnTo>
                  <a:pt x="305" y="619"/>
                </a:lnTo>
                <a:lnTo>
                  <a:pt x="331" y="603"/>
                </a:lnTo>
                <a:lnTo>
                  <a:pt x="357" y="592"/>
                </a:lnTo>
                <a:lnTo>
                  <a:pt x="385" y="585"/>
                </a:lnTo>
                <a:lnTo>
                  <a:pt x="415" y="584"/>
                </a:lnTo>
                <a:lnTo>
                  <a:pt x="444" y="586"/>
                </a:lnTo>
                <a:lnTo>
                  <a:pt x="472" y="594"/>
                </a:lnTo>
                <a:lnTo>
                  <a:pt x="501" y="607"/>
                </a:lnTo>
                <a:lnTo>
                  <a:pt x="484" y="581"/>
                </a:lnTo>
                <a:lnTo>
                  <a:pt x="474" y="553"/>
                </a:lnTo>
                <a:lnTo>
                  <a:pt x="467" y="525"/>
                </a:lnTo>
                <a:lnTo>
                  <a:pt x="466" y="497"/>
                </a:lnTo>
                <a:lnTo>
                  <a:pt x="468" y="467"/>
                </a:lnTo>
                <a:lnTo>
                  <a:pt x="476" y="439"/>
                </a:lnTo>
                <a:lnTo>
                  <a:pt x="488" y="413"/>
                </a:lnTo>
                <a:lnTo>
                  <a:pt x="505" y="388"/>
                </a:lnTo>
                <a:lnTo>
                  <a:pt x="527" y="365"/>
                </a:lnTo>
                <a:lnTo>
                  <a:pt x="557" y="340"/>
                </a:lnTo>
                <a:lnTo>
                  <a:pt x="582" y="322"/>
                </a:lnTo>
                <a:lnTo>
                  <a:pt x="609" y="310"/>
                </a:lnTo>
                <a:lnTo>
                  <a:pt x="637" y="302"/>
                </a:lnTo>
                <a:lnTo>
                  <a:pt x="667" y="299"/>
                </a:lnTo>
                <a:lnTo>
                  <a:pt x="695" y="301"/>
                </a:lnTo>
                <a:lnTo>
                  <a:pt x="723" y="308"/>
                </a:lnTo>
                <a:lnTo>
                  <a:pt x="750" y="318"/>
                </a:lnTo>
                <a:lnTo>
                  <a:pt x="776" y="334"/>
                </a:lnTo>
                <a:lnTo>
                  <a:pt x="799" y="353"/>
                </a:lnTo>
                <a:lnTo>
                  <a:pt x="791" y="325"/>
                </a:lnTo>
                <a:lnTo>
                  <a:pt x="788" y="295"/>
                </a:lnTo>
                <a:lnTo>
                  <a:pt x="790" y="266"/>
                </a:lnTo>
                <a:lnTo>
                  <a:pt x="797" y="238"/>
                </a:lnTo>
                <a:lnTo>
                  <a:pt x="808" y="210"/>
                </a:lnTo>
                <a:lnTo>
                  <a:pt x="823" y="186"/>
                </a:lnTo>
                <a:lnTo>
                  <a:pt x="842" y="164"/>
                </a:lnTo>
                <a:lnTo>
                  <a:pt x="866" y="145"/>
                </a:lnTo>
                <a:lnTo>
                  <a:pt x="892" y="129"/>
                </a:lnTo>
                <a:lnTo>
                  <a:pt x="928" y="113"/>
                </a:lnTo>
                <a:lnTo>
                  <a:pt x="957" y="104"/>
                </a:lnTo>
                <a:lnTo>
                  <a:pt x="987" y="100"/>
                </a:lnTo>
                <a:lnTo>
                  <a:pt x="1016" y="100"/>
                </a:lnTo>
                <a:lnTo>
                  <a:pt x="1045" y="105"/>
                </a:lnTo>
                <a:lnTo>
                  <a:pt x="1073" y="115"/>
                </a:lnTo>
                <a:lnTo>
                  <a:pt x="1097" y="129"/>
                </a:lnTo>
                <a:lnTo>
                  <a:pt x="1121" y="147"/>
                </a:lnTo>
                <a:lnTo>
                  <a:pt x="1140" y="170"/>
                </a:lnTo>
                <a:lnTo>
                  <a:pt x="1157" y="195"/>
                </a:lnTo>
                <a:lnTo>
                  <a:pt x="1157" y="161"/>
                </a:lnTo>
                <a:lnTo>
                  <a:pt x="1165" y="128"/>
                </a:lnTo>
                <a:lnTo>
                  <a:pt x="1178" y="98"/>
                </a:lnTo>
                <a:lnTo>
                  <a:pt x="1196" y="71"/>
                </a:lnTo>
                <a:lnTo>
                  <a:pt x="1218" y="48"/>
                </a:lnTo>
                <a:lnTo>
                  <a:pt x="1246" y="28"/>
                </a:lnTo>
                <a:lnTo>
                  <a:pt x="1276" y="15"/>
                </a:lnTo>
                <a:lnTo>
                  <a:pt x="1310" y="6"/>
                </a:lnTo>
                <a:lnTo>
                  <a:pt x="1348" y="1"/>
                </a:lnTo>
                <a:lnTo>
                  <a:pt x="138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" name="Freeform 33"/>
          <p:cNvSpPr>
            <a:spLocks noEditPoints="1"/>
          </p:cNvSpPr>
          <p:nvPr/>
        </p:nvSpPr>
        <p:spPr bwMode="auto">
          <a:xfrm>
            <a:off x="3341821" y="2991969"/>
            <a:ext cx="633429" cy="650406"/>
          </a:xfrm>
          <a:custGeom>
            <a:avLst/>
            <a:gdLst>
              <a:gd name="T0" fmla="*/ 2512 w 2909"/>
              <a:gd name="T1" fmla="*/ 2281 h 3489"/>
              <a:gd name="T2" fmla="*/ 2593 w 2909"/>
              <a:gd name="T3" fmla="*/ 2495 h 3489"/>
              <a:gd name="T4" fmla="*/ 2682 w 2909"/>
              <a:gd name="T5" fmla="*/ 2741 h 3489"/>
              <a:gd name="T6" fmla="*/ 2753 w 2909"/>
              <a:gd name="T7" fmla="*/ 2960 h 3489"/>
              <a:gd name="T8" fmla="*/ 2782 w 2909"/>
              <a:gd name="T9" fmla="*/ 3087 h 3489"/>
              <a:gd name="T10" fmla="*/ 2733 w 2909"/>
              <a:gd name="T11" fmla="*/ 3316 h 3489"/>
              <a:gd name="T12" fmla="*/ 2611 w 2909"/>
              <a:gd name="T13" fmla="*/ 3450 h 3489"/>
              <a:gd name="T14" fmla="*/ 2452 w 2909"/>
              <a:gd name="T15" fmla="*/ 3489 h 3489"/>
              <a:gd name="T16" fmla="*/ 2299 w 2909"/>
              <a:gd name="T17" fmla="*/ 3431 h 3489"/>
              <a:gd name="T18" fmla="*/ 2188 w 2909"/>
              <a:gd name="T19" fmla="*/ 3278 h 3489"/>
              <a:gd name="T20" fmla="*/ 2157 w 2909"/>
              <a:gd name="T21" fmla="*/ 3072 h 3489"/>
              <a:gd name="T22" fmla="*/ 2194 w 2909"/>
              <a:gd name="T23" fmla="*/ 2927 h 3489"/>
              <a:gd name="T24" fmla="*/ 2266 w 2909"/>
              <a:gd name="T25" fmla="*/ 2703 h 3489"/>
              <a:gd name="T26" fmla="*/ 2351 w 2909"/>
              <a:gd name="T27" fmla="*/ 2463 h 3489"/>
              <a:gd name="T28" fmla="*/ 2427 w 2909"/>
              <a:gd name="T29" fmla="*/ 2265 h 3489"/>
              <a:gd name="T30" fmla="*/ 357 w 2909"/>
              <a:gd name="T31" fmla="*/ 0 h 3489"/>
              <a:gd name="T32" fmla="*/ 491 w 2909"/>
              <a:gd name="T33" fmla="*/ 68 h 3489"/>
              <a:gd name="T34" fmla="*/ 1164 w 2909"/>
              <a:gd name="T35" fmla="*/ 26 h 3489"/>
              <a:gd name="T36" fmla="*/ 1312 w 2909"/>
              <a:gd name="T37" fmla="*/ 11 h 3489"/>
              <a:gd name="T38" fmla="*/ 1939 w 2909"/>
              <a:gd name="T39" fmla="*/ 94 h 3489"/>
              <a:gd name="T40" fmla="*/ 2061 w 2909"/>
              <a:gd name="T41" fmla="*/ 3 h 3489"/>
              <a:gd name="T42" fmla="*/ 2208 w 2909"/>
              <a:gd name="T43" fmla="*/ 42 h 3489"/>
              <a:gd name="T44" fmla="*/ 2285 w 2909"/>
              <a:gd name="T45" fmla="*/ 186 h 3489"/>
              <a:gd name="T46" fmla="*/ 2242 w 2909"/>
              <a:gd name="T47" fmla="*/ 365 h 3489"/>
              <a:gd name="T48" fmla="*/ 2092 w 2909"/>
              <a:gd name="T49" fmla="*/ 443 h 3489"/>
              <a:gd name="T50" fmla="*/ 1961 w 2909"/>
              <a:gd name="T51" fmla="*/ 379 h 3489"/>
              <a:gd name="T52" fmla="*/ 1350 w 2909"/>
              <a:gd name="T53" fmla="*/ 410 h 3489"/>
              <a:gd name="T54" fmla="*/ 1666 w 2909"/>
              <a:gd name="T55" fmla="*/ 585 h 3489"/>
              <a:gd name="T56" fmla="*/ 1710 w 2909"/>
              <a:gd name="T57" fmla="*/ 908 h 3489"/>
              <a:gd name="T58" fmla="*/ 2559 w 2909"/>
              <a:gd name="T59" fmla="*/ 953 h 3489"/>
              <a:gd name="T60" fmla="*/ 2748 w 2909"/>
              <a:gd name="T61" fmla="*/ 1111 h 3489"/>
              <a:gd name="T62" fmla="*/ 2836 w 2909"/>
              <a:gd name="T63" fmla="*/ 1345 h 3489"/>
              <a:gd name="T64" fmla="*/ 2890 w 2909"/>
              <a:gd name="T65" fmla="*/ 1853 h 3489"/>
              <a:gd name="T66" fmla="*/ 2899 w 2909"/>
              <a:gd name="T67" fmla="*/ 1976 h 3489"/>
              <a:gd name="T68" fmla="*/ 2803 w 2909"/>
              <a:gd name="T69" fmla="*/ 2043 h 3489"/>
              <a:gd name="T70" fmla="*/ 2070 w 2909"/>
              <a:gd name="T71" fmla="*/ 1998 h 3489"/>
              <a:gd name="T72" fmla="*/ 2055 w 2909"/>
              <a:gd name="T73" fmla="*/ 1876 h 3489"/>
              <a:gd name="T74" fmla="*/ 2084 w 2909"/>
              <a:gd name="T75" fmla="*/ 1754 h 3489"/>
              <a:gd name="T76" fmla="*/ 2024 w 2909"/>
              <a:gd name="T77" fmla="*/ 1644 h 3489"/>
              <a:gd name="T78" fmla="*/ 1616 w 2909"/>
              <a:gd name="T79" fmla="*/ 1676 h 3489"/>
              <a:gd name="T80" fmla="*/ 1456 w 2909"/>
              <a:gd name="T81" fmla="*/ 1858 h 3489"/>
              <a:gd name="T82" fmla="*/ 1242 w 2909"/>
              <a:gd name="T83" fmla="*/ 1917 h 3489"/>
              <a:gd name="T84" fmla="*/ 1042 w 2909"/>
              <a:gd name="T85" fmla="*/ 1858 h 3489"/>
              <a:gd name="T86" fmla="*/ 896 w 2909"/>
              <a:gd name="T87" fmla="*/ 1676 h 3489"/>
              <a:gd name="T88" fmla="*/ 784 w 2909"/>
              <a:gd name="T89" fmla="*/ 678 h 3489"/>
              <a:gd name="T90" fmla="*/ 843 w 2909"/>
              <a:gd name="T91" fmla="*/ 570 h 3489"/>
              <a:gd name="T92" fmla="*/ 1136 w 2909"/>
              <a:gd name="T93" fmla="*/ 395 h 3489"/>
              <a:gd name="T94" fmla="*/ 466 w 2909"/>
              <a:gd name="T95" fmla="*/ 401 h 3489"/>
              <a:gd name="T96" fmla="*/ 322 w 2909"/>
              <a:gd name="T97" fmla="*/ 440 h 3489"/>
              <a:gd name="T98" fmla="*/ 188 w 2909"/>
              <a:gd name="T99" fmla="*/ 334 h 3489"/>
              <a:gd name="T100" fmla="*/ 172 w 2909"/>
              <a:gd name="T101" fmla="*/ 151 h 3489"/>
              <a:gd name="T102" fmla="*/ 268 w 2909"/>
              <a:gd name="T103" fmla="*/ 24 h 3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09" h="3489">
                <a:moveTo>
                  <a:pt x="2468" y="2175"/>
                </a:moveTo>
                <a:lnTo>
                  <a:pt x="2476" y="2193"/>
                </a:lnTo>
                <a:lnTo>
                  <a:pt x="2487" y="2218"/>
                </a:lnTo>
                <a:lnTo>
                  <a:pt x="2499" y="2247"/>
                </a:lnTo>
                <a:lnTo>
                  <a:pt x="2512" y="2281"/>
                </a:lnTo>
                <a:lnTo>
                  <a:pt x="2527" y="2317"/>
                </a:lnTo>
                <a:lnTo>
                  <a:pt x="2542" y="2358"/>
                </a:lnTo>
                <a:lnTo>
                  <a:pt x="2559" y="2401"/>
                </a:lnTo>
                <a:lnTo>
                  <a:pt x="2576" y="2447"/>
                </a:lnTo>
                <a:lnTo>
                  <a:pt x="2593" y="2495"/>
                </a:lnTo>
                <a:lnTo>
                  <a:pt x="2611" y="2543"/>
                </a:lnTo>
                <a:lnTo>
                  <a:pt x="2629" y="2592"/>
                </a:lnTo>
                <a:lnTo>
                  <a:pt x="2647" y="2643"/>
                </a:lnTo>
                <a:lnTo>
                  <a:pt x="2665" y="2692"/>
                </a:lnTo>
                <a:lnTo>
                  <a:pt x="2682" y="2741"/>
                </a:lnTo>
                <a:lnTo>
                  <a:pt x="2698" y="2789"/>
                </a:lnTo>
                <a:lnTo>
                  <a:pt x="2714" y="2835"/>
                </a:lnTo>
                <a:lnTo>
                  <a:pt x="2728" y="2880"/>
                </a:lnTo>
                <a:lnTo>
                  <a:pt x="2742" y="2921"/>
                </a:lnTo>
                <a:lnTo>
                  <a:pt x="2753" y="2960"/>
                </a:lnTo>
                <a:lnTo>
                  <a:pt x="2763" y="2994"/>
                </a:lnTo>
                <a:lnTo>
                  <a:pt x="2771" y="3025"/>
                </a:lnTo>
                <a:lnTo>
                  <a:pt x="2777" y="3050"/>
                </a:lnTo>
                <a:lnTo>
                  <a:pt x="2781" y="3072"/>
                </a:lnTo>
                <a:lnTo>
                  <a:pt x="2782" y="3087"/>
                </a:lnTo>
                <a:lnTo>
                  <a:pt x="2780" y="3141"/>
                </a:lnTo>
                <a:lnTo>
                  <a:pt x="2774" y="3190"/>
                </a:lnTo>
                <a:lnTo>
                  <a:pt x="2764" y="3236"/>
                </a:lnTo>
                <a:lnTo>
                  <a:pt x="2750" y="3278"/>
                </a:lnTo>
                <a:lnTo>
                  <a:pt x="2733" y="3316"/>
                </a:lnTo>
                <a:lnTo>
                  <a:pt x="2713" y="3350"/>
                </a:lnTo>
                <a:lnTo>
                  <a:pt x="2691" y="3381"/>
                </a:lnTo>
                <a:lnTo>
                  <a:pt x="2666" y="3408"/>
                </a:lnTo>
                <a:lnTo>
                  <a:pt x="2639" y="3431"/>
                </a:lnTo>
                <a:lnTo>
                  <a:pt x="2611" y="3450"/>
                </a:lnTo>
                <a:lnTo>
                  <a:pt x="2581" y="3466"/>
                </a:lnTo>
                <a:lnTo>
                  <a:pt x="2550" y="3478"/>
                </a:lnTo>
                <a:lnTo>
                  <a:pt x="2518" y="3484"/>
                </a:lnTo>
                <a:lnTo>
                  <a:pt x="2486" y="3489"/>
                </a:lnTo>
                <a:lnTo>
                  <a:pt x="2452" y="3489"/>
                </a:lnTo>
                <a:lnTo>
                  <a:pt x="2420" y="3484"/>
                </a:lnTo>
                <a:lnTo>
                  <a:pt x="2388" y="3478"/>
                </a:lnTo>
                <a:lnTo>
                  <a:pt x="2358" y="3466"/>
                </a:lnTo>
                <a:lnTo>
                  <a:pt x="2328" y="3450"/>
                </a:lnTo>
                <a:lnTo>
                  <a:pt x="2299" y="3431"/>
                </a:lnTo>
                <a:lnTo>
                  <a:pt x="2272" y="3408"/>
                </a:lnTo>
                <a:lnTo>
                  <a:pt x="2248" y="3381"/>
                </a:lnTo>
                <a:lnTo>
                  <a:pt x="2225" y="3350"/>
                </a:lnTo>
                <a:lnTo>
                  <a:pt x="2205" y="3316"/>
                </a:lnTo>
                <a:lnTo>
                  <a:pt x="2188" y="3278"/>
                </a:lnTo>
                <a:lnTo>
                  <a:pt x="2174" y="3236"/>
                </a:lnTo>
                <a:lnTo>
                  <a:pt x="2164" y="3190"/>
                </a:lnTo>
                <a:lnTo>
                  <a:pt x="2158" y="3141"/>
                </a:lnTo>
                <a:lnTo>
                  <a:pt x="2156" y="3087"/>
                </a:lnTo>
                <a:lnTo>
                  <a:pt x="2157" y="3072"/>
                </a:lnTo>
                <a:lnTo>
                  <a:pt x="2160" y="3051"/>
                </a:lnTo>
                <a:lnTo>
                  <a:pt x="2166" y="3026"/>
                </a:lnTo>
                <a:lnTo>
                  <a:pt x="2174" y="2998"/>
                </a:lnTo>
                <a:lnTo>
                  <a:pt x="2183" y="2963"/>
                </a:lnTo>
                <a:lnTo>
                  <a:pt x="2194" y="2927"/>
                </a:lnTo>
                <a:lnTo>
                  <a:pt x="2206" y="2885"/>
                </a:lnTo>
                <a:lnTo>
                  <a:pt x="2219" y="2843"/>
                </a:lnTo>
                <a:lnTo>
                  <a:pt x="2234" y="2798"/>
                </a:lnTo>
                <a:lnTo>
                  <a:pt x="2249" y="2751"/>
                </a:lnTo>
                <a:lnTo>
                  <a:pt x="2266" y="2703"/>
                </a:lnTo>
                <a:lnTo>
                  <a:pt x="2282" y="2655"/>
                </a:lnTo>
                <a:lnTo>
                  <a:pt x="2299" y="2606"/>
                </a:lnTo>
                <a:lnTo>
                  <a:pt x="2316" y="2558"/>
                </a:lnTo>
                <a:lnTo>
                  <a:pt x="2334" y="2510"/>
                </a:lnTo>
                <a:lnTo>
                  <a:pt x="2351" y="2463"/>
                </a:lnTo>
                <a:lnTo>
                  <a:pt x="2368" y="2418"/>
                </a:lnTo>
                <a:lnTo>
                  <a:pt x="2384" y="2374"/>
                </a:lnTo>
                <a:lnTo>
                  <a:pt x="2399" y="2334"/>
                </a:lnTo>
                <a:lnTo>
                  <a:pt x="2414" y="2298"/>
                </a:lnTo>
                <a:lnTo>
                  <a:pt x="2427" y="2265"/>
                </a:lnTo>
                <a:lnTo>
                  <a:pt x="2440" y="2235"/>
                </a:lnTo>
                <a:lnTo>
                  <a:pt x="2451" y="2210"/>
                </a:lnTo>
                <a:lnTo>
                  <a:pt x="2460" y="2189"/>
                </a:lnTo>
                <a:lnTo>
                  <a:pt x="2468" y="2175"/>
                </a:lnTo>
                <a:close/>
                <a:moveTo>
                  <a:pt x="357" y="0"/>
                </a:moveTo>
                <a:lnTo>
                  <a:pt x="388" y="3"/>
                </a:lnTo>
                <a:lnTo>
                  <a:pt x="417" y="11"/>
                </a:lnTo>
                <a:lnTo>
                  <a:pt x="444" y="26"/>
                </a:lnTo>
                <a:lnTo>
                  <a:pt x="469" y="45"/>
                </a:lnTo>
                <a:lnTo>
                  <a:pt x="491" y="68"/>
                </a:lnTo>
                <a:lnTo>
                  <a:pt x="510" y="94"/>
                </a:lnTo>
                <a:lnTo>
                  <a:pt x="1099" y="94"/>
                </a:lnTo>
                <a:lnTo>
                  <a:pt x="1118" y="68"/>
                </a:lnTo>
                <a:lnTo>
                  <a:pt x="1140" y="45"/>
                </a:lnTo>
                <a:lnTo>
                  <a:pt x="1164" y="26"/>
                </a:lnTo>
                <a:lnTo>
                  <a:pt x="1192" y="11"/>
                </a:lnTo>
                <a:lnTo>
                  <a:pt x="1221" y="3"/>
                </a:lnTo>
                <a:lnTo>
                  <a:pt x="1252" y="0"/>
                </a:lnTo>
                <a:lnTo>
                  <a:pt x="1283" y="3"/>
                </a:lnTo>
                <a:lnTo>
                  <a:pt x="1312" y="11"/>
                </a:lnTo>
                <a:lnTo>
                  <a:pt x="1341" y="26"/>
                </a:lnTo>
                <a:lnTo>
                  <a:pt x="1365" y="45"/>
                </a:lnTo>
                <a:lnTo>
                  <a:pt x="1388" y="68"/>
                </a:lnTo>
                <a:lnTo>
                  <a:pt x="1407" y="94"/>
                </a:lnTo>
                <a:lnTo>
                  <a:pt x="1939" y="94"/>
                </a:lnTo>
                <a:lnTo>
                  <a:pt x="1958" y="68"/>
                </a:lnTo>
                <a:lnTo>
                  <a:pt x="1980" y="45"/>
                </a:lnTo>
                <a:lnTo>
                  <a:pt x="2005" y="26"/>
                </a:lnTo>
                <a:lnTo>
                  <a:pt x="2032" y="11"/>
                </a:lnTo>
                <a:lnTo>
                  <a:pt x="2061" y="3"/>
                </a:lnTo>
                <a:lnTo>
                  <a:pt x="2092" y="0"/>
                </a:lnTo>
                <a:lnTo>
                  <a:pt x="2125" y="2"/>
                </a:lnTo>
                <a:lnTo>
                  <a:pt x="2155" y="11"/>
                </a:lnTo>
                <a:lnTo>
                  <a:pt x="2182" y="24"/>
                </a:lnTo>
                <a:lnTo>
                  <a:pt x="2208" y="42"/>
                </a:lnTo>
                <a:lnTo>
                  <a:pt x="2231" y="64"/>
                </a:lnTo>
                <a:lnTo>
                  <a:pt x="2250" y="90"/>
                </a:lnTo>
                <a:lnTo>
                  <a:pt x="2266" y="120"/>
                </a:lnTo>
                <a:lnTo>
                  <a:pt x="2278" y="151"/>
                </a:lnTo>
                <a:lnTo>
                  <a:pt x="2285" y="186"/>
                </a:lnTo>
                <a:lnTo>
                  <a:pt x="2287" y="222"/>
                </a:lnTo>
                <a:lnTo>
                  <a:pt x="2284" y="262"/>
                </a:lnTo>
                <a:lnTo>
                  <a:pt x="2275" y="300"/>
                </a:lnTo>
                <a:lnTo>
                  <a:pt x="2261" y="334"/>
                </a:lnTo>
                <a:lnTo>
                  <a:pt x="2242" y="365"/>
                </a:lnTo>
                <a:lnTo>
                  <a:pt x="2218" y="392"/>
                </a:lnTo>
                <a:lnTo>
                  <a:pt x="2191" y="413"/>
                </a:lnTo>
                <a:lnTo>
                  <a:pt x="2161" y="429"/>
                </a:lnTo>
                <a:lnTo>
                  <a:pt x="2128" y="440"/>
                </a:lnTo>
                <a:lnTo>
                  <a:pt x="2092" y="443"/>
                </a:lnTo>
                <a:lnTo>
                  <a:pt x="2062" y="441"/>
                </a:lnTo>
                <a:lnTo>
                  <a:pt x="2033" y="432"/>
                </a:lnTo>
                <a:lnTo>
                  <a:pt x="2007" y="418"/>
                </a:lnTo>
                <a:lnTo>
                  <a:pt x="1983" y="401"/>
                </a:lnTo>
                <a:lnTo>
                  <a:pt x="1961" y="379"/>
                </a:lnTo>
                <a:lnTo>
                  <a:pt x="1942" y="354"/>
                </a:lnTo>
                <a:lnTo>
                  <a:pt x="1404" y="354"/>
                </a:lnTo>
                <a:lnTo>
                  <a:pt x="1388" y="376"/>
                </a:lnTo>
                <a:lnTo>
                  <a:pt x="1370" y="394"/>
                </a:lnTo>
                <a:lnTo>
                  <a:pt x="1350" y="410"/>
                </a:lnTo>
                <a:lnTo>
                  <a:pt x="1350" y="559"/>
                </a:lnTo>
                <a:lnTo>
                  <a:pt x="1600" y="559"/>
                </a:lnTo>
                <a:lnTo>
                  <a:pt x="1625" y="561"/>
                </a:lnTo>
                <a:lnTo>
                  <a:pt x="1647" y="570"/>
                </a:lnTo>
                <a:lnTo>
                  <a:pt x="1666" y="585"/>
                </a:lnTo>
                <a:lnTo>
                  <a:pt x="1683" y="604"/>
                </a:lnTo>
                <a:lnTo>
                  <a:pt x="1695" y="625"/>
                </a:lnTo>
                <a:lnTo>
                  <a:pt x="1703" y="651"/>
                </a:lnTo>
                <a:lnTo>
                  <a:pt x="1705" y="678"/>
                </a:lnTo>
                <a:lnTo>
                  <a:pt x="1710" y="908"/>
                </a:lnTo>
                <a:lnTo>
                  <a:pt x="2355" y="908"/>
                </a:lnTo>
                <a:lnTo>
                  <a:pt x="2409" y="912"/>
                </a:lnTo>
                <a:lnTo>
                  <a:pt x="2461" y="920"/>
                </a:lnTo>
                <a:lnTo>
                  <a:pt x="2512" y="933"/>
                </a:lnTo>
                <a:lnTo>
                  <a:pt x="2559" y="953"/>
                </a:lnTo>
                <a:lnTo>
                  <a:pt x="2604" y="977"/>
                </a:lnTo>
                <a:lnTo>
                  <a:pt x="2645" y="1005"/>
                </a:lnTo>
                <a:lnTo>
                  <a:pt x="2683" y="1037"/>
                </a:lnTo>
                <a:lnTo>
                  <a:pt x="2718" y="1072"/>
                </a:lnTo>
                <a:lnTo>
                  <a:pt x="2748" y="1111"/>
                </a:lnTo>
                <a:lnTo>
                  <a:pt x="2775" y="1153"/>
                </a:lnTo>
                <a:lnTo>
                  <a:pt x="2797" y="1198"/>
                </a:lnTo>
                <a:lnTo>
                  <a:pt x="2815" y="1245"/>
                </a:lnTo>
                <a:lnTo>
                  <a:pt x="2828" y="1294"/>
                </a:lnTo>
                <a:lnTo>
                  <a:pt x="2836" y="1345"/>
                </a:lnTo>
                <a:lnTo>
                  <a:pt x="2839" y="1396"/>
                </a:lnTo>
                <a:lnTo>
                  <a:pt x="2839" y="1810"/>
                </a:lnTo>
                <a:lnTo>
                  <a:pt x="2858" y="1821"/>
                </a:lnTo>
                <a:lnTo>
                  <a:pt x="2876" y="1835"/>
                </a:lnTo>
                <a:lnTo>
                  <a:pt x="2890" y="1853"/>
                </a:lnTo>
                <a:lnTo>
                  <a:pt x="2900" y="1874"/>
                </a:lnTo>
                <a:lnTo>
                  <a:pt x="2907" y="1897"/>
                </a:lnTo>
                <a:lnTo>
                  <a:pt x="2909" y="1923"/>
                </a:lnTo>
                <a:lnTo>
                  <a:pt x="2907" y="1950"/>
                </a:lnTo>
                <a:lnTo>
                  <a:pt x="2899" y="1976"/>
                </a:lnTo>
                <a:lnTo>
                  <a:pt x="2886" y="1998"/>
                </a:lnTo>
                <a:lnTo>
                  <a:pt x="2870" y="2016"/>
                </a:lnTo>
                <a:lnTo>
                  <a:pt x="2849" y="2031"/>
                </a:lnTo>
                <a:lnTo>
                  <a:pt x="2827" y="2040"/>
                </a:lnTo>
                <a:lnTo>
                  <a:pt x="2803" y="2043"/>
                </a:lnTo>
                <a:lnTo>
                  <a:pt x="2153" y="2043"/>
                </a:lnTo>
                <a:lnTo>
                  <a:pt x="2129" y="2040"/>
                </a:lnTo>
                <a:lnTo>
                  <a:pt x="2107" y="2031"/>
                </a:lnTo>
                <a:lnTo>
                  <a:pt x="2086" y="2016"/>
                </a:lnTo>
                <a:lnTo>
                  <a:pt x="2070" y="1998"/>
                </a:lnTo>
                <a:lnTo>
                  <a:pt x="2057" y="1976"/>
                </a:lnTo>
                <a:lnTo>
                  <a:pt x="2049" y="1950"/>
                </a:lnTo>
                <a:lnTo>
                  <a:pt x="2047" y="1923"/>
                </a:lnTo>
                <a:lnTo>
                  <a:pt x="2049" y="1899"/>
                </a:lnTo>
                <a:lnTo>
                  <a:pt x="2055" y="1876"/>
                </a:lnTo>
                <a:lnTo>
                  <a:pt x="2065" y="1857"/>
                </a:lnTo>
                <a:lnTo>
                  <a:pt x="2078" y="1840"/>
                </a:lnTo>
                <a:lnTo>
                  <a:pt x="2093" y="1825"/>
                </a:lnTo>
                <a:lnTo>
                  <a:pt x="2090" y="1787"/>
                </a:lnTo>
                <a:lnTo>
                  <a:pt x="2084" y="1754"/>
                </a:lnTo>
                <a:lnTo>
                  <a:pt x="2077" y="1724"/>
                </a:lnTo>
                <a:lnTo>
                  <a:pt x="2067" y="1698"/>
                </a:lnTo>
                <a:lnTo>
                  <a:pt x="2056" y="1676"/>
                </a:lnTo>
                <a:lnTo>
                  <a:pt x="2041" y="1657"/>
                </a:lnTo>
                <a:lnTo>
                  <a:pt x="2024" y="1644"/>
                </a:lnTo>
                <a:lnTo>
                  <a:pt x="2005" y="1633"/>
                </a:lnTo>
                <a:lnTo>
                  <a:pt x="1982" y="1628"/>
                </a:lnTo>
                <a:lnTo>
                  <a:pt x="1955" y="1625"/>
                </a:lnTo>
                <a:lnTo>
                  <a:pt x="1641" y="1625"/>
                </a:lnTo>
                <a:lnTo>
                  <a:pt x="1616" y="1676"/>
                </a:lnTo>
                <a:lnTo>
                  <a:pt x="1589" y="1722"/>
                </a:lnTo>
                <a:lnTo>
                  <a:pt x="1559" y="1763"/>
                </a:lnTo>
                <a:lnTo>
                  <a:pt x="1526" y="1799"/>
                </a:lnTo>
                <a:lnTo>
                  <a:pt x="1492" y="1830"/>
                </a:lnTo>
                <a:lnTo>
                  <a:pt x="1456" y="1858"/>
                </a:lnTo>
                <a:lnTo>
                  <a:pt x="1417" y="1880"/>
                </a:lnTo>
                <a:lnTo>
                  <a:pt x="1376" y="1896"/>
                </a:lnTo>
                <a:lnTo>
                  <a:pt x="1332" y="1908"/>
                </a:lnTo>
                <a:lnTo>
                  <a:pt x="1288" y="1915"/>
                </a:lnTo>
                <a:lnTo>
                  <a:pt x="1242" y="1917"/>
                </a:lnTo>
                <a:lnTo>
                  <a:pt x="1197" y="1915"/>
                </a:lnTo>
                <a:lnTo>
                  <a:pt x="1155" y="1908"/>
                </a:lnTo>
                <a:lnTo>
                  <a:pt x="1115" y="1896"/>
                </a:lnTo>
                <a:lnTo>
                  <a:pt x="1077" y="1880"/>
                </a:lnTo>
                <a:lnTo>
                  <a:pt x="1042" y="1858"/>
                </a:lnTo>
                <a:lnTo>
                  <a:pt x="1009" y="1830"/>
                </a:lnTo>
                <a:lnTo>
                  <a:pt x="978" y="1799"/>
                </a:lnTo>
                <a:lnTo>
                  <a:pt x="948" y="1763"/>
                </a:lnTo>
                <a:lnTo>
                  <a:pt x="921" y="1722"/>
                </a:lnTo>
                <a:lnTo>
                  <a:pt x="896" y="1676"/>
                </a:lnTo>
                <a:lnTo>
                  <a:pt x="872" y="1625"/>
                </a:lnTo>
                <a:lnTo>
                  <a:pt x="0" y="1625"/>
                </a:lnTo>
                <a:lnTo>
                  <a:pt x="0" y="908"/>
                </a:lnTo>
                <a:lnTo>
                  <a:pt x="784" y="908"/>
                </a:lnTo>
                <a:lnTo>
                  <a:pt x="784" y="678"/>
                </a:lnTo>
                <a:lnTo>
                  <a:pt x="787" y="651"/>
                </a:lnTo>
                <a:lnTo>
                  <a:pt x="795" y="625"/>
                </a:lnTo>
                <a:lnTo>
                  <a:pt x="807" y="604"/>
                </a:lnTo>
                <a:lnTo>
                  <a:pt x="823" y="585"/>
                </a:lnTo>
                <a:lnTo>
                  <a:pt x="843" y="570"/>
                </a:lnTo>
                <a:lnTo>
                  <a:pt x="865" y="561"/>
                </a:lnTo>
                <a:lnTo>
                  <a:pt x="888" y="559"/>
                </a:lnTo>
                <a:lnTo>
                  <a:pt x="1157" y="559"/>
                </a:lnTo>
                <a:lnTo>
                  <a:pt x="1157" y="411"/>
                </a:lnTo>
                <a:lnTo>
                  <a:pt x="1136" y="395"/>
                </a:lnTo>
                <a:lnTo>
                  <a:pt x="1117" y="376"/>
                </a:lnTo>
                <a:lnTo>
                  <a:pt x="1101" y="354"/>
                </a:lnTo>
                <a:lnTo>
                  <a:pt x="508" y="354"/>
                </a:lnTo>
                <a:lnTo>
                  <a:pt x="488" y="379"/>
                </a:lnTo>
                <a:lnTo>
                  <a:pt x="466" y="401"/>
                </a:lnTo>
                <a:lnTo>
                  <a:pt x="442" y="419"/>
                </a:lnTo>
                <a:lnTo>
                  <a:pt x="416" y="433"/>
                </a:lnTo>
                <a:lnTo>
                  <a:pt x="387" y="441"/>
                </a:lnTo>
                <a:lnTo>
                  <a:pt x="357" y="443"/>
                </a:lnTo>
                <a:lnTo>
                  <a:pt x="322" y="440"/>
                </a:lnTo>
                <a:lnTo>
                  <a:pt x="289" y="429"/>
                </a:lnTo>
                <a:lnTo>
                  <a:pt x="259" y="413"/>
                </a:lnTo>
                <a:lnTo>
                  <a:pt x="232" y="392"/>
                </a:lnTo>
                <a:lnTo>
                  <a:pt x="208" y="365"/>
                </a:lnTo>
                <a:lnTo>
                  <a:pt x="188" y="334"/>
                </a:lnTo>
                <a:lnTo>
                  <a:pt x="174" y="300"/>
                </a:lnTo>
                <a:lnTo>
                  <a:pt x="165" y="262"/>
                </a:lnTo>
                <a:lnTo>
                  <a:pt x="162" y="222"/>
                </a:lnTo>
                <a:lnTo>
                  <a:pt x="164" y="186"/>
                </a:lnTo>
                <a:lnTo>
                  <a:pt x="172" y="151"/>
                </a:lnTo>
                <a:lnTo>
                  <a:pt x="183" y="120"/>
                </a:lnTo>
                <a:lnTo>
                  <a:pt x="200" y="90"/>
                </a:lnTo>
                <a:lnTo>
                  <a:pt x="220" y="64"/>
                </a:lnTo>
                <a:lnTo>
                  <a:pt x="242" y="42"/>
                </a:lnTo>
                <a:lnTo>
                  <a:pt x="268" y="24"/>
                </a:lnTo>
                <a:lnTo>
                  <a:pt x="295" y="11"/>
                </a:lnTo>
                <a:lnTo>
                  <a:pt x="325" y="2"/>
                </a:lnTo>
                <a:lnTo>
                  <a:pt x="35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29" name="Group 28"/>
          <p:cNvGrpSpPr/>
          <p:nvPr/>
        </p:nvGrpSpPr>
        <p:grpSpPr>
          <a:xfrm>
            <a:off x="9513565" y="2964914"/>
            <a:ext cx="671806" cy="636228"/>
            <a:chOff x="5237163" y="4730750"/>
            <a:chExt cx="1019175" cy="965200"/>
          </a:xfrm>
          <a:solidFill>
            <a:schemeClr val="accent1"/>
          </a:solidFill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591176" y="5594350"/>
              <a:ext cx="311150" cy="101600"/>
            </a:xfrm>
            <a:custGeom>
              <a:avLst/>
              <a:gdLst>
                <a:gd name="T0" fmla="*/ 985 w 1172"/>
                <a:gd name="T1" fmla="*/ 0 h 384"/>
                <a:gd name="T2" fmla="*/ 1011 w 1172"/>
                <a:gd name="T3" fmla="*/ 163 h 384"/>
                <a:gd name="T4" fmla="*/ 1016 w 1172"/>
                <a:gd name="T5" fmla="*/ 186 h 384"/>
                <a:gd name="T6" fmla="*/ 1031 w 1172"/>
                <a:gd name="T7" fmla="*/ 222 h 384"/>
                <a:gd name="T8" fmla="*/ 1061 w 1172"/>
                <a:gd name="T9" fmla="*/ 263 h 384"/>
                <a:gd name="T10" fmla="*/ 1103 w 1172"/>
                <a:gd name="T11" fmla="*/ 297 h 384"/>
                <a:gd name="T12" fmla="*/ 1138 w 1172"/>
                <a:gd name="T13" fmla="*/ 325 h 384"/>
                <a:gd name="T14" fmla="*/ 1161 w 1172"/>
                <a:gd name="T15" fmla="*/ 348 h 384"/>
                <a:gd name="T16" fmla="*/ 1172 w 1172"/>
                <a:gd name="T17" fmla="*/ 365 h 384"/>
                <a:gd name="T18" fmla="*/ 1163 w 1172"/>
                <a:gd name="T19" fmla="*/ 378 h 384"/>
                <a:gd name="T20" fmla="*/ 1137 w 1172"/>
                <a:gd name="T21" fmla="*/ 382 h 384"/>
                <a:gd name="T22" fmla="*/ 1088 w 1172"/>
                <a:gd name="T23" fmla="*/ 383 h 384"/>
                <a:gd name="T24" fmla="*/ 1017 w 1172"/>
                <a:gd name="T25" fmla="*/ 384 h 384"/>
                <a:gd name="T26" fmla="*/ 932 w 1172"/>
                <a:gd name="T27" fmla="*/ 384 h 384"/>
                <a:gd name="T28" fmla="*/ 839 w 1172"/>
                <a:gd name="T29" fmla="*/ 383 h 384"/>
                <a:gd name="T30" fmla="*/ 751 w 1172"/>
                <a:gd name="T31" fmla="*/ 383 h 384"/>
                <a:gd name="T32" fmla="*/ 674 w 1172"/>
                <a:gd name="T33" fmla="*/ 382 h 384"/>
                <a:gd name="T34" fmla="*/ 615 w 1172"/>
                <a:gd name="T35" fmla="*/ 382 h 384"/>
                <a:gd name="T36" fmla="*/ 586 w 1172"/>
                <a:gd name="T37" fmla="*/ 381 h 384"/>
                <a:gd name="T38" fmla="*/ 557 w 1172"/>
                <a:gd name="T39" fmla="*/ 382 h 384"/>
                <a:gd name="T40" fmla="*/ 498 w 1172"/>
                <a:gd name="T41" fmla="*/ 382 h 384"/>
                <a:gd name="T42" fmla="*/ 421 w 1172"/>
                <a:gd name="T43" fmla="*/ 383 h 384"/>
                <a:gd name="T44" fmla="*/ 333 w 1172"/>
                <a:gd name="T45" fmla="*/ 383 h 384"/>
                <a:gd name="T46" fmla="*/ 240 w 1172"/>
                <a:gd name="T47" fmla="*/ 384 h 384"/>
                <a:gd name="T48" fmla="*/ 155 w 1172"/>
                <a:gd name="T49" fmla="*/ 384 h 384"/>
                <a:gd name="T50" fmla="*/ 83 w 1172"/>
                <a:gd name="T51" fmla="*/ 383 h 384"/>
                <a:gd name="T52" fmla="*/ 35 w 1172"/>
                <a:gd name="T53" fmla="*/ 382 h 384"/>
                <a:gd name="T54" fmla="*/ 8 w 1172"/>
                <a:gd name="T55" fmla="*/ 378 h 384"/>
                <a:gd name="T56" fmla="*/ 0 w 1172"/>
                <a:gd name="T57" fmla="*/ 365 h 384"/>
                <a:gd name="T58" fmla="*/ 11 w 1172"/>
                <a:gd name="T59" fmla="*/ 348 h 384"/>
                <a:gd name="T60" fmla="*/ 34 w 1172"/>
                <a:gd name="T61" fmla="*/ 325 h 384"/>
                <a:gd name="T62" fmla="*/ 69 w 1172"/>
                <a:gd name="T63" fmla="*/ 297 h 384"/>
                <a:gd name="T64" fmla="*/ 111 w 1172"/>
                <a:gd name="T65" fmla="*/ 263 h 384"/>
                <a:gd name="T66" fmla="*/ 141 w 1172"/>
                <a:gd name="T67" fmla="*/ 222 h 384"/>
                <a:gd name="T68" fmla="*/ 156 w 1172"/>
                <a:gd name="T69" fmla="*/ 186 h 384"/>
                <a:gd name="T70" fmla="*/ 161 w 1172"/>
                <a:gd name="T71" fmla="*/ 162 h 384"/>
                <a:gd name="T72" fmla="*/ 187 w 1172"/>
                <a:gd name="T7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2" h="384">
                  <a:moveTo>
                    <a:pt x="187" y="0"/>
                  </a:moveTo>
                  <a:lnTo>
                    <a:pt x="985" y="0"/>
                  </a:lnTo>
                  <a:lnTo>
                    <a:pt x="1010" y="160"/>
                  </a:lnTo>
                  <a:lnTo>
                    <a:pt x="1011" y="163"/>
                  </a:lnTo>
                  <a:lnTo>
                    <a:pt x="1012" y="172"/>
                  </a:lnTo>
                  <a:lnTo>
                    <a:pt x="1016" y="186"/>
                  </a:lnTo>
                  <a:lnTo>
                    <a:pt x="1021" y="203"/>
                  </a:lnTo>
                  <a:lnTo>
                    <a:pt x="1031" y="222"/>
                  </a:lnTo>
                  <a:lnTo>
                    <a:pt x="1044" y="243"/>
                  </a:lnTo>
                  <a:lnTo>
                    <a:pt x="1061" y="263"/>
                  </a:lnTo>
                  <a:lnTo>
                    <a:pt x="1084" y="283"/>
                  </a:lnTo>
                  <a:lnTo>
                    <a:pt x="1103" y="297"/>
                  </a:lnTo>
                  <a:lnTo>
                    <a:pt x="1122" y="311"/>
                  </a:lnTo>
                  <a:lnTo>
                    <a:pt x="1138" y="325"/>
                  </a:lnTo>
                  <a:lnTo>
                    <a:pt x="1151" y="336"/>
                  </a:lnTo>
                  <a:lnTo>
                    <a:pt x="1161" y="348"/>
                  </a:lnTo>
                  <a:lnTo>
                    <a:pt x="1168" y="357"/>
                  </a:lnTo>
                  <a:lnTo>
                    <a:pt x="1172" y="365"/>
                  </a:lnTo>
                  <a:lnTo>
                    <a:pt x="1170" y="372"/>
                  </a:lnTo>
                  <a:lnTo>
                    <a:pt x="1163" y="378"/>
                  </a:lnTo>
                  <a:lnTo>
                    <a:pt x="1151" y="381"/>
                  </a:lnTo>
                  <a:lnTo>
                    <a:pt x="1137" y="382"/>
                  </a:lnTo>
                  <a:lnTo>
                    <a:pt x="1116" y="383"/>
                  </a:lnTo>
                  <a:lnTo>
                    <a:pt x="1088" y="383"/>
                  </a:lnTo>
                  <a:lnTo>
                    <a:pt x="1055" y="384"/>
                  </a:lnTo>
                  <a:lnTo>
                    <a:pt x="1017" y="384"/>
                  </a:lnTo>
                  <a:lnTo>
                    <a:pt x="975" y="384"/>
                  </a:lnTo>
                  <a:lnTo>
                    <a:pt x="932" y="384"/>
                  </a:lnTo>
                  <a:lnTo>
                    <a:pt x="886" y="384"/>
                  </a:lnTo>
                  <a:lnTo>
                    <a:pt x="839" y="383"/>
                  </a:lnTo>
                  <a:lnTo>
                    <a:pt x="794" y="383"/>
                  </a:lnTo>
                  <a:lnTo>
                    <a:pt x="751" y="383"/>
                  </a:lnTo>
                  <a:lnTo>
                    <a:pt x="710" y="382"/>
                  </a:lnTo>
                  <a:lnTo>
                    <a:pt x="674" y="382"/>
                  </a:lnTo>
                  <a:lnTo>
                    <a:pt x="641" y="382"/>
                  </a:lnTo>
                  <a:lnTo>
                    <a:pt x="615" y="382"/>
                  </a:lnTo>
                  <a:lnTo>
                    <a:pt x="597" y="381"/>
                  </a:lnTo>
                  <a:lnTo>
                    <a:pt x="586" y="381"/>
                  </a:lnTo>
                  <a:lnTo>
                    <a:pt x="575" y="381"/>
                  </a:lnTo>
                  <a:lnTo>
                    <a:pt x="557" y="382"/>
                  </a:lnTo>
                  <a:lnTo>
                    <a:pt x="531" y="382"/>
                  </a:lnTo>
                  <a:lnTo>
                    <a:pt x="498" y="382"/>
                  </a:lnTo>
                  <a:lnTo>
                    <a:pt x="462" y="382"/>
                  </a:lnTo>
                  <a:lnTo>
                    <a:pt x="421" y="383"/>
                  </a:lnTo>
                  <a:lnTo>
                    <a:pt x="378" y="383"/>
                  </a:lnTo>
                  <a:lnTo>
                    <a:pt x="333" y="383"/>
                  </a:lnTo>
                  <a:lnTo>
                    <a:pt x="286" y="384"/>
                  </a:lnTo>
                  <a:lnTo>
                    <a:pt x="240" y="384"/>
                  </a:lnTo>
                  <a:lnTo>
                    <a:pt x="196" y="384"/>
                  </a:lnTo>
                  <a:lnTo>
                    <a:pt x="155" y="384"/>
                  </a:lnTo>
                  <a:lnTo>
                    <a:pt x="117" y="384"/>
                  </a:lnTo>
                  <a:lnTo>
                    <a:pt x="83" y="383"/>
                  </a:lnTo>
                  <a:lnTo>
                    <a:pt x="56" y="383"/>
                  </a:lnTo>
                  <a:lnTo>
                    <a:pt x="35" y="382"/>
                  </a:lnTo>
                  <a:lnTo>
                    <a:pt x="21" y="381"/>
                  </a:lnTo>
                  <a:lnTo>
                    <a:pt x="8" y="378"/>
                  </a:lnTo>
                  <a:lnTo>
                    <a:pt x="1" y="372"/>
                  </a:lnTo>
                  <a:lnTo>
                    <a:pt x="0" y="365"/>
                  </a:lnTo>
                  <a:lnTo>
                    <a:pt x="2" y="357"/>
                  </a:lnTo>
                  <a:lnTo>
                    <a:pt x="11" y="348"/>
                  </a:lnTo>
                  <a:lnTo>
                    <a:pt x="21" y="336"/>
                  </a:lnTo>
                  <a:lnTo>
                    <a:pt x="34" y="325"/>
                  </a:lnTo>
                  <a:lnTo>
                    <a:pt x="50" y="311"/>
                  </a:lnTo>
                  <a:lnTo>
                    <a:pt x="69" y="297"/>
                  </a:lnTo>
                  <a:lnTo>
                    <a:pt x="88" y="283"/>
                  </a:lnTo>
                  <a:lnTo>
                    <a:pt x="111" y="263"/>
                  </a:lnTo>
                  <a:lnTo>
                    <a:pt x="127" y="243"/>
                  </a:lnTo>
                  <a:lnTo>
                    <a:pt x="141" y="222"/>
                  </a:lnTo>
                  <a:lnTo>
                    <a:pt x="151" y="202"/>
                  </a:lnTo>
                  <a:lnTo>
                    <a:pt x="156" y="186"/>
                  </a:lnTo>
                  <a:lnTo>
                    <a:pt x="160" y="172"/>
                  </a:lnTo>
                  <a:lnTo>
                    <a:pt x="161" y="162"/>
                  </a:lnTo>
                  <a:lnTo>
                    <a:pt x="162" y="160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495926" y="5226050"/>
              <a:ext cx="217488" cy="115888"/>
            </a:xfrm>
            <a:custGeom>
              <a:avLst/>
              <a:gdLst>
                <a:gd name="T0" fmla="*/ 577 w 822"/>
                <a:gd name="T1" fmla="*/ 3 h 439"/>
                <a:gd name="T2" fmla="*/ 634 w 822"/>
                <a:gd name="T3" fmla="*/ 19 h 439"/>
                <a:gd name="T4" fmla="*/ 690 w 822"/>
                <a:gd name="T5" fmla="*/ 46 h 439"/>
                <a:gd name="T6" fmla="*/ 739 w 822"/>
                <a:gd name="T7" fmla="*/ 81 h 439"/>
                <a:gd name="T8" fmla="*/ 780 w 822"/>
                <a:gd name="T9" fmla="*/ 123 h 439"/>
                <a:gd name="T10" fmla="*/ 808 w 822"/>
                <a:gd name="T11" fmla="*/ 169 h 439"/>
                <a:gd name="T12" fmla="*/ 822 w 822"/>
                <a:gd name="T13" fmla="*/ 217 h 439"/>
                <a:gd name="T14" fmla="*/ 817 w 822"/>
                <a:gd name="T15" fmla="*/ 263 h 439"/>
                <a:gd name="T16" fmla="*/ 791 w 822"/>
                <a:gd name="T17" fmla="*/ 307 h 439"/>
                <a:gd name="T18" fmla="*/ 741 w 822"/>
                <a:gd name="T19" fmla="*/ 346 h 439"/>
                <a:gd name="T20" fmla="*/ 662 w 822"/>
                <a:gd name="T21" fmla="*/ 380 h 439"/>
                <a:gd name="T22" fmla="*/ 567 w 822"/>
                <a:gd name="T23" fmla="*/ 407 h 439"/>
                <a:gd name="T24" fmla="*/ 472 w 822"/>
                <a:gd name="T25" fmla="*/ 424 h 439"/>
                <a:gd name="T26" fmla="*/ 376 w 822"/>
                <a:gd name="T27" fmla="*/ 435 h 439"/>
                <a:gd name="T28" fmla="*/ 286 w 822"/>
                <a:gd name="T29" fmla="*/ 439 h 439"/>
                <a:gd name="T30" fmla="*/ 202 w 822"/>
                <a:gd name="T31" fmla="*/ 436 h 439"/>
                <a:gd name="T32" fmla="*/ 130 w 822"/>
                <a:gd name="T33" fmla="*/ 432 h 439"/>
                <a:gd name="T34" fmla="*/ 70 w 822"/>
                <a:gd name="T35" fmla="*/ 423 h 439"/>
                <a:gd name="T36" fmla="*/ 27 w 822"/>
                <a:gd name="T37" fmla="*/ 415 h 439"/>
                <a:gd name="T38" fmla="*/ 4 w 822"/>
                <a:gd name="T39" fmla="*/ 406 h 439"/>
                <a:gd name="T40" fmla="*/ 2 w 822"/>
                <a:gd name="T41" fmla="*/ 399 h 439"/>
                <a:gd name="T42" fmla="*/ 27 w 822"/>
                <a:gd name="T43" fmla="*/ 394 h 439"/>
                <a:gd name="T44" fmla="*/ 96 w 822"/>
                <a:gd name="T45" fmla="*/ 392 h 439"/>
                <a:gd name="T46" fmla="*/ 170 w 822"/>
                <a:gd name="T47" fmla="*/ 384 h 439"/>
                <a:gd name="T48" fmla="*/ 226 w 822"/>
                <a:gd name="T49" fmla="*/ 364 h 439"/>
                <a:gd name="T50" fmla="*/ 268 w 822"/>
                <a:gd name="T51" fmla="*/ 330 h 439"/>
                <a:gd name="T52" fmla="*/ 301 w 822"/>
                <a:gd name="T53" fmla="*/ 281 h 439"/>
                <a:gd name="T54" fmla="*/ 329 w 822"/>
                <a:gd name="T55" fmla="*/ 214 h 439"/>
                <a:gd name="T56" fmla="*/ 360 w 822"/>
                <a:gd name="T57" fmla="*/ 127 h 439"/>
                <a:gd name="T58" fmla="*/ 393 w 822"/>
                <a:gd name="T59" fmla="*/ 66 h 439"/>
                <a:gd name="T60" fmla="*/ 438 w 822"/>
                <a:gd name="T61" fmla="*/ 25 h 439"/>
                <a:gd name="T62" fmla="*/ 490 w 822"/>
                <a:gd name="T63" fmla="*/ 4 h 439"/>
                <a:gd name="T64" fmla="*/ 546 w 822"/>
                <a:gd name="T65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2" h="439">
                  <a:moveTo>
                    <a:pt x="546" y="0"/>
                  </a:moveTo>
                  <a:lnTo>
                    <a:pt x="577" y="3"/>
                  </a:lnTo>
                  <a:lnTo>
                    <a:pt x="606" y="10"/>
                  </a:lnTo>
                  <a:lnTo>
                    <a:pt x="634" y="19"/>
                  </a:lnTo>
                  <a:lnTo>
                    <a:pt x="663" y="31"/>
                  </a:lnTo>
                  <a:lnTo>
                    <a:pt x="690" y="46"/>
                  </a:lnTo>
                  <a:lnTo>
                    <a:pt x="716" y="63"/>
                  </a:lnTo>
                  <a:lnTo>
                    <a:pt x="739" y="81"/>
                  </a:lnTo>
                  <a:lnTo>
                    <a:pt x="761" y="101"/>
                  </a:lnTo>
                  <a:lnTo>
                    <a:pt x="780" y="123"/>
                  </a:lnTo>
                  <a:lnTo>
                    <a:pt x="795" y="145"/>
                  </a:lnTo>
                  <a:lnTo>
                    <a:pt x="808" y="169"/>
                  </a:lnTo>
                  <a:lnTo>
                    <a:pt x="817" y="192"/>
                  </a:lnTo>
                  <a:lnTo>
                    <a:pt x="822" y="217"/>
                  </a:lnTo>
                  <a:lnTo>
                    <a:pt x="822" y="240"/>
                  </a:lnTo>
                  <a:lnTo>
                    <a:pt x="817" y="263"/>
                  </a:lnTo>
                  <a:lnTo>
                    <a:pt x="807" y="286"/>
                  </a:lnTo>
                  <a:lnTo>
                    <a:pt x="791" y="307"/>
                  </a:lnTo>
                  <a:lnTo>
                    <a:pt x="769" y="328"/>
                  </a:lnTo>
                  <a:lnTo>
                    <a:pt x="741" y="346"/>
                  </a:lnTo>
                  <a:lnTo>
                    <a:pt x="707" y="363"/>
                  </a:lnTo>
                  <a:lnTo>
                    <a:pt x="662" y="380"/>
                  </a:lnTo>
                  <a:lnTo>
                    <a:pt x="615" y="394"/>
                  </a:lnTo>
                  <a:lnTo>
                    <a:pt x="567" y="407"/>
                  </a:lnTo>
                  <a:lnTo>
                    <a:pt x="519" y="416"/>
                  </a:lnTo>
                  <a:lnTo>
                    <a:pt x="472" y="424"/>
                  </a:lnTo>
                  <a:lnTo>
                    <a:pt x="424" y="430"/>
                  </a:lnTo>
                  <a:lnTo>
                    <a:pt x="376" y="435"/>
                  </a:lnTo>
                  <a:lnTo>
                    <a:pt x="330" y="437"/>
                  </a:lnTo>
                  <a:lnTo>
                    <a:pt x="286" y="439"/>
                  </a:lnTo>
                  <a:lnTo>
                    <a:pt x="243" y="439"/>
                  </a:lnTo>
                  <a:lnTo>
                    <a:pt x="202" y="436"/>
                  </a:lnTo>
                  <a:lnTo>
                    <a:pt x="165" y="435"/>
                  </a:lnTo>
                  <a:lnTo>
                    <a:pt x="130" y="432"/>
                  </a:lnTo>
                  <a:lnTo>
                    <a:pt x="98" y="428"/>
                  </a:lnTo>
                  <a:lnTo>
                    <a:pt x="70" y="423"/>
                  </a:lnTo>
                  <a:lnTo>
                    <a:pt x="47" y="420"/>
                  </a:lnTo>
                  <a:lnTo>
                    <a:pt x="27" y="415"/>
                  </a:lnTo>
                  <a:lnTo>
                    <a:pt x="13" y="410"/>
                  </a:lnTo>
                  <a:lnTo>
                    <a:pt x="4" y="406"/>
                  </a:lnTo>
                  <a:lnTo>
                    <a:pt x="0" y="402"/>
                  </a:lnTo>
                  <a:lnTo>
                    <a:pt x="2" y="399"/>
                  </a:lnTo>
                  <a:lnTo>
                    <a:pt x="12" y="396"/>
                  </a:lnTo>
                  <a:lnTo>
                    <a:pt x="27" y="394"/>
                  </a:lnTo>
                  <a:lnTo>
                    <a:pt x="50" y="394"/>
                  </a:lnTo>
                  <a:lnTo>
                    <a:pt x="96" y="392"/>
                  </a:lnTo>
                  <a:lnTo>
                    <a:pt x="137" y="389"/>
                  </a:lnTo>
                  <a:lnTo>
                    <a:pt x="170" y="384"/>
                  </a:lnTo>
                  <a:lnTo>
                    <a:pt x="201" y="374"/>
                  </a:lnTo>
                  <a:lnTo>
                    <a:pt x="226" y="364"/>
                  </a:lnTo>
                  <a:lnTo>
                    <a:pt x="249" y="349"/>
                  </a:lnTo>
                  <a:lnTo>
                    <a:pt x="268" y="330"/>
                  </a:lnTo>
                  <a:lnTo>
                    <a:pt x="285" y="308"/>
                  </a:lnTo>
                  <a:lnTo>
                    <a:pt x="301" y="281"/>
                  </a:lnTo>
                  <a:lnTo>
                    <a:pt x="315" y="251"/>
                  </a:lnTo>
                  <a:lnTo>
                    <a:pt x="329" y="214"/>
                  </a:lnTo>
                  <a:lnTo>
                    <a:pt x="344" y="173"/>
                  </a:lnTo>
                  <a:lnTo>
                    <a:pt x="360" y="127"/>
                  </a:lnTo>
                  <a:lnTo>
                    <a:pt x="375" y="93"/>
                  </a:lnTo>
                  <a:lnTo>
                    <a:pt x="393" y="66"/>
                  </a:lnTo>
                  <a:lnTo>
                    <a:pt x="414" y="43"/>
                  </a:lnTo>
                  <a:lnTo>
                    <a:pt x="438" y="25"/>
                  </a:lnTo>
                  <a:lnTo>
                    <a:pt x="463" y="12"/>
                  </a:lnTo>
                  <a:lnTo>
                    <a:pt x="490" y="4"/>
                  </a:lnTo>
                  <a:lnTo>
                    <a:pt x="518" y="1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5675313" y="4730750"/>
              <a:ext cx="431800" cy="512763"/>
            </a:xfrm>
            <a:custGeom>
              <a:avLst/>
              <a:gdLst>
                <a:gd name="T0" fmla="*/ 1407 w 1633"/>
                <a:gd name="T1" fmla="*/ 59 h 1940"/>
                <a:gd name="T2" fmla="*/ 1367 w 1633"/>
                <a:gd name="T3" fmla="*/ 63 h 1940"/>
                <a:gd name="T4" fmla="*/ 1320 w 1633"/>
                <a:gd name="T5" fmla="*/ 75 h 1940"/>
                <a:gd name="T6" fmla="*/ 1273 w 1633"/>
                <a:gd name="T7" fmla="*/ 100 h 1940"/>
                <a:gd name="T8" fmla="*/ 1227 w 1633"/>
                <a:gd name="T9" fmla="*/ 140 h 1940"/>
                <a:gd name="T10" fmla="*/ 1228 w 1633"/>
                <a:gd name="T11" fmla="*/ 184 h 1940"/>
                <a:gd name="T12" fmla="*/ 1257 w 1633"/>
                <a:gd name="T13" fmla="*/ 210 h 1940"/>
                <a:gd name="T14" fmla="*/ 1273 w 1633"/>
                <a:gd name="T15" fmla="*/ 224 h 1940"/>
                <a:gd name="T16" fmla="*/ 1277 w 1633"/>
                <a:gd name="T17" fmla="*/ 228 h 1940"/>
                <a:gd name="T18" fmla="*/ 1280 w 1633"/>
                <a:gd name="T19" fmla="*/ 219 h 1940"/>
                <a:gd name="T20" fmla="*/ 1292 w 1633"/>
                <a:gd name="T21" fmla="*/ 194 h 1940"/>
                <a:gd name="T22" fmla="*/ 1322 w 1633"/>
                <a:gd name="T23" fmla="*/ 158 h 1940"/>
                <a:gd name="T24" fmla="*/ 1369 w 1633"/>
                <a:gd name="T25" fmla="*/ 112 h 1940"/>
                <a:gd name="T26" fmla="*/ 1444 w 1633"/>
                <a:gd name="T27" fmla="*/ 60 h 1940"/>
                <a:gd name="T28" fmla="*/ 1434 w 1633"/>
                <a:gd name="T29" fmla="*/ 59 h 1940"/>
                <a:gd name="T30" fmla="*/ 1437 w 1633"/>
                <a:gd name="T31" fmla="*/ 0 h 1940"/>
                <a:gd name="T32" fmla="*/ 1501 w 1633"/>
                <a:gd name="T33" fmla="*/ 11 h 1940"/>
                <a:gd name="T34" fmla="*/ 1557 w 1633"/>
                <a:gd name="T35" fmla="*/ 43 h 1940"/>
                <a:gd name="T36" fmla="*/ 1601 w 1633"/>
                <a:gd name="T37" fmla="*/ 92 h 1940"/>
                <a:gd name="T38" fmla="*/ 1626 w 1633"/>
                <a:gd name="T39" fmla="*/ 151 h 1940"/>
                <a:gd name="T40" fmla="*/ 1633 w 1633"/>
                <a:gd name="T41" fmla="*/ 220 h 1940"/>
                <a:gd name="T42" fmla="*/ 1623 w 1633"/>
                <a:gd name="T43" fmla="*/ 293 h 1940"/>
                <a:gd name="T44" fmla="*/ 1595 w 1633"/>
                <a:gd name="T45" fmla="*/ 366 h 1940"/>
                <a:gd name="T46" fmla="*/ 1550 w 1633"/>
                <a:gd name="T47" fmla="*/ 436 h 1940"/>
                <a:gd name="T48" fmla="*/ 243 w 1633"/>
                <a:gd name="T49" fmla="*/ 1862 h 1940"/>
                <a:gd name="T50" fmla="*/ 210 w 1633"/>
                <a:gd name="T51" fmla="*/ 1903 h 1940"/>
                <a:gd name="T52" fmla="*/ 187 w 1633"/>
                <a:gd name="T53" fmla="*/ 1928 h 1940"/>
                <a:gd name="T54" fmla="*/ 169 w 1633"/>
                <a:gd name="T55" fmla="*/ 1939 h 1940"/>
                <a:gd name="T56" fmla="*/ 151 w 1633"/>
                <a:gd name="T57" fmla="*/ 1936 h 1940"/>
                <a:gd name="T58" fmla="*/ 129 w 1633"/>
                <a:gd name="T59" fmla="*/ 1922 h 1940"/>
                <a:gd name="T60" fmla="*/ 98 w 1633"/>
                <a:gd name="T61" fmla="*/ 1897 h 1940"/>
                <a:gd name="T62" fmla="*/ 57 w 1633"/>
                <a:gd name="T63" fmla="*/ 1864 h 1940"/>
                <a:gd name="T64" fmla="*/ 25 w 1633"/>
                <a:gd name="T65" fmla="*/ 1838 h 1940"/>
                <a:gd name="T66" fmla="*/ 6 w 1633"/>
                <a:gd name="T67" fmla="*/ 1820 h 1940"/>
                <a:gd name="T68" fmla="*/ 0 w 1633"/>
                <a:gd name="T69" fmla="*/ 1803 h 1940"/>
                <a:gd name="T70" fmla="*/ 7 w 1633"/>
                <a:gd name="T71" fmla="*/ 1783 h 1940"/>
                <a:gd name="T72" fmla="*/ 27 w 1633"/>
                <a:gd name="T73" fmla="*/ 1755 h 1940"/>
                <a:gd name="T74" fmla="*/ 60 w 1633"/>
                <a:gd name="T75" fmla="*/ 1715 h 1940"/>
                <a:gd name="T76" fmla="*/ 1176 w 1633"/>
                <a:gd name="T77" fmla="*/ 134 h 1940"/>
                <a:gd name="T78" fmla="*/ 1234 w 1633"/>
                <a:gd name="T79" fmla="*/ 75 h 1940"/>
                <a:gd name="T80" fmla="*/ 1299 w 1633"/>
                <a:gd name="T81" fmla="*/ 32 h 1940"/>
                <a:gd name="T82" fmla="*/ 1368 w 1633"/>
                <a:gd name="T83" fmla="*/ 7 h 1940"/>
                <a:gd name="T84" fmla="*/ 1437 w 1633"/>
                <a:gd name="T85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3" h="1940">
                  <a:moveTo>
                    <a:pt x="1422" y="59"/>
                  </a:moveTo>
                  <a:lnTo>
                    <a:pt x="1407" y="59"/>
                  </a:lnTo>
                  <a:lnTo>
                    <a:pt x="1388" y="60"/>
                  </a:lnTo>
                  <a:lnTo>
                    <a:pt x="1367" y="63"/>
                  </a:lnTo>
                  <a:lnTo>
                    <a:pt x="1345" y="67"/>
                  </a:lnTo>
                  <a:lnTo>
                    <a:pt x="1320" y="75"/>
                  </a:lnTo>
                  <a:lnTo>
                    <a:pt x="1296" y="86"/>
                  </a:lnTo>
                  <a:lnTo>
                    <a:pt x="1273" y="100"/>
                  </a:lnTo>
                  <a:lnTo>
                    <a:pt x="1249" y="117"/>
                  </a:lnTo>
                  <a:lnTo>
                    <a:pt x="1227" y="140"/>
                  </a:lnTo>
                  <a:lnTo>
                    <a:pt x="1207" y="168"/>
                  </a:lnTo>
                  <a:lnTo>
                    <a:pt x="1228" y="184"/>
                  </a:lnTo>
                  <a:lnTo>
                    <a:pt x="1245" y="198"/>
                  </a:lnTo>
                  <a:lnTo>
                    <a:pt x="1257" y="210"/>
                  </a:lnTo>
                  <a:lnTo>
                    <a:pt x="1267" y="218"/>
                  </a:lnTo>
                  <a:lnTo>
                    <a:pt x="1273" y="224"/>
                  </a:lnTo>
                  <a:lnTo>
                    <a:pt x="1276" y="227"/>
                  </a:lnTo>
                  <a:lnTo>
                    <a:pt x="1277" y="228"/>
                  </a:lnTo>
                  <a:lnTo>
                    <a:pt x="1277" y="226"/>
                  </a:lnTo>
                  <a:lnTo>
                    <a:pt x="1280" y="219"/>
                  </a:lnTo>
                  <a:lnTo>
                    <a:pt x="1285" y="208"/>
                  </a:lnTo>
                  <a:lnTo>
                    <a:pt x="1292" y="194"/>
                  </a:lnTo>
                  <a:lnTo>
                    <a:pt x="1305" y="177"/>
                  </a:lnTo>
                  <a:lnTo>
                    <a:pt x="1322" y="158"/>
                  </a:lnTo>
                  <a:lnTo>
                    <a:pt x="1343" y="136"/>
                  </a:lnTo>
                  <a:lnTo>
                    <a:pt x="1369" y="112"/>
                  </a:lnTo>
                  <a:lnTo>
                    <a:pt x="1403" y="87"/>
                  </a:lnTo>
                  <a:lnTo>
                    <a:pt x="1444" y="60"/>
                  </a:lnTo>
                  <a:lnTo>
                    <a:pt x="1442" y="60"/>
                  </a:lnTo>
                  <a:lnTo>
                    <a:pt x="1434" y="59"/>
                  </a:lnTo>
                  <a:lnTo>
                    <a:pt x="1422" y="59"/>
                  </a:lnTo>
                  <a:close/>
                  <a:moveTo>
                    <a:pt x="1437" y="0"/>
                  </a:moveTo>
                  <a:lnTo>
                    <a:pt x="1470" y="3"/>
                  </a:lnTo>
                  <a:lnTo>
                    <a:pt x="1501" y="11"/>
                  </a:lnTo>
                  <a:lnTo>
                    <a:pt x="1530" y="24"/>
                  </a:lnTo>
                  <a:lnTo>
                    <a:pt x="1557" y="43"/>
                  </a:lnTo>
                  <a:lnTo>
                    <a:pt x="1582" y="65"/>
                  </a:lnTo>
                  <a:lnTo>
                    <a:pt x="1601" y="92"/>
                  </a:lnTo>
                  <a:lnTo>
                    <a:pt x="1616" y="120"/>
                  </a:lnTo>
                  <a:lnTo>
                    <a:pt x="1626" y="151"/>
                  </a:lnTo>
                  <a:lnTo>
                    <a:pt x="1632" y="185"/>
                  </a:lnTo>
                  <a:lnTo>
                    <a:pt x="1633" y="220"/>
                  </a:lnTo>
                  <a:lnTo>
                    <a:pt x="1630" y="256"/>
                  </a:lnTo>
                  <a:lnTo>
                    <a:pt x="1623" y="293"/>
                  </a:lnTo>
                  <a:lnTo>
                    <a:pt x="1611" y="330"/>
                  </a:lnTo>
                  <a:lnTo>
                    <a:pt x="1595" y="366"/>
                  </a:lnTo>
                  <a:lnTo>
                    <a:pt x="1575" y="402"/>
                  </a:lnTo>
                  <a:lnTo>
                    <a:pt x="1550" y="436"/>
                  </a:lnTo>
                  <a:lnTo>
                    <a:pt x="264" y="1835"/>
                  </a:lnTo>
                  <a:lnTo>
                    <a:pt x="243" y="1862"/>
                  </a:lnTo>
                  <a:lnTo>
                    <a:pt x="225" y="1884"/>
                  </a:lnTo>
                  <a:lnTo>
                    <a:pt x="210" y="1903"/>
                  </a:lnTo>
                  <a:lnTo>
                    <a:pt x="197" y="1918"/>
                  </a:lnTo>
                  <a:lnTo>
                    <a:pt x="187" y="1928"/>
                  </a:lnTo>
                  <a:lnTo>
                    <a:pt x="178" y="1935"/>
                  </a:lnTo>
                  <a:lnTo>
                    <a:pt x="169" y="1939"/>
                  </a:lnTo>
                  <a:lnTo>
                    <a:pt x="160" y="1940"/>
                  </a:lnTo>
                  <a:lnTo>
                    <a:pt x="151" y="1936"/>
                  </a:lnTo>
                  <a:lnTo>
                    <a:pt x="140" y="1931"/>
                  </a:lnTo>
                  <a:lnTo>
                    <a:pt x="129" y="1922"/>
                  </a:lnTo>
                  <a:lnTo>
                    <a:pt x="115" y="1911"/>
                  </a:lnTo>
                  <a:lnTo>
                    <a:pt x="98" y="1897"/>
                  </a:lnTo>
                  <a:lnTo>
                    <a:pt x="77" y="1880"/>
                  </a:lnTo>
                  <a:lnTo>
                    <a:pt x="57" y="1864"/>
                  </a:lnTo>
                  <a:lnTo>
                    <a:pt x="40" y="1850"/>
                  </a:lnTo>
                  <a:lnTo>
                    <a:pt x="25" y="1838"/>
                  </a:lnTo>
                  <a:lnTo>
                    <a:pt x="14" y="1829"/>
                  </a:lnTo>
                  <a:lnTo>
                    <a:pt x="6" y="1820"/>
                  </a:lnTo>
                  <a:lnTo>
                    <a:pt x="1" y="1811"/>
                  </a:lnTo>
                  <a:lnTo>
                    <a:pt x="0" y="1803"/>
                  </a:lnTo>
                  <a:lnTo>
                    <a:pt x="3" y="1794"/>
                  </a:lnTo>
                  <a:lnTo>
                    <a:pt x="7" y="1783"/>
                  </a:lnTo>
                  <a:lnTo>
                    <a:pt x="15" y="1771"/>
                  </a:lnTo>
                  <a:lnTo>
                    <a:pt x="27" y="1755"/>
                  </a:lnTo>
                  <a:lnTo>
                    <a:pt x="42" y="1737"/>
                  </a:lnTo>
                  <a:lnTo>
                    <a:pt x="60" y="1715"/>
                  </a:lnTo>
                  <a:lnTo>
                    <a:pt x="82" y="1688"/>
                  </a:lnTo>
                  <a:lnTo>
                    <a:pt x="1176" y="134"/>
                  </a:lnTo>
                  <a:lnTo>
                    <a:pt x="1204" y="102"/>
                  </a:lnTo>
                  <a:lnTo>
                    <a:pt x="1234" y="75"/>
                  </a:lnTo>
                  <a:lnTo>
                    <a:pt x="1266" y="52"/>
                  </a:lnTo>
                  <a:lnTo>
                    <a:pt x="1299" y="32"/>
                  </a:lnTo>
                  <a:lnTo>
                    <a:pt x="1333" y="17"/>
                  </a:lnTo>
                  <a:lnTo>
                    <a:pt x="1368" y="7"/>
                  </a:lnTo>
                  <a:lnTo>
                    <a:pt x="1403" y="1"/>
                  </a:lnTo>
                  <a:lnTo>
                    <a:pt x="1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237163" y="4881563"/>
              <a:ext cx="1019175" cy="671513"/>
            </a:xfrm>
            <a:custGeom>
              <a:avLst/>
              <a:gdLst>
                <a:gd name="T0" fmla="*/ 154 w 3852"/>
                <a:gd name="T1" fmla="*/ 0 h 2543"/>
                <a:gd name="T2" fmla="*/ 2366 w 3852"/>
                <a:gd name="T3" fmla="*/ 0 h 2543"/>
                <a:gd name="T4" fmla="*/ 2203 w 3852"/>
                <a:gd name="T5" fmla="*/ 231 h 2543"/>
                <a:gd name="T6" fmla="*/ 231 w 3852"/>
                <a:gd name="T7" fmla="*/ 231 h 2543"/>
                <a:gd name="T8" fmla="*/ 231 w 3852"/>
                <a:gd name="T9" fmla="*/ 2081 h 2543"/>
                <a:gd name="T10" fmla="*/ 3621 w 3852"/>
                <a:gd name="T11" fmla="*/ 2081 h 2543"/>
                <a:gd name="T12" fmla="*/ 3621 w 3852"/>
                <a:gd name="T13" fmla="*/ 231 h 2543"/>
                <a:gd name="T14" fmla="*/ 3005 w 3852"/>
                <a:gd name="T15" fmla="*/ 231 h 2543"/>
                <a:gd name="T16" fmla="*/ 3217 w 3852"/>
                <a:gd name="T17" fmla="*/ 0 h 2543"/>
                <a:gd name="T18" fmla="*/ 3698 w 3852"/>
                <a:gd name="T19" fmla="*/ 0 h 2543"/>
                <a:gd name="T20" fmla="*/ 3729 w 3852"/>
                <a:gd name="T21" fmla="*/ 2 h 2543"/>
                <a:gd name="T22" fmla="*/ 3757 w 3852"/>
                <a:gd name="T23" fmla="*/ 12 h 2543"/>
                <a:gd name="T24" fmla="*/ 3784 w 3852"/>
                <a:gd name="T25" fmla="*/ 26 h 2543"/>
                <a:gd name="T26" fmla="*/ 3806 w 3852"/>
                <a:gd name="T27" fmla="*/ 44 h 2543"/>
                <a:gd name="T28" fmla="*/ 3825 w 3852"/>
                <a:gd name="T29" fmla="*/ 68 h 2543"/>
                <a:gd name="T30" fmla="*/ 3840 w 3852"/>
                <a:gd name="T31" fmla="*/ 93 h 2543"/>
                <a:gd name="T32" fmla="*/ 3848 w 3852"/>
                <a:gd name="T33" fmla="*/ 123 h 2543"/>
                <a:gd name="T34" fmla="*/ 3852 w 3852"/>
                <a:gd name="T35" fmla="*/ 154 h 2543"/>
                <a:gd name="T36" fmla="*/ 3852 w 3852"/>
                <a:gd name="T37" fmla="*/ 2388 h 2543"/>
                <a:gd name="T38" fmla="*/ 3848 w 3852"/>
                <a:gd name="T39" fmla="*/ 2419 h 2543"/>
                <a:gd name="T40" fmla="*/ 3840 w 3852"/>
                <a:gd name="T41" fmla="*/ 2448 h 2543"/>
                <a:gd name="T42" fmla="*/ 3825 w 3852"/>
                <a:gd name="T43" fmla="*/ 2474 h 2543"/>
                <a:gd name="T44" fmla="*/ 3806 w 3852"/>
                <a:gd name="T45" fmla="*/ 2497 h 2543"/>
                <a:gd name="T46" fmla="*/ 3784 w 3852"/>
                <a:gd name="T47" fmla="*/ 2516 h 2543"/>
                <a:gd name="T48" fmla="*/ 3757 w 3852"/>
                <a:gd name="T49" fmla="*/ 2530 h 2543"/>
                <a:gd name="T50" fmla="*/ 3729 w 3852"/>
                <a:gd name="T51" fmla="*/ 2539 h 2543"/>
                <a:gd name="T52" fmla="*/ 3698 w 3852"/>
                <a:gd name="T53" fmla="*/ 2543 h 2543"/>
                <a:gd name="T54" fmla="*/ 154 w 3852"/>
                <a:gd name="T55" fmla="*/ 2543 h 2543"/>
                <a:gd name="T56" fmla="*/ 123 w 3852"/>
                <a:gd name="T57" fmla="*/ 2539 h 2543"/>
                <a:gd name="T58" fmla="*/ 95 w 3852"/>
                <a:gd name="T59" fmla="*/ 2530 h 2543"/>
                <a:gd name="T60" fmla="*/ 68 w 3852"/>
                <a:gd name="T61" fmla="*/ 2516 h 2543"/>
                <a:gd name="T62" fmla="*/ 46 w 3852"/>
                <a:gd name="T63" fmla="*/ 2497 h 2543"/>
                <a:gd name="T64" fmla="*/ 27 w 3852"/>
                <a:gd name="T65" fmla="*/ 2474 h 2543"/>
                <a:gd name="T66" fmla="*/ 12 w 3852"/>
                <a:gd name="T67" fmla="*/ 2448 h 2543"/>
                <a:gd name="T68" fmla="*/ 4 w 3852"/>
                <a:gd name="T69" fmla="*/ 2419 h 2543"/>
                <a:gd name="T70" fmla="*/ 0 w 3852"/>
                <a:gd name="T71" fmla="*/ 2388 h 2543"/>
                <a:gd name="T72" fmla="*/ 0 w 3852"/>
                <a:gd name="T73" fmla="*/ 154 h 2543"/>
                <a:gd name="T74" fmla="*/ 4 w 3852"/>
                <a:gd name="T75" fmla="*/ 123 h 2543"/>
                <a:gd name="T76" fmla="*/ 12 w 3852"/>
                <a:gd name="T77" fmla="*/ 93 h 2543"/>
                <a:gd name="T78" fmla="*/ 27 w 3852"/>
                <a:gd name="T79" fmla="*/ 68 h 2543"/>
                <a:gd name="T80" fmla="*/ 46 w 3852"/>
                <a:gd name="T81" fmla="*/ 44 h 2543"/>
                <a:gd name="T82" fmla="*/ 68 w 3852"/>
                <a:gd name="T83" fmla="*/ 26 h 2543"/>
                <a:gd name="T84" fmla="*/ 95 w 3852"/>
                <a:gd name="T85" fmla="*/ 12 h 2543"/>
                <a:gd name="T86" fmla="*/ 123 w 3852"/>
                <a:gd name="T87" fmla="*/ 2 h 2543"/>
                <a:gd name="T88" fmla="*/ 154 w 3852"/>
                <a:gd name="T89" fmla="*/ 0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52" h="2543">
                  <a:moveTo>
                    <a:pt x="154" y="0"/>
                  </a:moveTo>
                  <a:lnTo>
                    <a:pt x="2366" y="0"/>
                  </a:lnTo>
                  <a:lnTo>
                    <a:pt x="2203" y="231"/>
                  </a:lnTo>
                  <a:lnTo>
                    <a:pt x="231" y="231"/>
                  </a:lnTo>
                  <a:lnTo>
                    <a:pt x="231" y="2081"/>
                  </a:lnTo>
                  <a:lnTo>
                    <a:pt x="3621" y="2081"/>
                  </a:lnTo>
                  <a:lnTo>
                    <a:pt x="3621" y="231"/>
                  </a:lnTo>
                  <a:lnTo>
                    <a:pt x="3005" y="231"/>
                  </a:lnTo>
                  <a:lnTo>
                    <a:pt x="3217" y="0"/>
                  </a:lnTo>
                  <a:lnTo>
                    <a:pt x="3698" y="0"/>
                  </a:lnTo>
                  <a:lnTo>
                    <a:pt x="3729" y="2"/>
                  </a:lnTo>
                  <a:lnTo>
                    <a:pt x="3757" y="12"/>
                  </a:lnTo>
                  <a:lnTo>
                    <a:pt x="3784" y="26"/>
                  </a:lnTo>
                  <a:lnTo>
                    <a:pt x="3806" y="44"/>
                  </a:lnTo>
                  <a:lnTo>
                    <a:pt x="3825" y="68"/>
                  </a:lnTo>
                  <a:lnTo>
                    <a:pt x="3840" y="93"/>
                  </a:lnTo>
                  <a:lnTo>
                    <a:pt x="3848" y="123"/>
                  </a:lnTo>
                  <a:lnTo>
                    <a:pt x="3852" y="154"/>
                  </a:lnTo>
                  <a:lnTo>
                    <a:pt x="3852" y="2388"/>
                  </a:lnTo>
                  <a:lnTo>
                    <a:pt x="3848" y="2419"/>
                  </a:lnTo>
                  <a:lnTo>
                    <a:pt x="3840" y="2448"/>
                  </a:lnTo>
                  <a:lnTo>
                    <a:pt x="3825" y="2474"/>
                  </a:lnTo>
                  <a:lnTo>
                    <a:pt x="3806" y="2497"/>
                  </a:lnTo>
                  <a:lnTo>
                    <a:pt x="3784" y="2516"/>
                  </a:lnTo>
                  <a:lnTo>
                    <a:pt x="3757" y="2530"/>
                  </a:lnTo>
                  <a:lnTo>
                    <a:pt x="3729" y="2539"/>
                  </a:lnTo>
                  <a:lnTo>
                    <a:pt x="3698" y="2543"/>
                  </a:lnTo>
                  <a:lnTo>
                    <a:pt x="154" y="2543"/>
                  </a:lnTo>
                  <a:lnTo>
                    <a:pt x="123" y="2539"/>
                  </a:lnTo>
                  <a:lnTo>
                    <a:pt x="95" y="2530"/>
                  </a:lnTo>
                  <a:lnTo>
                    <a:pt x="68" y="2516"/>
                  </a:lnTo>
                  <a:lnTo>
                    <a:pt x="46" y="2497"/>
                  </a:lnTo>
                  <a:lnTo>
                    <a:pt x="27" y="2474"/>
                  </a:lnTo>
                  <a:lnTo>
                    <a:pt x="12" y="2448"/>
                  </a:lnTo>
                  <a:lnTo>
                    <a:pt x="4" y="2419"/>
                  </a:lnTo>
                  <a:lnTo>
                    <a:pt x="0" y="2388"/>
                  </a:lnTo>
                  <a:lnTo>
                    <a:pt x="0" y="154"/>
                  </a:lnTo>
                  <a:lnTo>
                    <a:pt x="4" y="123"/>
                  </a:lnTo>
                  <a:lnTo>
                    <a:pt x="12" y="93"/>
                  </a:lnTo>
                  <a:lnTo>
                    <a:pt x="27" y="68"/>
                  </a:lnTo>
                  <a:lnTo>
                    <a:pt x="46" y="44"/>
                  </a:lnTo>
                  <a:lnTo>
                    <a:pt x="68" y="26"/>
                  </a:lnTo>
                  <a:lnTo>
                    <a:pt x="95" y="12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4" name="Freeform 29"/>
          <p:cNvSpPr>
            <a:spLocks noEditPoints="1"/>
          </p:cNvSpPr>
          <p:nvPr/>
        </p:nvSpPr>
        <p:spPr bwMode="auto">
          <a:xfrm>
            <a:off x="6102175" y="4131395"/>
            <a:ext cx="512321" cy="577263"/>
          </a:xfrm>
          <a:custGeom>
            <a:avLst/>
            <a:gdLst>
              <a:gd name="T0" fmla="*/ 1287 w 2839"/>
              <a:gd name="T1" fmla="*/ 327 h 3199"/>
              <a:gd name="T2" fmla="*/ 1104 w 2839"/>
              <a:gd name="T3" fmla="*/ 388 h 3199"/>
              <a:gd name="T4" fmla="*/ 946 w 2839"/>
              <a:gd name="T5" fmla="*/ 495 h 3199"/>
              <a:gd name="T6" fmla="*/ 822 w 2839"/>
              <a:gd name="T7" fmla="*/ 638 h 3199"/>
              <a:gd name="T8" fmla="*/ 740 w 2839"/>
              <a:gd name="T9" fmla="*/ 812 h 3199"/>
              <a:gd name="T10" fmla="*/ 2100 w 2839"/>
              <a:gd name="T11" fmla="*/ 812 h 3199"/>
              <a:gd name="T12" fmla="*/ 2018 w 2839"/>
              <a:gd name="T13" fmla="*/ 638 h 3199"/>
              <a:gd name="T14" fmla="*/ 1893 w 2839"/>
              <a:gd name="T15" fmla="*/ 495 h 3199"/>
              <a:gd name="T16" fmla="*/ 1737 w 2839"/>
              <a:gd name="T17" fmla="*/ 388 h 3199"/>
              <a:gd name="T18" fmla="*/ 1553 w 2839"/>
              <a:gd name="T19" fmla="*/ 327 h 3199"/>
              <a:gd name="T20" fmla="*/ 1420 w 2839"/>
              <a:gd name="T21" fmla="*/ 105 h 3199"/>
              <a:gd name="T22" fmla="*/ 1213 w 2839"/>
              <a:gd name="T23" fmla="*/ 133 h 3199"/>
              <a:gd name="T24" fmla="*/ 1028 w 2839"/>
              <a:gd name="T25" fmla="*/ 216 h 3199"/>
              <a:gd name="T26" fmla="*/ 873 w 2839"/>
              <a:gd name="T27" fmla="*/ 343 h 3199"/>
              <a:gd name="T28" fmla="*/ 756 w 2839"/>
              <a:gd name="T29" fmla="*/ 506 h 3199"/>
              <a:gd name="T30" fmla="*/ 811 w 2839"/>
              <a:gd name="T31" fmla="*/ 462 h 3199"/>
              <a:gd name="T32" fmla="*/ 964 w 2839"/>
              <a:gd name="T33" fmla="*/ 331 h 3199"/>
              <a:gd name="T34" fmla="*/ 1146 w 2839"/>
              <a:gd name="T35" fmla="*/ 242 h 3199"/>
              <a:gd name="T36" fmla="*/ 1349 w 2839"/>
              <a:gd name="T37" fmla="*/ 198 h 3199"/>
              <a:gd name="T38" fmla="*/ 1561 w 2839"/>
              <a:gd name="T39" fmla="*/ 207 h 3199"/>
              <a:gd name="T40" fmla="*/ 1758 w 2839"/>
              <a:gd name="T41" fmla="*/ 267 h 3199"/>
              <a:gd name="T42" fmla="*/ 1930 w 2839"/>
              <a:gd name="T43" fmla="*/ 371 h 3199"/>
              <a:gd name="T44" fmla="*/ 2072 w 2839"/>
              <a:gd name="T45" fmla="*/ 512 h 3199"/>
              <a:gd name="T46" fmla="*/ 2049 w 2839"/>
              <a:gd name="T47" fmla="*/ 448 h 3199"/>
              <a:gd name="T48" fmla="*/ 1919 w 2839"/>
              <a:gd name="T49" fmla="*/ 296 h 3199"/>
              <a:gd name="T50" fmla="*/ 1753 w 2839"/>
              <a:gd name="T51" fmla="*/ 183 h 3199"/>
              <a:gd name="T52" fmla="*/ 1560 w 2839"/>
              <a:gd name="T53" fmla="*/ 118 h 3199"/>
              <a:gd name="T54" fmla="*/ 1420 w 2839"/>
              <a:gd name="T55" fmla="*/ 0 h 3199"/>
              <a:gd name="T56" fmla="*/ 1635 w 2839"/>
              <a:gd name="T57" fmla="*/ 27 h 3199"/>
              <a:gd name="T58" fmla="*/ 1830 w 2839"/>
              <a:gd name="T59" fmla="*/ 105 h 3199"/>
              <a:gd name="T60" fmla="*/ 1999 w 2839"/>
              <a:gd name="T61" fmla="*/ 226 h 3199"/>
              <a:gd name="T62" fmla="*/ 2133 w 2839"/>
              <a:gd name="T63" fmla="*/ 384 h 3199"/>
              <a:gd name="T64" fmla="*/ 2225 w 2839"/>
              <a:gd name="T65" fmla="*/ 570 h 3199"/>
              <a:gd name="T66" fmla="*/ 2270 w 2839"/>
              <a:gd name="T67" fmla="*/ 779 h 3199"/>
              <a:gd name="T68" fmla="*/ 2631 w 2839"/>
              <a:gd name="T69" fmla="*/ 875 h 3199"/>
              <a:gd name="T70" fmla="*/ 209 w 2839"/>
              <a:gd name="T71" fmla="*/ 875 h 3199"/>
              <a:gd name="T72" fmla="*/ 570 w 2839"/>
              <a:gd name="T73" fmla="*/ 779 h 3199"/>
              <a:gd name="T74" fmla="*/ 615 w 2839"/>
              <a:gd name="T75" fmla="*/ 570 h 3199"/>
              <a:gd name="T76" fmla="*/ 708 w 2839"/>
              <a:gd name="T77" fmla="*/ 384 h 3199"/>
              <a:gd name="T78" fmla="*/ 841 w 2839"/>
              <a:gd name="T79" fmla="*/ 226 h 3199"/>
              <a:gd name="T80" fmla="*/ 1010 w 2839"/>
              <a:gd name="T81" fmla="*/ 105 h 3199"/>
              <a:gd name="T82" fmla="*/ 1205 w 2839"/>
              <a:gd name="T83" fmla="*/ 27 h 3199"/>
              <a:gd name="T84" fmla="*/ 1420 w 2839"/>
              <a:gd name="T85" fmla="*/ 0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39" h="3199">
                <a:moveTo>
                  <a:pt x="1420" y="314"/>
                </a:moveTo>
                <a:lnTo>
                  <a:pt x="1352" y="318"/>
                </a:lnTo>
                <a:lnTo>
                  <a:pt x="1287" y="327"/>
                </a:lnTo>
                <a:lnTo>
                  <a:pt x="1224" y="342"/>
                </a:lnTo>
                <a:lnTo>
                  <a:pt x="1163" y="363"/>
                </a:lnTo>
                <a:lnTo>
                  <a:pt x="1104" y="388"/>
                </a:lnTo>
                <a:lnTo>
                  <a:pt x="1048" y="420"/>
                </a:lnTo>
                <a:lnTo>
                  <a:pt x="995" y="455"/>
                </a:lnTo>
                <a:lnTo>
                  <a:pt x="946" y="495"/>
                </a:lnTo>
                <a:lnTo>
                  <a:pt x="900" y="540"/>
                </a:lnTo>
                <a:lnTo>
                  <a:pt x="859" y="587"/>
                </a:lnTo>
                <a:lnTo>
                  <a:pt x="822" y="638"/>
                </a:lnTo>
                <a:lnTo>
                  <a:pt x="790" y="693"/>
                </a:lnTo>
                <a:lnTo>
                  <a:pt x="762" y="751"/>
                </a:lnTo>
                <a:lnTo>
                  <a:pt x="740" y="812"/>
                </a:lnTo>
                <a:lnTo>
                  <a:pt x="725" y="875"/>
                </a:lnTo>
                <a:lnTo>
                  <a:pt x="2117" y="875"/>
                </a:lnTo>
                <a:lnTo>
                  <a:pt x="2100" y="812"/>
                </a:lnTo>
                <a:lnTo>
                  <a:pt x="2077" y="751"/>
                </a:lnTo>
                <a:lnTo>
                  <a:pt x="2049" y="693"/>
                </a:lnTo>
                <a:lnTo>
                  <a:pt x="2018" y="638"/>
                </a:lnTo>
                <a:lnTo>
                  <a:pt x="1980" y="587"/>
                </a:lnTo>
                <a:lnTo>
                  <a:pt x="1939" y="540"/>
                </a:lnTo>
                <a:lnTo>
                  <a:pt x="1893" y="495"/>
                </a:lnTo>
                <a:lnTo>
                  <a:pt x="1845" y="455"/>
                </a:lnTo>
                <a:lnTo>
                  <a:pt x="1792" y="420"/>
                </a:lnTo>
                <a:lnTo>
                  <a:pt x="1737" y="388"/>
                </a:lnTo>
                <a:lnTo>
                  <a:pt x="1678" y="363"/>
                </a:lnTo>
                <a:lnTo>
                  <a:pt x="1616" y="342"/>
                </a:lnTo>
                <a:lnTo>
                  <a:pt x="1553" y="327"/>
                </a:lnTo>
                <a:lnTo>
                  <a:pt x="1487" y="318"/>
                </a:lnTo>
                <a:lnTo>
                  <a:pt x="1420" y="314"/>
                </a:lnTo>
                <a:close/>
                <a:moveTo>
                  <a:pt x="1420" y="105"/>
                </a:moveTo>
                <a:lnTo>
                  <a:pt x="1349" y="108"/>
                </a:lnTo>
                <a:lnTo>
                  <a:pt x="1280" y="118"/>
                </a:lnTo>
                <a:lnTo>
                  <a:pt x="1213" y="133"/>
                </a:lnTo>
                <a:lnTo>
                  <a:pt x="1148" y="156"/>
                </a:lnTo>
                <a:lnTo>
                  <a:pt x="1087" y="183"/>
                </a:lnTo>
                <a:lnTo>
                  <a:pt x="1028" y="216"/>
                </a:lnTo>
                <a:lnTo>
                  <a:pt x="972" y="253"/>
                </a:lnTo>
                <a:lnTo>
                  <a:pt x="920" y="296"/>
                </a:lnTo>
                <a:lnTo>
                  <a:pt x="873" y="343"/>
                </a:lnTo>
                <a:lnTo>
                  <a:pt x="830" y="393"/>
                </a:lnTo>
                <a:lnTo>
                  <a:pt x="791" y="448"/>
                </a:lnTo>
                <a:lnTo>
                  <a:pt x="756" y="506"/>
                </a:lnTo>
                <a:lnTo>
                  <a:pt x="728" y="567"/>
                </a:lnTo>
                <a:lnTo>
                  <a:pt x="768" y="512"/>
                </a:lnTo>
                <a:lnTo>
                  <a:pt x="811" y="462"/>
                </a:lnTo>
                <a:lnTo>
                  <a:pt x="858" y="414"/>
                </a:lnTo>
                <a:lnTo>
                  <a:pt x="910" y="371"/>
                </a:lnTo>
                <a:lnTo>
                  <a:pt x="964" y="331"/>
                </a:lnTo>
                <a:lnTo>
                  <a:pt x="1021" y="297"/>
                </a:lnTo>
                <a:lnTo>
                  <a:pt x="1083" y="267"/>
                </a:lnTo>
                <a:lnTo>
                  <a:pt x="1146" y="242"/>
                </a:lnTo>
                <a:lnTo>
                  <a:pt x="1211" y="222"/>
                </a:lnTo>
                <a:lnTo>
                  <a:pt x="1278" y="207"/>
                </a:lnTo>
                <a:lnTo>
                  <a:pt x="1349" y="198"/>
                </a:lnTo>
                <a:lnTo>
                  <a:pt x="1420" y="196"/>
                </a:lnTo>
                <a:lnTo>
                  <a:pt x="1491" y="198"/>
                </a:lnTo>
                <a:lnTo>
                  <a:pt x="1561" y="207"/>
                </a:lnTo>
                <a:lnTo>
                  <a:pt x="1629" y="222"/>
                </a:lnTo>
                <a:lnTo>
                  <a:pt x="1694" y="242"/>
                </a:lnTo>
                <a:lnTo>
                  <a:pt x="1758" y="267"/>
                </a:lnTo>
                <a:lnTo>
                  <a:pt x="1818" y="297"/>
                </a:lnTo>
                <a:lnTo>
                  <a:pt x="1876" y="331"/>
                </a:lnTo>
                <a:lnTo>
                  <a:pt x="1930" y="371"/>
                </a:lnTo>
                <a:lnTo>
                  <a:pt x="1981" y="414"/>
                </a:lnTo>
                <a:lnTo>
                  <a:pt x="2028" y="462"/>
                </a:lnTo>
                <a:lnTo>
                  <a:pt x="2072" y="512"/>
                </a:lnTo>
                <a:lnTo>
                  <a:pt x="2111" y="567"/>
                </a:lnTo>
                <a:lnTo>
                  <a:pt x="2083" y="506"/>
                </a:lnTo>
                <a:lnTo>
                  <a:pt x="2049" y="448"/>
                </a:lnTo>
                <a:lnTo>
                  <a:pt x="2010" y="393"/>
                </a:lnTo>
                <a:lnTo>
                  <a:pt x="1967" y="343"/>
                </a:lnTo>
                <a:lnTo>
                  <a:pt x="1919" y="296"/>
                </a:lnTo>
                <a:lnTo>
                  <a:pt x="1867" y="253"/>
                </a:lnTo>
                <a:lnTo>
                  <a:pt x="1812" y="216"/>
                </a:lnTo>
                <a:lnTo>
                  <a:pt x="1753" y="183"/>
                </a:lnTo>
                <a:lnTo>
                  <a:pt x="1691" y="156"/>
                </a:lnTo>
                <a:lnTo>
                  <a:pt x="1627" y="133"/>
                </a:lnTo>
                <a:lnTo>
                  <a:pt x="1560" y="118"/>
                </a:lnTo>
                <a:lnTo>
                  <a:pt x="1491" y="108"/>
                </a:lnTo>
                <a:lnTo>
                  <a:pt x="1420" y="105"/>
                </a:lnTo>
                <a:close/>
                <a:moveTo>
                  <a:pt x="1420" y="0"/>
                </a:moveTo>
                <a:lnTo>
                  <a:pt x="1493" y="3"/>
                </a:lnTo>
                <a:lnTo>
                  <a:pt x="1565" y="12"/>
                </a:lnTo>
                <a:lnTo>
                  <a:pt x="1635" y="27"/>
                </a:lnTo>
                <a:lnTo>
                  <a:pt x="1703" y="48"/>
                </a:lnTo>
                <a:lnTo>
                  <a:pt x="1768" y="75"/>
                </a:lnTo>
                <a:lnTo>
                  <a:pt x="1830" y="105"/>
                </a:lnTo>
                <a:lnTo>
                  <a:pt x="1890" y="141"/>
                </a:lnTo>
                <a:lnTo>
                  <a:pt x="1946" y="182"/>
                </a:lnTo>
                <a:lnTo>
                  <a:pt x="1999" y="226"/>
                </a:lnTo>
                <a:lnTo>
                  <a:pt x="2047" y="276"/>
                </a:lnTo>
                <a:lnTo>
                  <a:pt x="2092" y="327"/>
                </a:lnTo>
                <a:lnTo>
                  <a:pt x="2133" y="384"/>
                </a:lnTo>
                <a:lnTo>
                  <a:pt x="2168" y="443"/>
                </a:lnTo>
                <a:lnTo>
                  <a:pt x="2200" y="505"/>
                </a:lnTo>
                <a:lnTo>
                  <a:pt x="2225" y="570"/>
                </a:lnTo>
                <a:lnTo>
                  <a:pt x="2246" y="637"/>
                </a:lnTo>
                <a:lnTo>
                  <a:pt x="2261" y="708"/>
                </a:lnTo>
                <a:lnTo>
                  <a:pt x="2270" y="779"/>
                </a:lnTo>
                <a:lnTo>
                  <a:pt x="2274" y="853"/>
                </a:lnTo>
                <a:lnTo>
                  <a:pt x="2274" y="875"/>
                </a:lnTo>
                <a:lnTo>
                  <a:pt x="2631" y="875"/>
                </a:lnTo>
                <a:lnTo>
                  <a:pt x="2839" y="3199"/>
                </a:lnTo>
                <a:lnTo>
                  <a:pt x="0" y="3199"/>
                </a:lnTo>
                <a:lnTo>
                  <a:pt x="209" y="875"/>
                </a:lnTo>
                <a:lnTo>
                  <a:pt x="567" y="875"/>
                </a:lnTo>
                <a:lnTo>
                  <a:pt x="567" y="853"/>
                </a:lnTo>
                <a:lnTo>
                  <a:pt x="570" y="779"/>
                </a:lnTo>
                <a:lnTo>
                  <a:pt x="579" y="708"/>
                </a:lnTo>
                <a:lnTo>
                  <a:pt x="594" y="637"/>
                </a:lnTo>
                <a:lnTo>
                  <a:pt x="615" y="570"/>
                </a:lnTo>
                <a:lnTo>
                  <a:pt x="640" y="505"/>
                </a:lnTo>
                <a:lnTo>
                  <a:pt x="672" y="443"/>
                </a:lnTo>
                <a:lnTo>
                  <a:pt x="708" y="384"/>
                </a:lnTo>
                <a:lnTo>
                  <a:pt x="748" y="327"/>
                </a:lnTo>
                <a:lnTo>
                  <a:pt x="793" y="276"/>
                </a:lnTo>
                <a:lnTo>
                  <a:pt x="841" y="226"/>
                </a:lnTo>
                <a:lnTo>
                  <a:pt x="894" y="182"/>
                </a:lnTo>
                <a:lnTo>
                  <a:pt x="950" y="141"/>
                </a:lnTo>
                <a:lnTo>
                  <a:pt x="1010" y="105"/>
                </a:lnTo>
                <a:lnTo>
                  <a:pt x="1072" y="75"/>
                </a:lnTo>
                <a:lnTo>
                  <a:pt x="1137" y="48"/>
                </a:lnTo>
                <a:lnTo>
                  <a:pt x="1205" y="27"/>
                </a:lnTo>
                <a:lnTo>
                  <a:pt x="1274" y="12"/>
                </a:lnTo>
                <a:lnTo>
                  <a:pt x="1346" y="3"/>
                </a:lnTo>
                <a:lnTo>
                  <a:pt x="142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5" name="Group 34"/>
          <p:cNvGrpSpPr/>
          <p:nvPr/>
        </p:nvGrpSpPr>
        <p:grpSpPr>
          <a:xfrm>
            <a:off x="2052592" y="4098565"/>
            <a:ext cx="671733" cy="642926"/>
            <a:chOff x="852488" y="809625"/>
            <a:chExt cx="814387" cy="779463"/>
          </a:xfrm>
          <a:solidFill>
            <a:schemeClr val="accent1"/>
          </a:solidFill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998538" y="809625"/>
              <a:ext cx="368300" cy="149225"/>
            </a:xfrm>
            <a:custGeom>
              <a:avLst/>
              <a:gdLst>
                <a:gd name="T0" fmla="*/ 1373 w 1626"/>
                <a:gd name="T1" fmla="*/ 0 h 655"/>
                <a:gd name="T2" fmla="*/ 1404 w 1626"/>
                <a:gd name="T3" fmla="*/ 3 h 655"/>
                <a:gd name="T4" fmla="*/ 1434 w 1626"/>
                <a:gd name="T5" fmla="*/ 11 h 655"/>
                <a:gd name="T6" fmla="*/ 1463 w 1626"/>
                <a:gd name="T7" fmla="*/ 23 h 655"/>
                <a:gd name="T8" fmla="*/ 1489 w 1626"/>
                <a:gd name="T9" fmla="*/ 39 h 655"/>
                <a:gd name="T10" fmla="*/ 1513 w 1626"/>
                <a:gd name="T11" fmla="*/ 60 h 655"/>
                <a:gd name="T12" fmla="*/ 1533 w 1626"/>
                <a:gd name="T13" fmla="*/ 85 h 655"/>
                <a:gd name="T14" fmla="*/ 1550 w 1626"/>
                <a:gd name="T15" fmla="*/ 112 h 655"/>
                <a:gd name="T16" fmla="*/ 1626 w 1626"/>
                <a:gd name="T17" fmla="*/ 265 h 655"/>
                <a:gd name="T18" fmla="*/ 196 w 1626"/>
                <a:gd name="T19" fmla="*/ 655 h 655"/>
                <a:gd name="T20" fmla="*/ 0 w 1626"/>
                <a:gd name="T21" fmla="*/ 655 h 655"/>
                <a:gd name="T22" fmla="*/ 1280 w 1626"/>
                <a:gd name="T23" fmla="*/ 22 h 655"/>
                <a:gd name="T24" fmla="*/ 1310 w 1626"/>
                <a:gd name="T25" fmla="*/ 10 h 655"/>
                <a:gd name="T26" fmla="*/ 1342 w 1626"/>
                <a:gd name="T27" fmla="*/ 2 h 655"/>
                <a:gd name="T28" fmla="*/ 1373 w 1626"/>
                <a:gd name="T29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6" h="655">
                  <a:moveTo>
                    <a:pt x="1373" y="0"/>
                  </a:moveTo>
                  <a:lnTo>
                    <a:pt x="1404" y="3"/>
                  </a:lnTo>
                  <a:lnTo>
                    <a:pt x="1434" y="11"/>
                  </a:lnTo>
                  <a:lnTo>
                    <a:pt x="1463" y="23"/>
                  </a:lnTo>
                  <a:lnTo>
                    <a:pt x="1489" y="39"/>
                  </a:lnTo>
                  <a:lnTo>
                    <a:pt x="1513" y="60"/>
                  </a:lnTo>
                  <a:lnTo>
                    <a:pt x="1533" y="85"/>
                  </a:lnTo>
                  <a:lnTo>
                    <a:pt x="1550" y="112"/>
                  </a:lnTo>
                  <a:lnTo>
                    <a:pt x="1626" y="265"/>
                  </a:lnTo>
                  <a:lnTo>
                    <a:pt x="196" y="655"/>
                  </a:lnTo>
                  <a:lnTo>
                    <a:pt x="0" y="655"/>
                  </a:lnTo>
                  <a:lnTo>
                    <a:pt x="1280" y="22"/>
                  </a:lnTo>
                  <a:lnTo>
                    <a:pt x="1310" y="10"/>
                  </a:lnTo>
                  <a:lnTo>
                    <a:pt x="1342" y="2"/>
                  </a:lnTo>
                  <a:lnTo>
                    <a:pt x="13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146175" y="873125"/>
              <a:ext cx="379412" cy="85725"/>
            </a:xfrm>
            <a:custGeom>
              <a:avLst/>
              <a:gdLst>
                <a:gd name="T0" fmla="*/ 1416 w 1673"/>
                <a:gd name="T1" fmla="*/ 0 h 378"/>
                <a:gd name="T2" fmla="*/ 1448 w 1673"/>
                <a:gd name="T3" fmla="*/ 2 h 378"/>
                <a:gd name="T4" fmla="*/ 1480 w 1673"/>
                <a:gd name="T5" fmla="*/ 10 h 378"/>
                <a:gd name="T6" fmla="*/ 1509 w 1673"/>
                <a:gd name="T7" fmla="*/ 23 h 378"/>
                <a:gd name="T8" fmla="*/ 1537 w 1673"/>
                <a:gd name="T9" fmla="*/ 40 h 378"/>
                <a:gd name="T10" fmla="*/ 1562 w 1673"/>
                <a:gd name="T11" fmla="*/ 62 h 378"/>
                <a:gd name="T12" fmla="*/ 1582 w 1673"/>
                <a:gd name="T13" fmla="*/ 87 h 378"/>
                <a:gd name="T14" fmla="*/ 1599 w 1673"/>
                <a:gd name="T15" fmla="*/ 116 h 378"/>
                <a:gd name="T16" fmla="*/ 1610 w 1673"/>
                <a:gd name="T17" fmla="*/ 148 h 378"/>
                <a:gd name="T18" fmla="*/ 1673 w 1673"/>
                <a:gd name="T19" fmla="*/ 378 h 378"/>
                <a:gd name="T20" fmla="*/ 0 w 1673"/>
                <a:gd name="T21" fmla="*/ 378 h 378"/>
                <a:gd name="T22" fmla="*/ 1026 w 1673"/>
                <a:gd name="T23" fmla="*/ 99 h 378"/>
                <a:gd name="T24" fmla="*/ 1363 w 1673"/>
                <a:gd name="T25" fmla="*/ 7 h 378"/>
                <a:gd name="T26" fmla="*/ 1390 w 1673"/>
                <a:gd name="T27" fmla="*/ 1 h 378"/>
                <a:gd name="T28" fmla="*/ 1416 w 1673"/>
                <a:gd name="T2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3" h="378">
                  <a:moveTo>
                    <a:pt x="1416" y="0"/>
                  </a:moveTo>
                  <a:lnTo>
                    <a:pt x="1448" y="2"/>
                  </a:lnTo>
                  <a:lnTo>
                    <a:pt x="1480" y="10"/>
                  </a:lnTo>
                  <a:lnTo>
                    <a:pt x="1509" y="23"/>
                  </a:lnTo>
                  <a:lnTo>
                    <a:pt x="1537" y="40"/>
                  </a:lnTo>
                  <a:lnTo>
                    <a:pt x="1562" y="62"/>
                  </a:lnTo>
                  <a:lnTo>
                    <a:pt x="1582" y="87"/>
                  </a:lnTo>
                  <a:lnTo>
                    <a:pt x="1599" y="116"/>
                  </a:lnTo>
                  <a:lnTo>
                    <a:pt x="1610" y="148"/>
                  </a:lnTo>
                  <a:lnTo>
                    <a:pt x="1673" y="378"/>
                  </a:lnTo>
                  <a:lnTo>
                    <a:pt x="0" y="378"/>
                  </a:lnTo>
                  <a:lnTo>
                    <a:pt x="1026" y="99"/>
                  </a:lnTo>
                  <a:lnTo>
                    <a:pt x="1363" y="7"/>
                  </a:lnTo>
                  <a:lnTo>
                    <a:pt x="1390" y="1"/>
                  </a:lnTo>
                  <a:lnTo>
                    <a:pt x="1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852488" y="990600"/>
              <a:ext cx="766762" cy="598488"/>
            </a:xfrm>
            <a:custGeom>
              <a:avLst/>
              <a:gdLst>
                <a:gd name="T0" fmla="*/ 3180 w 3381"/>
                <a:gd name="T1" fmla="*/ 0 h 2644"/>
                <a:gd name="T2" fmla="*/ 3250 w 3381"/>
                <a:gd name="T3" fmla="*/ 12 h 2644"/>
                <a:gd name="T4" fmla="*/ 3309 w 3381"/>
                <a:gd name="T5" fmla="*/ 47 h 2644"/>
                <a:gd name="T6" fmla="*/ 3354 w 3381"/>
                <a:gd name="T7" fmla="*/ 99 h 2644"/>
                <a:gd name="T8" fmla="*/ 3378 w 3381"/>
                <a:gd name="T9" fmla="*/ 164 h 2644"/>
                <a:gd name="T10" fmla="*/ 3381 w 3381"/>
                <a:gd name="T11" fmla="*/ 750 h 2644"/>
                <a:gd name="T12" fmla="*/ 2145 w 3381"/>
                <a:gd name="T13" fmla="*/ 752 h 2644"/>
                <a:gd name="T14" fmla="*/ 2053 w 3381"/>
                <a:gd name="T15" fmla="*/ 776 h 2644"/>
                <a:gd name="T16" fmla="*/ 1974 w 3381"/>
                <a:gd name="T17" fmla="*/ 823 h 2644"/>
                <a:gd name="T18" fmla="*/ 1912 w 3381"/>
                <a:gd name="T19" fmla="*/ 886 h 2644"/>
                <a:gd name="T20" fmla="*/ 1869 w 3381"/>
                <a:gd name="T21" fmla="*/ 961 h 2644"/>
                <a:gd name="T22" fmla="*/ 1846 w 3381"/>
                <a:gd name="T23" fmla="*/ 1047 h 2644"/>
                <a:gd name="T24" fmla="*/ 1843 w 3381"/>
                <a:gd name="T25" fmla="*/ 1539 h 2644"/>
                <a:gd name="T26" fmla="*/ 1855 w 3381"/>
                <a:gd name="T27" fmla="*/ 1630 h 2644"/>
                <a:gd name="T28" fmla="*/ 1890 w 3381"/>
                <a:gd name="T29" fmla="*/ 1711 h 2644"/>
                <a:gd name="T30" fmla="*/ 1943 w 3381"/>
                <a:gd name="T31" fmla="*/ 1781 h 2644"/>
                <a:gd name="T32" fmla="*/ 2013 w 3381"/>
                <a:gd name="T33" fmla="*/ 1834 h 2644"/>
                <a:gd name="T34" fmla="*/ 2095 w 3381"/>
                <a:gd name="T35" fmla="*/ 1869 h 2644"/>
                <a:gd name="T36" fmla="*/ 2185 w 3381"/>
                <a:gd name="T37" fmla="*/ 1881 h 2644"/>
                <a:gd name="T38" fmla="*/ 3381 w 3381"/>
                <a:gd name="T39" fmla="*/ 2442 h 2644"/>
                <a:gd name="T40" fmla="*/ 3368 w 3381"/>
                <a:gd name="T41" fmla="*/ 2512 h 2644"/>
                <a:gd name="T42" fmla="*/ 3333 w 3381"/>
                <a:gd name="T43" fmla="*/ 2572 h 2644"/>
                <a:gd name="T44" fmla="*/ 3281 w 3381"/>
                <a:gd name="T45" fmla="*/ 2615 h 2644"/>
                <a:gd name="T46" fmla="*/ 3216 w 3381"/>
                <a:gd name="T47" fmla="*/ 2640 h 2644"/>
                <a:gd name="T48" fmla="*/ 201 w 3381"/>
                <a:gd name="T49" fmla="*/ 2644 h 2644"/>
                <a:gd name="T50" fmla="*/ 132 w 3381"/>
                <a:gd name="T51" fmla="*/ 2631 h 2644"/>
                <a:gd name="T52" fmla="*/ 72 w 3381"/>
                <a:gd name="T53" fmla="*/ 2596 h 2644"/>
                <a:gd name="T54" fmla="*/ 27 w 3381"/>
                <a:gd name="T55" fmla="*/ 2544 h 2644"/>
                <a:gd name="T56" fmla="*/ 3 w 3381"/>
                <a:gd name="T57" fmla="*/ 2479 h 2644"/>
                <a:gd name="T58" fmla="*/ 0 w 3381"/>
                <a:gd name="T59" fmla="*/ 201 h 2644"/>
                <a:gd name="T60" fmla="*/ 8 w 3381"/>
                <a:gd name="T61" fmla="*/ 148 h 2644"/>
                <a:gd name="T62" fmla="*/ 28 w 3381"/>
                <a:gd name="T63" fmla="*/ 98 h 2644"/>
                <a:gd name="T64" fmla="*/ 64 w 3381"/>
                <a:gd name="T65" fmla="*/ 54 h 2644"/>
                <a:gd name="T66" fmla="*/ 113 w 3381"/>
                <a:gd name="T67" fmla="*/ 20 h 2644"/>
                <a:gd name="T68" fmla="*/ 171 w 3381"/>
                <a:gd name="T69" fmla="*/ 3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81" h="2644">
                  <a:moveTo>
                    <a:pt x="201" y="0"/>
                  </a:moveTo>
                  <a:lnTo>
                    <a:pt x="3180" y="0"/>
                  </a:lnTo>
                  <a:lnTo>
                    <a:pt x="3216" y="4"/>
                  </a:lnTo>
                  <a:lnTo>
                    <a:pt x="3250" y="12"/>
                  </a:lnTo>
                  <a:lnTo>
                    <a:pt x="3282" y="28"/>
                  </a:lnTo>
                  <a:lnTo>
                    <a:pt x="3309" y="47"/>
                  </a:lnTo>
                  <a:lnTo>
                    <a:pt x="3334" y="71"/>
                  </a:lnTo>
                  <a:lnTo>
                    <a:pt x="3354" y="99"/>
                  </a:lnTo>
                  <a:lnTo>
                    <a:pt x="3369" y="131"/>
                  </a:lnTo>
                  <a:lnTo>
                    <a:pt x="3378" y="164"/>
                  </a:lnTo>
                  <a:lnTo>
                    <a:pt x="3381" y="201"/>
                  </a:lnTo>
                  <a:lnTo>
                    <a:pt x="3381" y="750"/>
                  </a:lnTo>
                  <a:lnTo>
                    <a:pt x="2185" y="750"/>
                  </a:lnTo>
                  <a:lnTo>
                    <a:pt x="2145" y="752"/>
                  </a:lnTo>
                  <a:lnTo>
                    <a:pt x="2098" y="761"/>
                  </a:lnTo>
                  <a:lnTo>
                    <a:pt x="2053" y="776"/>
                  </a:lnTo>
                  <a:lnTo>
                    <a:pt x="2012" y="797"/>
                  </a:lnTo>
                  <a:lnTo>
                    <a:pt x="1974" y="823"/>
                  </a:lnTo>
                  <a:lnTo>
                    <a:pt x="1940" y="853"/>
                  </a:lnTo>
                  <a:lnTo>
                    <a:pt x="1912" y="886"/>
                  </a:lnTo>
                  <a:lnTo>
                    <a:pt x="1888" y="922"/>
                  </a:lnTo>
                  <a:lnTo>
                    <a:pt x="1869" y="961"/>
                  </a:lnTo>
                  <a:lnTo>
                    <a:pt x="1854" y="1002"/>
                  </a:lnTo>
                  <a:lnTo>
                    <a:pt x="1846" y="1047"/>
                  </a:lnTo>
                  <a:lnTo>
                    <a:pt x="1843" y="1091"/>
                  </a:lnTo>
                  <a:lnTo>
                    <a:pt x="1843" y="1539"/>
                  </a:lnTo>
                  <a:lnTo>
                    <a:pt x="1846" y="1585"/>
                  </a:lnTo>
                  <a:lnTo>
                    <a:pt x="1855" y="1630"/>
                  </a:lnTo>
                  <a:lnTo>
                    <a:pt x="1869" y="1672"/>
                  </a:lnTo>
                  <a:lnTo>
                    <a:pt x="1890" y="1711"/>
                  </a:lnTo>
                  <a:lnTo>
                    <a:pt x="1914" y="1747"/>
                  </a:lnTo>
                  <a:lnTo>
                    <a:pt x="1943" y="1781"/>
                  </a:lnTo>
                  <a:lnTo>
                    <a:pt x="1976" y="1809"/>
                  </a:lnTo>
                  <a:lnTo>
                    <a:pt x="2013" y="1834"/>
                  </a:lnTo>
                  <a:lnTo>
                    <a:pt x="2052" y="1854"/>
                  </a:lnTo>
                  <a:lnTo>
                    <a:pt x="2095" y="1869"/>
                  </a:lnTo>
                  <a:lnTo>
                    <a:pt x="2139" y="1878"/>
                  </a:lnTo>
                  <a:lnTo>
                    <a:pt x="2185" y="1881"/>
                  </a:lnTo>
                  <a:lnTo>
                    <a:pt x="3381" y="1881"/>
                  </a:lnTo>
                  <a:lnTo>
                    <a:pt x="3381" y="2442"/>
                  </a:lnTo>
                  <a:lnTo>
                    <a:pt x="3378" y="2479"/>
                  </a:lnTo>
                  <a:lnTo>
                    <a:pt x="3368" y="2512"/>
                  </a:lnTo>
                  <a:lnTo>
                    <a:pt x="3354" y="2544"/>
                  </a:lnTo>
                  <a:lnTo>
                    <a:pt x="3333" y="2572"/>
                  </a:lnTo>
                  <a:lnTo>
                    <a:pt x="3309" y="2596"/>
                  </a:lnTo>
                  <a:lnTo>
                    <a:pt x="3281" y="2615"/>
                  </a:lnTo>
                  <a:lnTo>
                    <a:pt x="3249" y="2631"/>
                  </a:lnTo>
                  <a:lnTo>
                    <a:pt x="3216" y="2640"/>
                  </a:lnTo>
                  <a:lnTo>
                    <a:pt x="3180" y="2644"/>
                  </a:lnTo>
                  <a:lnTo>
                    <a:pt x="201" y="2644"/>
                  </a:lnTo>
                  <a:lnTo>
                    <a:pt x="165" y="2640"/>
                  </a:lnTo>
                  <a:lnTo>
                    <a:pt x="132" y="2631"/>
                  </a:lnTo>
                  <a:lnTo>
                    <a:pt x="100" y="2615"/>
                  </a:lnTo>
                  <a:lnTo>
                    <a:pt x="72" y="2596"/>
                  </a:lnTo>
                  <a:lnTo>
                    <a:pt x="48" y="2572"/>
                  </a:lnTo>
                  <a:lnTo>
                    <a:pt x="27" y="2544"/>
                  </a:lnTo>
                  <a:lnTo>
                    <a:pt x="13" y="2512"/>
                  </a:lnTo>
                  <a:lnTo>
                    <a:pt x="3" y="2479"/>
                  </a:lnTo>
                  <a:lnTo>
                    <a:pt x="0" y="2442"/>
                  </a:lnTo>
                  <a:lnTo>
                    <a:pt x="0" y="201"/>
                  </a:lnTo>
                  <a:lnTo>
                    <a:pt x="2" y="174"/>
                  </a:lnTo>
                  <a:lnTo>
                    <a:pt x="8" y="148"/>
                  </a:lnTo>
                  <a:lnTo>
                    <a:pt x="16" y="122"/>
                  </a:lnTo>
                  <a:lnTo>
                    <a:pt x="28" y="98"/>
                  </a:lnTo>
                  <a:lnTo>
                    <a:pt x="45" y="75"/>
                  </a:lnTo>
                  <a:lnTo>
                    <a:pt x="64" y="54"/>
                  </a:lnTo>
                  <a:lnTo>
                    <a:pt x="87" y="35"/>
                  </a:lnTo>
                  <a:lnTo>
                    <a:pt x="113" y="20"/>
                  </a:lnTo>
                  <a:lnTo>
                    <a:pt x="141" y="9"/>
                  </a:lnTo>
                  <a:lnTo>
                    <a:pt x="171" y="3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1301750" y="1192213"/>
              <a:ext cx="365125" cy="192088"/>
            </a:xfrm>
            <a:custGeom>
              <a:avLst/>
              <a:gdLst>
                <a:gd name="T0" fmla="*/ 432 w 1604"/>
                <a:gd name="T1" fmla="*/ 300 h 850"/>
                <a:gd name="T2" fmla="*/ 393 w 1604"/>
                <a:gd name="T3" fmla="*/ 320 h 850"/>
                <a:gd name="T4" fmla="*/ 364 w 1604"/>
                <a:gd name="T5" fmla="*/ 353 h 850"/>
                <a:gd name="T6" fmla="*/ 353 w 1604"/>
                <a:gd name="T7" fmla="*/ 398 h 850"/>
                <a:gd name="T8" fmla="*/ 357 w 1604"/>
                <a:gd name="T9" fmla="*/ 488 h 850"/>
                <a:gd name="T10" fmla="*/ 376 w 1604"/>
                <a:gd name="T11" fmla="*/ 528 h 850"/>
                <a:gd name="T12" fmla="*/ 410 w 1604"/>
                <a:gd name="T13" fmla="*/ 555 h 850"/>
                <a:gd name="T14" fmla="*/ 455 w 1604"/>
                <a:gd name="T15" fmla="*/ 565 h 850"/>
                <a:gd name="T16" fmla="*/ 545 w 1604"/>
                <a:gd name="T17" fmla="*/ 563 h 850"/>
                <a:gd name="T18" fmla="*/ 584 w 1604"/>
                <a:gd name="T19" fmla="*/ 543 h 850"/>
                <a:gd name="T20" fmla="*/ 611 w 1604"/>
                <a:gd name="T21" fmla="*/ 509 h 850"/>
                <a:gd name="T22" fmla="*/ 622 w 1604"/>
                <a:gd name="T23" fmla="*/ 465 h 850"/>
                <a:gd name="T24" fmla="*/ 619 w 1604"/>
                <a:gd name="T25" fmla="*/ 375 h 850"/>
                <a:gd name="T26" fmla="*/ 600 w 1604"/>
                <a:gd name="T27" fmla="*/ 335 h 850"/>
                <a:gd name="T28" fmla="*/ 566 w 1604"/>
                <a:gd name="T29" fmla="*/ 308 h 850"/>
                <a:gd name="T30" fmla="*/ 521 w 1604"/>
                <a:gd name="T31" fmla="*/ 298 h 850"/>
                <a:gd name="T32" fmla="*/ 201 w 1604"/>
                <a:gd name="T33" fmla="*/ 0 h 850"/>
                <a:gd name="T34" fmla="*/ 1436 w 1604"/>
                <a:gd name="T35" fmla="*/ 2 h 850"/>
                <a:gd name="T36" fmla="*/ 1494 w 1604"/>
                <a:gd name="T37" fmla="*/ 22 h 850"/>
                <a:gd name="T38" fmla="*/ 1538 w 1604"/>
                <a:gd name="T39" fmla="*/ 52 h 850"/>
                <a:gd name="T40" fmla="*/ 1579 w 1604"/>
                <a:gd name="T41" fmla="*/ 103 h 850"/>
                <a:gd name="T42" fmla="*/ 1600 w 1604"/>
                <a:gd name="T43" fmla="*/ 166 h 850"/>
                <a:gd name="T44" fmla="*/ 1604 w 1604"/>
                <a:gd name="T45" fmla="*/ 649 h 850"/>
                <a:gd name="T46" fmla="*/ 1593 w 1604"/>
                <a:gd name="T47" fmla="*/ 716 h 850"/>
                <a:gd name="T48" fmla="*/ 1560 w 1604"/>
                <a:gd name="T49" fmla="*/ 773 h 850"/>
                <a:gd name="T50" fmla="*/ 1517 w 1604"/>
                <a:gd name="T51" fmla="*/ 814 h 850"/>
                <a:gd name="T52" fmla="*/ 1468 w 1604"/>
                <a:gd name="T53" fmla="*/ 839 h 850"/>
                <a:gd name="T54" fmla="*/ 1402 w 1604"/>
                <a:gd name="T55" fmla="*/ 850 h 850"/>
                <a:gd name="T56" fmla="*/ 165 w 1604"/>
                <a:gd name="T57" fmla="*/ 846 h 850"/>
                <a:gd name="T58" fmla="*/ 100 w 1604"/>
                <a:gd name="T59" fmla="*/ 823 h 850"/>
                <a:gd name="T60" fmla="*/ 48 w 1604"/>
                <a:gd name="T61" fmla="*/ 778 h 850"/>
                <a:gd name="T62" fmla="*/ 13 w 1604"/>
                <a:gd name="T63" fmla="*/ 718 h 850"/>
                <a:gd name="T64" fmla="*/ 0 w 1604"/>
                <a:gd name="T65" fmla="*/ 649 h 850"/>
                <a:gd name="T66" fmla="*/ 3 w 1604"/>
                <a:gd name="T67" fmla="*/ 164 h 850"/>
                <a:gd name="T68" fmla="*/ 27 w 1604"/>
                <a:gd name="T69" fmla="*/ 99 h 850"/>
                <a:gd name="T70" fmla="*/ 72 w 1604"/>
                <a:gd name="T71" fmla="*/ 47 h 850"/>
                <a:gd name="T72" fmla="*/ 131 w 1604"/>
                <a:gd name="T73" fmla="*/ 12 h 850"/>
                <a:gd name="T74" fmla="*/ 201 w 1604"/>
                <a:gd name="T75" fmla="*/ 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4" h="850">
                  <a:moveTo>
                    <a:pt x="455" y="298"/>
                  </a:moveTo>
                  <a:lnTo>
                    <a:pt x="432" y="300"/>
                  </a:lnTo>
                  <a:lnTo>
                    <a:pt x="411" y="308"/>
                  </a:lnTo>
                  <a:lnTo>
                    <a:pt x="393" y="320"/>
                  </a:lnTo>
                  <a:lnTo>
                    <a:pt x="376" y="335"/>
                  </a:lnTo>
                  <a:lnTo>
                    <a:pt x="364" y="353"/>
                  </a:lnTo>
                  <a:lnTo>
                    <a:pt x="357" y="375"/>
                  </a:lnTo>
                  <a:lnTo>
                    <a:pt x="353" y="398"/>
                  </a:lnTo>
                  <a:lnTo>
                    <a:pt x="353" y="465"/>
                  </a:lnTo>
                  <a:lnTo>
                    <a:pt x="357" y="488"/>
                  </a:lnTo>
                  <a:lnTo>
                    <a:pt x="364" y="509"/>
                  </a:lnTo>
                  <a:lnTo>
                    <a:pt x="376" y="528"/>
                  </a:lnTo>
                  <a:lnTo>
                    <a:pt x="392" y="543"/>
                  </a:lnTo>
                  <a:lnTo>
                    <a:pt x="410" y="555"/>
                  </a:lnTo>
                  <a:lnTo>
                    <a:pt x="432" y="563"/>
                  </a:lnTo>
                  <a:lnTo>
                    <a:pt x="455" y="565"/>
                  </a:lnTo>
                  <a:lnTo>
                    <a:pt x="521" y="565"/>
                  </a:lnTo>
                  <a:lnTo>
                    <a:pt x="545" y="563"/>
                  </a:lnTo>
                  <a:lnTo>
                    <a:pt x="566" y="555"/>
                  </a:lnTo>
                  <a:lnTo>
                    <a:pt x="584" y="543"/>
                  </a:lnTo>
                  <a:lnTo>
                    <a:pt x="600" y="528"/>
                  </a:lnTo>
                  <a:lnTo>
                    <a:pt x="611" y="509"/>
                  </a:lnTo>
                  <a:lnTo>
                    <a:pt x="619" y="488"/>
                  </a:lnTo>
                  <a:lnTo>
                    <a:pt x="622" y="465"/>
                  </a:lnTo>
                  <a:lnTo>
                    <a:pt x="622" y="398"/>
                  </a:lnTo>
                  <a:lnTo>
                    <a:pt x="619" y="375"/>
                  </a:lnTo>
                  <a:lnTo>
                    <a:pt x="611" y="353"/>
                  </a:lnTo>
                  <a:lnTo>
                    <a:pt x="600" y="335"/>
                  </a:lnTo>
                  <a:lnTo>
                    <a:pt x="584" y="320"/>
                  </a:lnTo>
                  <a:lnTo>
                    <a:pt x="566" y="308"/>
                  </a:lnTo>
                  <a:lnTo>
                    <a:pt x="545" y="300"/>
                  </a:lnTo>
                  <a:lnTo>
                    <a:pt x="521" y="298"/>
                  </a:lnTo>
                  <a:lnTo>
                    <a:pt x="455" y="298"/>
                  </a:lnTo>
                  <a:close/>
                  <a:moveTo>
                    <a:pt x="201" y="0"/>
                  </a:moveTo>
                  <a:lnTo>
                    <a:pt x="1402" y="0"/>
                  </a:lnTo>
                  <a:lnTo>
                    <a:pt x="1436" y="2"/>
                  </a:lnTo>
                  <a:lnTo>
                    <a:pt x="1468" y="11"/>
                  </a:lnTo>
                  <a:lnTo>
                    <a:pt x="1494" y="22"/>
                  </a:lnTo>
                  <a:lnTo>
                    <a:pt x="1517" y="35"/>
                  </a:lnTo>
                  <a:lnTo>
                    <a:pt x="1538" y="52"/>
                  </a:lnTo>
                  <a:lnTo>
                    <a:pt x="1560" y="76"/>
                  </a:lnTo>
                  <a:lnTo>
                    <a:pt x="1579" y="103"/>
                  </a:lnTo>
                  <a:lnTo>
                    <a:pt x="1593" y="134"/>
                  </a:lnTo>
                  <a:lnTo>
                    <a:pt x="1600" y="166"/>
                  </a:lnTo>
                  <a:lnTo>
                    <a:pt x="1604" y="201"/>
                  </a:lnTo>
                  <a:lnTo>
                    <a:pt x="1604" y="649"/>
                  </a:lnTo>
                  <a:lnTo>
                    <a:pt x="1600" y="684"/>
                  </a:lnTo>
                  <a:lnTo>
                    <a:pt x="1593" y="716"/>
                  </a:lnTo>
                  <a:lnTo>
                    <a:pt x="1579" y="745"/>
                  </a:lnTo>
                  <a:lnTo>
                    <a:pt x="1560" y="773"/>
                  </a:lnTo>
                  <a:lnTo>
                    <a:pt x="1538" y="797"/>
                  </a:lnTo>
                  <a:lnTo>
                    <a:pt x="1517" y="814"/>
                  </a:lnTo>
                  <a:lnTo>
                    <a:pt x="1494" y="828"/>
                  </a:lnTo>
                  <a:lnTo>
                    <a:pt x="1468" y="839"/>
                  </a:lnTo>
                  <a:lnTo>
                    <a:pt x="1436" y="846"/>
                  </a:lnTo>
                  <a:lnTo>
                    <a:pt x="1402" y="850"/>
                  </a:lnTo>
                  <a:lnTo>
                    <a:pt x="201" y="850"/>
                  </a:lnTo>
                  <a:lnTo>
                    <a:pt x="165" y="846"/>
                  </a:lnTo>
                  <a:lnTo>
                    <a:pt x="131" y="837"/>
                  </a:lnTo>
                  <a:lnTo>
                    <a:pt x="100" y="823"/>
                  </a:lnTo>
                  <a:lnTo>
                    <a:pt x="72" y="802"/>
                  </a:lnTo>
                  <a:lnTo>
                    <a:pt x="48" y="778"/>
                  </a:lnTo>
                  <a:lnTo>
                    <a:pt x="27" y="750"/>
                  </a:lnTo>
                  <a:lnTo>
                    <a:pt x="13" y="718"/>
                  </a:lnTo>
                  <a:lnTo>
                    <a:pt x="3" y="685"/>
                  </a:lnTo>
                  <a:lnTo>
                    <a:pt x="0" y="649"/>
                  </a:lnTo>
                  <a:lnTo>
                    <a:pt x="0" y="201"/>
                  </a:lnTo>
                  <a:lnTo>
                    <a:pt x="3" y="164"/>
                  </a:lnTo>
                  <a:lnTo>
                    <a:pt x="13" y="131"/>
                  </a:lnTo>
                  <a:lnTo>
                    <a:pt x="27" y="99"/>
                  </a:lnTo>
                  <a:lnTo>
                    <a:pt x="48" y="71"/>
                  </a:lnTo>
                  <a:lnTo>
                    <a:pt x="72" y="47"/>
                  </a:lnTo>
                  <a:lnTo>
                    <a:pt x="100" y="27"/>
                  </a:lnTo>
                  <a:lnTo>
                    <a:pt x="131" y="12"/>
                  </a:lnTo>
                  <a:lnTo>
                    <a:pt x="165" y="3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58511" y="4145107"/>
            <a:ext cx="884657" cy="549842"/>
            <a:chOff x="2292350" y="982663"/>
            <a:chExt cx="973138" cy="604837"/>
          </a:xfrm>
          <a:solidFill>
            <a:schemeClr val="accent1"/>
          </a:solidFill>
        </p:grpSpPr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2713038" y="1352550"/>
              <a:ext cx="49213" cy="50800"/>
            </a:xfrm>
            <a:custGeom>
              <a:avLst/>
              <a:gdLst>
                <a:gd name="T0" fmla="*/ 95 w 190"/>
                <a:gd name="T1" fmla="*/ 0 h 190"/>
                <a:gd name="T2" fmla="*/ 119 w 190"/>
                <a:gd name="T3" fmla="*/ 3 h 190"/>
                <a:gd name="T4" fmla="*/ 143 w 190"/>
                <a:gd name="T5" fmla="*/ 13 h 190"/>
                <a:gd name="T6" fmla="*/ 162 w 190"/>
                <a:gd name="T7" fmla="*/ 28 h 190"/>
                <a:gd name="T8" fmla="*/ 176 w 190"/>
                <a:gd name="T9" fmla="*/ 48 h 190"/>
                <a:gd name="T10" fmla="*/ 186 w 190"/>
                <a:gd name="T11" fmla="*/ 70 h 190"/>
                <a:gd name="T12" fmla="*/ 190 w 190"/>
                <a:gd name="T13" fmla="*/ 95 h 190"/>
                <a:gd name="T14" fmla="*/ 186 w 190"/>
                <a:gd name="T15" fmla="*/ 120 h 190"/>
                <a:gd name="T16" fmla="*/ 176 w 190"/>
                <a:gd name="T17" fmla="*/ 143 h 190"/>
                <a:gd name="T18" fmla="*/ 162 w 190"/>
                <a:gd name="T19" fmla="*/ 163 h 190"/>
                <a:gd name="T20" fmla="*/ 143 w 190"/>
                <a:gd name="T21" fmla="*/ 177 h 190"/>
                <a:gd name="T22" fmla="*/ 119 w 190"/>
                <a:gd name="T23" fmla="*/ 186 h 190"/>
                <a:gd name="T24" fmla="*/ 95 w 190"/>
                <a:gd name="T25" fmla="*/ 190 h 190"/>
                <a:gd name="T26" fmla="*/ 69 w 190"/>
                <a:gd name="T27" fmla="*/ 186 h 190"/>
                <a:gd name="T28" fmla="*/ 47 w 190"/>
                <a:gd name="T29" fmla="*/ 177 h 190"/>
                <a:gd name="T30" fmla="*/ 28 w 190"/>
                <a:gd name="T31" fmla="*/ 163 h 190"/>
                <a:gd name="T32" fmla="*/ 12 w 190"/>
                <a:gd name="T33" fmla="*/ 143 h 190"/>
                <a:gd name="T34" fmla="*/ 3 w 190"/>
                <a:gd name="T35" fmla="*/ 120 h 190"/>
                <a:gd name="T36" fmla="*/ 0 w 190"/>
                <a:gd name="T37" fmla="*/ 95 h 190"/>
                <a:gd name="T38" fmla="*/ 3 w 190"/>
                <a:gd name="T39" fmla="*/ 70 h 190"/>
                <a:gd name="T40" fmla="*/ 12 w 190"/>
                <a:gd name="T41" fmla="*/ 48 h 190"/>
                <a:gd name="T42" fmla="*/ 28 w 190"/>
                <a:gd name="T43" fmla="*/ 28 h 190"/>
                <a:gd name="T44" fmla="*/ 47 w 190"/>
                <a:gd name="T45" fmla="*/ 13 h 190"/>
                <a:gd name="T46" fmla="*/ 69 w 190"/>
                <a:gd name="T47" fmla="*/ 3 h 190"/>
                <a:gd name="T48" fmla="*/ 95 w 190"/>
                <a:gd name="T4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0" h="190">
                  <a:moveTo>
                    <a:pt x="95" y="0"/>
                  </a:moveTo>
                  <a:lnTo>
                    <a:pt x="119" y="3"/>
                  </a:lnTo>
                  <a:lnTo>
                    <a:pt x="143" y="13"/>
                  </a:lnTo>
                  <a:lnTo>
                    <a:pt x="162" y="28"/>
                  </a:lnTo>
                  <a:lnTo>
                    <a:pt x="176" y="48"/>
                  </a:lnTo>
                  <a:lnTo>
                    <a:pt x="186" y="70"/>
                  </a:lnTo>
                  <a:lnTo>
                    <a:pt x="190" y="95"/>
                  </a:lnTo>
                  <a:lnTo>
                    <a:pt x="186" y="120"/>
                  </a:lnTo>
                  <a:lnTo>
                    <a:pt x="176" y="143"/>
                  </a:lnTo>
                  <a:lnTo>
                    <a:pt x="162" y="163"/>
                  </a:lnTo>
                  <a:lnTo>
                    <a:pt x="143" y="177"/>
                  </a:lnTo>
                  <a:lnTo>
                    <a:pt x="119" y="186"/>
                  </a:lnTo>
                  <a:lnTo>
                    <a:pt x="95" y="190"/>
                  </a:lnTo>
                  <a:lnTo>
                    <a:pt x="69" y="186"/>
                  </a:lnTo>
                  <a:lnTo>
                    <a:pt x="47" y="177"/>
                  </a:lnTo>
                  <a:lnTo>
                    <a:pt x="28" y="163"/>
                  </a:lnTo>
                  <a:lnTo>
                    <a:pt x="12" y="143"/>
                  </a:lnTo>
                  <a:lnTo>
                    <a:pt x="3" y="120"/>
                  </a:lnTo>
                  <a:lnTo>
                    <a:pt x="0" y="95"/>
                  </a:lnTo>
                  <a:lnTo>
                    <a:pt x="3" y="70"/>
                  </a:lnTo>
                  <a:lnTo>
                    <a:pt x="12" y="48"/>
                  </a:lnTo>
                  <a:lnTo>
                    <a:pt x="28" y="28"/>
                  </a:lnTo>
                  <a:lnTo>
                    <a:pt x="47" y="13"/>
                  </a:lnTo>
                  <a:lnTo>
                    <a:pt x="69" y="3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2803525" y="1352550"/>
              <a:ext cx="50800" cy="50800"/>
            </a:xfrm>
            <a:custGeom>
              <a:avLst/>
              <a:gdLst>
                <a:gd name="T0" fmla="*/ 95 w 189"/>
                <a:gd name="T1" fmla="*/ 0 h 190"/>
                <a:gd name="T2" fmla="*/ 120 w 189"/>
                <a:gd name="T3" fmla="*/ 3 h 190"/>
                <a:gd name="T4" fmla="*/ 143 w 189"/>
                <a:gd name="T5" fmla="*/ 13 h 190"/>
                <a:gd name="T6" fmla="*/ 163 w 189"/>
                <a:gd name="T7" fmla="*/ 28 h 190"/>
                <a:gd name="T8" fmla="*/ 177 w 189"/>
                <a:gd name="T9" fmla="*/ 48 h 190"/>
                <a:gd name="T10" fmla="*/ 186 w 189"/>
                <a:gd name="T11" fmla="*/ 70 h 190"/>
                <a:gd name="T12" fmla="*/ 189 w 189"/>
                <a:gd name="T13" fmla="*/ 95 h 190"/>
                <a:gd name="T14" fmla="*/ 186 w 189"/>
                <a:gd name="T15" fmla="*/ 120 h 190"/>
                <a:gd name="T16" fmla="*/ 177 w 189"/>
                <a:gd name="T17" fmla="*/ 143 h 190"/>
                <a:gd name="T18" fmla="*/ 163 w 189"/>
                <a:gd name="T19" fmla="*/ 163 h 190"/>
                <a:gd name="T20" fmla="*/ 143 w 189"/>
                <a:gd name="T21" fmla="*/ 177 h 190"/>
                <a:gd name="T22" fmla="*/ 120 w 189"/>
                <a:gd name="T23" fmla="*/ 186 h 190"/>
                <a:gd name="T24" fmla="*/ 95 w 189"/>
                <a:gd name="T25" fmla="*/ 190 h 190"/>
                <a:gd name="T26" fmla="*/ 70 w 189"/>
                <a:gd name="T27" fmla="*/ 186 h 190"/>
                <a:gd name="T28" fmla="*/ 47 w 189"/>
                <a:gd name="T29" fmla="*/ 177 h 190"/>
                <a:gd name="T30" fmla="*/ 28 w 189"/>
                <a:gd name="T31" fmla="*/ 163 h 190"/>
                <a:gd name="T32" fmla="*/ 13 w 189"/>
                <a:gd name="T33" fmla="*/ 143 h 190"/>
                <a:gd name="T34" fmla="*/ 3 w 189"/>
                <a:gd name="T35" fmla="*/ 120 h 190"/>
                <a:gd name="T36" fmla="*/ 0 w 189"/>
                <a:gd name="T37" fmla="*/ 95 h 190"/>
                <a:gd name="T38" fmla="*/ 3 w 189"/>
                <a:gd name="T39" fmla="*/ 70 h 190"/>
                <a:gd name="T40" fmla="*/ 13 w 189"/>
                <a:gd name="T41" fmla="*/ 48 h 190"/>
                <a:gd name="T42" fmla="*/ 28 w 189"/>
                <a:gd name="T43" fmla="*/ 28 h 190"/>
                <a:gd name="T44" fmla="*/ 47 w 189"/>
                <a:gd name="T45" fmla="*/ 13 h 190"/>
                <a:gd name="T46" fmla="*/ 70 w 189"/>
                <a:gd name="T47" fmla="*/ 3 h 190"/>
                <a:gd name="T48" fmla="*/ 95 w 189"/>
                <a:gd name="T4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90">
                  <a:moveTo>
                    <a:pt x="95" y="0"/>
                  </a:moveTo>
                  <a:lnTo>
                    <a:pt x="120" y="3"/>
                  </a:lnTo>
                  <a:lnTo>
                    <a:pt x="143" y="13"/>
                  </a:lnTo>
                  <a:lnTo>
                    <a:pt x="163" y="28"/>
                  </a:lnTo>
                  <a:lnTo>
                    <a:pt x="177" y="48"/>
                  </a:lnTo>
                  <a:lnTo>
                    <a:pt x="186" y="70"/>
                  </a:lnTo>
                  <a:lnTo>
                    <a:pt x="189" y="95"/>
                  </a:lnTo>
                  <a:lnTo>
                    <a:pt x="186" y="120"/>
                  </a:lnTo>
                  <a:lnTo>
                    <a:pt x="177" y="143"/>
                  </a:lnTo>
                  <a:lnTo>
                    <a:pt x="163" y="163"/>
                  </a:lnTo>
                  <a:lnTo>
                    <a:pt x="143" y="177"/>
                  </a:lnTo>
                  <a:lnTo>
                    <a:pt x="120" y="186"/>
                  </a:lnTo>
                  <a:lnTo>
                    <a:pt x="95" y="190"/>
                  </a:lnTo>
                  <a:lnTo>
                    <a:pt x="70" y="186"/>
                  </a:lnTo>
                  <a:lnTo>
                    <a:pt x="47" y="177"/>
                  </a:lnTo>
                  <a:lnTo>
                    <a:pt x="28" y="163"/>
                  </a:lnTo>
                  <a:lnTo>
                    <a:pt x="13" y="143"/>
                  </a:lnTo>
                  <a:lnTo>
                    <a:pt x="3" y="120"/>
                  </a:lnTo>
                  <a:lnTo>
                    <a:pt x="0" y="95"/>
                  </a:lnTo>
                  <a:lnTo>
                    <a:pt x="3" y="70"/>
                  </a:lnTo>
                  <a:lnTo>
                    <a:pt x="13" y="48"/>
                  </a:lnTo>
                  <a:lnTo>
                    <a:pt x="28" y="28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2606675" y="1117600"/>
              <a:ext cx="314325" cy="215900"/>
            </a:xfrm>
            <a:custGeom>
              <a:avLst/>
              <a:gdLst>
                <a:gd name="T0" fmla="*/ 82 w 1188"/>
                <a:gd name="T1" fmla="*/ 0 h 819"/>
                <a:gd name="T2" fmla="*/ 103 w 1188"/>
                <a:gd name="T3" fmla="*/ 4 h 819"/>
                <a:gd name="T4" fmla="*/ 122 w 1188"/>
                <a:gd name="T5" fmla="*/ 13 h 819"/>
                <a:gd name="T6" fmla="*/ 212 w 1188"/>
                <a:gd name="T7" fmla="*/ 68 h 819"/>
                <a:gd name="T8" fmla="*/ 225 w 1188"/>
                <a:gd name="T9" fmla="*/ 78 h 819"/>
                <a:gd name="T10" fmla="*/ 237 w 1188"/>
                <a:gd name="T11" fmla="*/ 92 h 819"/>
                <a:gd name="T12" fmla="*/ 244 w 1188"/>
                <a:gd name="T13" fmla="*/ 107 h 819"/>
                <a:gd name="T14" fmla="*/ 293 w 1188"/>
                <a:gd name="T15" fmla="*/ 231 h 819"/>
                <a:gd name="T16" fmla="*/ 1141 w 1188"/>
                <a:gd name="T17" fmla="*/ 231 h 819"/>
                <a:gd name="T18" fmla="*/ 1156 w 1188"/>
                <a:gd name="T19" fmla="*/ 233 h 819"/>
                <a:gd name="T20" fmla="*/ 1169 w 1188"/>
                <a:gd name="T21" fmla="*/ 241 h 819"/>
                <a:gd name="T22" fmla="*/ 1180 w 1188"/>
                <a:gd name="T23" fmla="*/ 252 h 819"/>
                <a:gd name="T24" fmla="*/ 1186 w 1188"/>
                <a:gd name="T25" fmla="*/ 266 h 819"/>
                <a:gd name="T26" fmla="*/ 1188 w 1188"/>
                <a:gd name="T27" fmla="*/ 281 h 819"/>
                <a:gd name="T28" fmla="*/ 1185 w 1188"/>
                <a:gd name="T29" fmla="*/ 296 h 819"/>
                <a:gd name="T30" fmla="*/ 996 w 1188"/>
                <a:gd name="T31" fmla="*/ 788 h 819"/>
                <a:gd name="T32" fmla="*/ 988 w 1188"/>
                <a:gd name="T33" fmla="*/ 802 h 819"/>
                <a:gd name="T34" fmla="*/ 978 w 1188"/>
                <a:gd name="T35" fmla="*/ 811 h 819"/>
                <a:gd name="T36" fmla="*/ 966 w 1188"/>
                <a:gd name="T37" fmla="*/ 817 h 819"/>
                <a:gd name="T38" fmla="*/ 951 w 1188"/>
                <a:gd name="T39" fmla="*/ 819 h 819"/>
                <a:gd name="T40" fmla="*/ 380 w 1188"/>
                <a:gd name="T41" fmla="*/ 819 h 819"/>
                <a:gd name="T42" fmla="*/ 366 w 1188"/>
                <a:gd name="T43" fmla="*/ 817 h 819"/>
                <a:gd name="T44" fmla="*/ 354 w 1188"/>
                <a:gd name="T45" fmla="*/ 811 h 819"/>
                <a:gd name="T46" fmla="*/ 344 w 1188"/>
                <a:gd name="T47" fmla="*/ 802 h 819"/>
                <a:gd name="T48" fmla="*/ 336 w 1188"/>
                <a:gd name="T49" fmla="*/ 788 h 819"/>
                <a:gd name="T50" fmla="*/ 105 w 1188"/>
                <a:gd name="T51" fmla="*/ 190 h 819"/>
                <a:gd name="T52" fmla="*/ 38 w 1188"/>
                <a:gd name="T53" fmla="*/ 149 h 819"/>
                <a:gd name="T54" fmla="*/ 22 w 1188"/>
                <a:gd name="T55" fmla="*/ 135 h 819"/>
                <a:gd name="T56" fmla="*/ 9 w 1188"/>
                <a:gd name="T57" fmla="*/ 118 h 819"/>
                <a:gd name="T58" fmla="*/ 3 w 1188"/>
                <a:gd name="T59" fmla="*/ 98 h 819"/>
                <a:gd name="T60" fmla="*/ 0 w 1188"/>
                <a:gd name="T61" fmla="*/ 78 h 819"/>
                <a:gd name="T62" fmla="*/ 4 w 1188"/>
                <a:gd name="T63" fmla="*/ 58 h 819"/>
                <a:gd name="T64" fmla="*/ 13 w 1188"/>
                <a:gd name="T65" fmla="*/ 38 h 819"/>
                <a:gd name="T66" fmla="*/ 26 w 1188"/>
                <a:gd name="T67" fmla="*/ 21 h 819"/>
                <a:gd name="T68" fmla="*/ 43 w 1188"/>
                <a:gd name="T69" fmla="*/ 9 h 819"/>
                <a:gd name="T70" fmla="*/ 62 w 1188"/>
                <a:gd name="T71" fmla="*/ 3 h 819"/>
                <a:gd name="T72" fmla="*/ 82 w 1188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8" h="819">
                  <a:moveTo>
                    <a:pt x="82" y="0"/>
                  </a:moveTo>
                  <a:lnTo>
                    <a:pt x="103" y="4"/>
                  </a:lnTo>
                  <a:lnTo>
                    <a:pt x="122" y="13"/>
                  </a:lnTo>
                  <a:lnTo>
                    <a:pt x="212" y="68"/>
                  </a:lnTo>
                  <a:lnTo>
                    <a:pt x="225" y="78"/>
                  </a:lnTo>
                  <a:lnTo>
                    <a:pt x="237" y="92"/>
                  </a:lnTo>
                  <a:lnTo>
                    <a:pt x="244" y="107"/>
                  </a:lnTo>
                  <a:lnTo>
                    <a:pt x="293" y="231"/>
                  </a:lnTo>
                  <a:lnTo>
                    <a:pt x="1141" y="231"/>
                  </a:lnTo>
                  <a:lnTo>
                    <a:pt x="1156" y="233"/>
                  </a:lnTo>
                  <a:lnTo>
                    <a:pt x="1169" y="241"/>
                  </a:lnTo>
                  <a:lnTo>
                    <a:pt x="1180" y="252"/>
                  </a:lnTo>
                  <a:lnTo>
                    <a:pt x="1186" y="266"/>
                  </a:lnTo>
                  <a:lnTo>
                    <a:pt x="1188" y="281"/>
                  </a:lnTo>
                  <a:lnTo>
                    <a:pt x="1185" y="296"/>
                  </a:lnTo>
                  <a:lnTo>
                    <a:pt x="996" y="788"/>
                  </a:lnTo>
                  <a:lnTo>
                    <a:pt x="988" y="802"/>
                  </a:lnTo>
                  <a:lnTo>
                    <a:pt x="978" y="811"/>
                  </a:lnTo>
                  <a:lnTo>
                    <a:pt x="966" y="817"/>
                  </a:lnTo>
                  <a:lnTo>
                    <a:pt x="951" y="819"/>
                  </a:lnTo>
                  <a:lnTo>
                    <a:pt x="380" y="819"/>
                  </a:lnTo>
                  <a:lnTo>
                    <a:pt x="366" y="817"/>
                  </a:lnTo>
                  <a:lnTo>
                    <a:pt x="354" y="811"/>
                  </a:lnTo>
                  <a:lnTo>
                    <a:pt x="344" y="802"/>
                  </a:lnTo>
                  <a:lnTo>
                    <a:pt x="336" y="788"/>
                  </a:lnTo>
                  <a:lnTo>
                    <a:pt x="105" y="190"/>
                  </a:lnTo>
                  <a:lnTo>
                    <a:pt x="38" y="149"/>
                  </a:lnTo>
                  <a:lnTo>
                    <a:pt x="22" y="135"/>
                  </a:lnTo>
                  <a:lnTo>
                    <a:pt x="9" y="118"/>
                  </a:lnTo>
                  <a:lnTo>
                    <a:pt x="3" y="98"/>
                  </a:lnTo>
                  <a:lnTo>
                    <a:pt x="0" y="78"/>
                  </a:lnTo>
                  <a:lnTo>
                    <a:pt x="4" y="58"/>
                  </a:lnTo>
                  <a:lnTo>
                    <a:pt x="13" y="38"/>
                  </a:lnTo>
                  <a:lnTo>
                    <a:pt x="26" y="21"/>
                  </a:lnTo>
                  <a:lnTo>
                    <a:pt x="43" y="9"/>
                  </a:lnTo>
                  <a:lnTo>
                    <a:pt x="62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2292350" y="982663"/>
              <a:ext cx="973138" cy="604837"/>
            </a:xfrm>
            <a:custGeom>
              <a:avLst/>
              <a:gdLst>
                <a:gd name="T0" fmla="*/ 495 w 3678"/>
                <a:gd name="T1" fmla="*/ 1854 h 2285"/>
                <a:gd name="T2" fmla="*/ 3175 w 3678"/>
                <a:gd name="T3" fmla="*/ 242 h 2285"/>
                <a:gd name="T4" fmla="*/ 391 w 3678"/>
                <a:gd name="T5" fmla="*/ 0 h 2285"/>
                <a:gd name="T6" fmla="*/ 3306 w 3678"/>
                <a:gd name="T7" fmla="*/ 4 h 2285"/>
                <a:gd name="T8" fmla="*/ 3356 w 3678"/>
                <a:gd name="T9" fmla="*/ 25 h 2285"/>
                <a:gd name="T10" fmla="*/ 3394 w 3678"/>
                <a:gd name="T11" fmla="*/ 62 h 2285"/>
                <a:gd name="T12" fmla="*/ 3414 w 3678"/>
                <a:gd name="T13" fmla="*/ 112 h 2285"/>
                <a:gd name="T14" fmla="*/ 3417 w 3678"/>
                <a:gd name="T15" fmla="*/ 1948 h 2285"/>
                <a:gd name="T16" fmla="*/ 3635 w 3678"/>
                <a:gd name="T17" fmla="*/ 1952 h 2285"/>
                <a:gd name="T18" fmla="*/ 3666 w 3678"/>
                <a:gd name="T19" fmla="*/ 1974 h 2285"/>
                <a:gd name="T20" fmla="*/ 3678 w 3678"/>
                <a:gd name="T21" fmla="*/ 2012 h 2285"/>
                <a:gd name="T22" fmla="*/ 3667 w 3678"/>
                <a:gd name="T23" fmla="*/ 2091 h 2285"/>
                <a:gd name="T24" fmla="*/ 3633 w 3678"/>
                <a:gd name="T25" fmla="*/ 2161 h 2285"/>
                <a:gd name="T26" fmla="*/ 3584 w 3678"/>
                <a:gd name="T27" fmla="*/ 2218 h 2285"/>
                <a:gd name="T28" fmla="*/ 3520 w 3678"/>
                <a:gd name="T29" fmla="*/ 2260 h 2285"/>
                <a:gd name="T30" fmla="*/ 3445 w 3678"/>
                <a:gd name="T31" fmla="*/ 2283 h 2285"/>
                <a:gd name="T32" fmla="*/ 2903 w 3678"/>
                <a:gd name="T33" fmla="*/ 2285 h 2285"/>
                <a:gd name="T34" fmla="*/ 2900 w 3678"/>
                <a:gd name="T35" fmla="*/ 2147 h 2285"/>
                <a:gd name="T36" fmla="*/ 2881 w 3678"/>
                <a:gd name="T37" fmla="*/ 2113 h 2285"/>
                <a:gd name="T38" fmla="*/ 2847 w 3678"/>
                <a:gd name="T39" fmla="*/ 2093 h 2285"/>
                <a:gd name="T40" fmla="*/ 2806 w 3678"/>
                <a:gd name="T41" fmla="*/ 2093 h 2285"/>
                <a:gd name="T42" fmla="*/ 2773 w 3678"/>
                <a:gd name="T43" fmla="*/ 2113 h 2285"/>
                <a:gd name="T44" fmla="*/ 2753 w 3678"/>
                <a:gd name="T45" fmla="*/ 2147 h 2285"/>
                <a:gd name="T46" fmla="*/ 2751 w 3678"/>
                <a:gd name="T47" fmla="*/ 2285 h 2285"/>
                <a:gd name="T48" fmla="*/ 2626 w 3678"/>
                <a:gd name="T49" fmla="*/ 2167 h 2285"/>
                <a:gd name="T50" fmla="*/ 2616 w 3678"/>
                <a:gd name="T51" fmla="*/ 2129 h 2285"/>
                <a:gd name="T52" fmla="*/ 2588 w 3678"/>
                <a:gd name="T53" fmla="*/ 2101 h 2285"/>
                <a:gd name="T54" fmla="*/ 2550 w 3678"/>
                <a:gd name="T55" fmla="*/ 2091 h 2285"/>
                <a:gd name="T56" fmla="*/ 2511 w 3678"/>
                <a:gd name="T57" fmla="*/ 2101 h 2285"/>
                <a:gd name="T58" fmla="*/ 2484 w 3678"/>
                <a:gd name="T59" fmla="*/ 2129 h 2285"/>
                <a:gd name="T60" fmla="*/ 2473 w 3678"/>
                <a:gd name="T61" fmla="*/ 2167 h 2285"/>
                <a:gd name="T62" fmla="*/ 273 w 3678"/>
                <a:gd name="T63" fmla="*/ 2285 h 2285"/>
                <a:gd name="T64" fmla="*/ 195 w 3678"/>
                <a:gd name="T65" fmla="*/ 2274 h 2285"/>
                <a:gd name="T66" fmla="*/ 125 w 3678"/>
                <a:gd name="T67" fmla="*/ 2241 h 2285"/>
                <a:gd name="T68" fmla="*/ 67 w 3678"/>
                <a:gd name="T69" fmla="*/ 2191 h 2285"/>
                <a:gd name="T70" fmla="*/ 26 w 3678"/>
                <a:gd name="T71" fmla="*/ 2127 h 2285"/>
                <a:gd name="T72" fmla="*/ 3 w 3678"/>
                <a:gd name="T73" fmla="*/ 2052 h 2285"/>
                <a:gd name="T74" fmla="*/ 3 w 3678"/>
                <a:gd name="T75" fmla="*/ 1992 h 2285"/>
                <a:gd name="T76" fmla="*/ 26 w 3678"/>
                <a:gd name="T77" fmla="*/ 1961 h 2285"/>
                <a:gd name="T78" fmla="*/ 64 w 3678"/>
                <a:gd name="T79" fmla="*/ 1948 h 2285"/>
                <a:gd name="T80" fmla="*/ 253 w 3678"/>
                <a:gd name="T81" fmla="*/ 140 h 2285"/>
                <a:gd name="T82" fmla="*/ 263 w 3678"/>
                <a:gd name="T83" fmla="*/ 85 h 2285"/>
                <a:gd name="T84" fmla="*/ 293 w 3678"/>
                <a:gd name="T85" fmla="*/ 41 h 2285"/>
                <a:gd name="T86" fmla="*/ 338 w 3678"/>
                <a:gd name="T87" fmla="*/ 11 h 2285"/>
                <a:gd name="T88" fmla="*/ 391 w 3678"/>
                <a:gd name="T89" fmla="*/ 0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78" h="2285">
                  <a:moveTo>
                    <a:pt x="495" y="242"/>
                  </a:moveTo>
                  <a:lnTo>
                    <a:pt x="495" y="1854"/>
                  </a:lnTo>
                  <a:lnTo>
                    <a:pt x="3175" y="1854"/>
                  </a:lnTo>
                  <a:lnTo>
                    <a:pt x="3175" y="242"/>
                  </a:lnTo>
                  <a:lnTo>
                    <a:pt x="495" y="242"/>
                  </a:lnTo>
                  <a:close/>
                  <a:moveTo>
                    <a:pt x="391" y="0"/>
                  </a:moveTo>
                  <a:lnTo>
                    <a:pt x="3278" y="0"/>
                  </a:lnTo>
                  <a:lnTo>
                    <a:pt x="3306" y="4"/>
                  </a:lnTo>
                  <a:lnTo>
                    <a:pt x="3332" y="11"/>
                  </a:lnTo>
                  <a:lnTo>
                    <a:pt x="3356" y="25"/>
                  </a:lnTo>
                  <a:lnTo>
                    <a:pt x="3376" y="41"/>
                  </a:lnTo>
                  <a:lnTo>
                    <a:pt x="3394" y="62"/>
                  </a:lnTo>
                  <a:lnTo>
                    <a:pt x="3406" y="85"/>
                  </a:lnTo>
                  <a:lnTo>
                    <a:pt x="3414" y="112"/>
                  </a:lnTo>
                  <a:lnTo>
                    <a:pt x="3417" y="140"/>
                  </a:lnTo>
                  <a:lnTo>
                    <a:pt x="3417" y="1948"/>
                  </a:lnTo>
                  <a:lnTo>
                    <a:pt x="3614" y="1948"/>
                  </a:lnTo>
                  <a:lnTo>
                    <a:pt x="3635" y="1952"/>
                  </a:lnTo>
                  <a:lnTo>
                    <a:pt x="3652" y="1961"/>
                  </a:lnTo>
                  <a:lnTo>
                    <a:pt x="3666" y="1974"/>
                  </a:lnTo>
                  <a:lnTo>
                    <a:pt x="3675" y="1992"/>
                  </a:lnTo>
                  <a:lnTo>
                    <a:pt x="3678" y="2012"/>
                  </a:lnTo>
                  <a:lnTo>
                    <a:pt x="3675" y="2052"/>
                  </a:lnTo>
                  <a:lnTo>
                    <a:pt x="3667" y="2091"/>
                  </a:lnTo>
                  <a:lnTo>
                    <a:pt x="3652" y="2127"/>
                  </a:lnTo>
                  <a:lnTo>
                    <a:pt x="3633" y="2161"/>
                  </a:lnTo>
                  <a:lnTo>
                    <a:pt x="3611" y="2191"/>
                  </a:lnTo>
                  <a:lnTo>
                    <a:pt x="3584" y="2218"/>
                  </a:lnTo>
                  <a:lnTo>
                    <a:pt x="3553" y="2241"/>
                  </a:lnTo>
                  <a:lnTo>
                    <a:pt x="3520" y="2260"/>
                  </a:lnTo>
                  <a:lnTo>
                    <a:pt x="3483" y="2274"/>
                  </a:lnTo>
                  <a:lnTo>
                    <a:pt x="3445" y="2283"/>
                  </a:lnTo>
                  <a:lnTo>
                    <a:pt x="3405" y="2285"/>
                  </a:lnTo>
                  <a:lnTo>
                    <a:pt x="2903" y="2285"/>
                  </a:lnTo>
                  <a:lnTo>
                    <a:pt x="2903" y="2167"/>
                  </a:lnTo>
                  <a:lnTo>
                    <a:pt x="2900" y="2147"/>
                  </a:lnTo>
                  <a:lnTo>
                    <a:pt x="2892" y="2129"/>
                  </a:lnTo>
                  <a:lnTo>
                    <a:pt x="2881" y="2113"/>
                  </a:lnTo>
                  <a:lnTo>
                    <a:pt x="2865" y="2101"/>
                  </a:lnTo>
                  <a:lnTo>
                    <a:pt x="2847" y="2093"/>
                  </a:lnTo>
                  <a:lnTo>
                    <a:pt x="2826" y="2091"/>
                  </a:lnTo>
                  <a:lnTo>
                    <a:pt x="2806" y="2093"/>
                  </a:lnTo>
                  <a:lnTo>
                    <a:pt x="2789" y="2101"/>
                  </a:lnTo>
                  <a:lnTo>
                    <a:pt x="2773" y="2113"/>
                  </a:lnTo>
                  <a:lnTo>
                    <a:pt x="2761" y="2129"/>
                  </a:lnTo>
                  <a:lnTo>
                    <a:pt x="2753" y="2147"/>
                  </a:lnTo>
                  <a:lnTo>
                    <a:pt x="2751" y="2167"/>
                  </a:lnTo>
                  <a:lnTo>
                    <a:pt x="2751" y="2285"/>
                  </a:lnTo>
                  <a:lnTo>
                    <a:pt x="2626" y="2285"/>
                  </a:lnTo>
                  <a:lnTo>
                    <a:pt x="2626" y="2167"/>
                  </a:lnTo>
                  <a:lnTo>
                    <a:pt x="2623" y="2147"/>
                  </a:lnTo>
                  <a:lnTo>
                    <a:pt x="2616" y="2129"/>
                  </a:lnTo>
                  <a:lnTo>
                    <a:pt x="2604" y="2113"/>
                  </a:lnTo>
                  <a:lnTo>
                    <a:pt x="2588" y="2101"/>
                  </a:lnTo>
                  <a:lnTo>
                    <a:pt x="2570" y="2093"/>
                  </a:lnTo>
                  <a:lnTo>
                    <a:pt x="2550" y="2091"/>
                  </a:lnTo>
                  <a:lnTo>
                    <a:pt x="2529" y="2093"/>
                  </a:lnTo>
                  <a:lnTo>
                    <a:pt x="2511" y="2101"/>
                  </a:lnTo>
                  <a:lnTo>
                    <a:pt x="2495" y="2113"/>
                  </a:lnTo>
                  <a:lnTo>
                    <a:pt x="2484" y="2129"/>
                  </a:lnTo>
                  <a:lnTo>
                    <a:pt x="2477" y="2147"/>
                  </a:lnTo>
                  <a:lnTo>
                    <a:pt x="2473" y="2167"/>
                  </a:lnTo>
                  <a:lnTo>
                    <a:pt x="2473" y="2285"/>
                  </a:lnTo>
                  <a:lnTo>
                    <a:pt x="273" y="2285"/>
                  </a:lnTo>
                  <a:lnTo>
                    <a:pt x="233" y="2283"/>
                  </a:lnTo>
                  <a:lnTo>
                    <a:pt x="195" y="2274"/>
                  </a:lnTo>
                  <a:lnTo>
                    <a:pt x="158" y="2260"/>
                  </a:lnTo>
                  <a:lnTo>
                    <a:pt x="125" y="2241"/>
                  </a:lnTo>
                  <a:lnTo>
                    <a:pt x="94" y="2218"/>
                  </a:lnTo>
                  <a:lnTo>
                    <a:pt x="67" y="2191"/>
                  </a:lnTo>
                  <a:lnTo>
                    <a:pt x="45" y="2161"/>
                  </a:lnTo>
                  <a:lnTo>
                    <a:pt x="26" y="2127"/>
                  </a:lnTo>
                  <a:lnTo>
                    <a:pt x="11" y="2091"/>
                  </a:lnTo>
                  <a:lnTo>
                    <a:pt x="3" y="2052"/>
                  </a:lnTo>
                  <a:lnTo>
                    <a:pt x="0" y="2012"/>
                  </a:lnTo>
                  <a:lnTo>
                    <a:pt x="3" y="1992"/>
                  </a:lnTo>
                  <a:lnTo>
                    <a:pt x="12" y="1974"/>
                  </a:lnTo>
                  <a:lnTo>
                    <a:pt x="26" y="1961"/>
                  </a:lnTo>
                  <a:lnTo>
                    <a:pt x="43" y="1952"/>
                  </a:lnTo>
                  <a:lnTo>
                    <a:pt x="64" y="1948"/>
                  </a:lnTo>
                  <a:lnTo>
                    <a:pt x="253" y="1948"/>
                  </a:lnTo>
                  <a:lnTo>
                    <a:pt x="253" y="140"/>
                  </a:lnTo>
                  <a:lnTo>
                    <a:pt x="255" y="112"/>
                  </a:lnTo>
                  <a:lnTo>
                    <a:pt x="263" y="85"/>
                  </a:lnTo>
                  <a:lnTo>
                    <a:pt x="276" y="62"/>
                  </a:lnTo>
                  <a:lnTo>
                    <a:pt x="293" y="41"/>
                  </a:lnTo>
                  <a:lnTo>
                    <a:pt x="314" y="25"/>
                  </a:lnTo>
                  <a:lnTo>
                    <a:pt x="338" y="11"/>
                  </a:lnTo>
                  <a:lnTo>
                    <a:pt x="363" y="4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5" name="Freeform 44"/>
          <p:cNvSpPr>
            <a:spLocks/>
          </p:cNvSpPr>
          <p:nvPr/>
        </p:nvSpPr>
        <p:spPr bwMode="auto">
          <a:xfrm>
            <a:off x="4877354" y="4123666"/>
            <a:ext cx="590633" cy="592721"/>
          </a:xfrm>
          <a:custGeom>
            <a:avLst/>
            <a:gdLst>
              <a:gd name="connsiteX0" fmla="*/ 405475 w 898525"/>
              <a:gd name="connsiteY0" fmla="*/ 296862 h 901700"/>
              <a:gd name="connsiteX1" fmla="*/ 423671 w 898525"/>
              <a:gd name="connsiteY1" fmla="*/ 297916 h 901700"/>
              <a:gd name="connsiteX2" fmla="*/ 440812 w 898525"/>
              <a:gd name="connsiteY2" fmla="*/ 300288 h 901700"/>
              <a:gd name="connsiteX3" fmla="*/ 457689 w 898525"/>
              <a:gd name="connsiteY3" fmla="*/ 303977 h 901700"/>
              <a:gd name="connsiteX4" fmla="*/ 474039 w 898525"/>
              <a:gd name="connsiteY4" fmla="*/ 309248 h 901700"/>
              <a:gd name="connsiteX5" fmla="*/ 489598 w 898525"/>
              <a:gd name="connsiteY5" fmla="*/ 315836 h 901700"/>
              <a:gd name="connsiteX6" fmla="*/ 488015 w 898525"/>
              <a:gd name="connsiteY6" fmla="*/ 317418 h 901700"/>
              <a:gd name="connsiteX7" fmla="*/ 413386 w 898525"/>
              <a:gd name="connsiteY7" fmla="*/ 391998 h 901700"/>
              <a:gd name="connsiteX8" fmla="*/ 405475 w 898525"/>
              <a:gd name="connsiteY8" fmla="*/ 391734 h 901700"/>
              <a:gd name="connsiteX9" fmla="*/ 392553 w 898525"/>
              <a:gd name="connsiteY9" fmla="*/ 392525 h 901700"/>
              <a:gd name="connsiteX10" fmla="*/ 379895 w 898525"/>
              <a:gd name="connsiteY10" fmla="*/ 395160 h 901700"/>
              <a:gd name="connsiteX11" fmla="*/ 367764 w 898525"/>
              <a:gd name="connsiteY11" fmla="*/ 398850 h 901700"/>
              <a:gd name="connsiteX12" fmla="*/ 356425 w 898525"/>
              <a:gd name="connsiteY12" fmla="*/ 404120 h 901700"/>
              <a:gd name="connsiteX13" fmla="*/ 345876 w 898525"/>
              <a:gd name="connsiteY13" fmla="*/ 410445 h 901700"/>
              <a:gd name="connsiteX14" fmla="*/ 336119 w 898525"/>
              <a:gd name="connsiteY14" fmla="*/ 418088 h 901700"/>
              <a:gd name="connsiteX15" fmla="*/ 327417 w 898525"/>
              <a:gd name="connsiteY15" fmla="*/ 426784 h 901700"/>
              <a:gd name="connsiteX16" fmla="*/ 319769 w 898525"/>
              <a:gd name="connsiteY16" fmla="*/ 436535 h 901700"/>
              <a:gd name="connsiteX17" fmla="*/ 313177 w 898525"/>
              <a:gd name="connsiteY17" fmla="*/ 447076 h 901700"/>
              <a:gd name="connsiteX18" fmla="*/ 307903 w 898525"/>
              <a:gd name="connsiteY18" fmla="*/ 458408 h 901700"/>
              <a:gd name="connsiteX19" fmla="*/ 304211 w 898525"/>
              <a:gd name="connsiteY19" fmla="*/ 470531 h 901700"/>
              <a:gd name="connsiteX20" fmla="*/ 302101 w 898525"/>
              <a:gd name="connsiteY20" fmla="*/ 482917 h 901700"/>
              <a:gd name="connsiteX21" fmla="*/ 301310 w 898525"/>
              <a:gd name="connsiteY21" fmla="*/ 496094 h 901700"/>
              <a:gd name="connsiteX22" fmla="*/ 302101 w 898525"/>
              <a:gd name="connsiteY22" fmla="*/ 509270 h 901700"/>
              <a:gd name="connsiteX23" fmla="*/ 304211 w 898525"/>
              <a:gd name="connsiteY23" fmla="*/ 521656 h 901700"/>
              <a:gd name="connsiteX24" fmla="*/ 307903 w 898525"/>
              <a:gd name="connsiteY24" fmla="*/ 534042 h 901700"/>
              <a:gd name="connsiteX25" fmla="*/ 313177 w 898525"/>
              <a:gd name="connsiteY25" fmla="*/ 545374 h 901700"/>
              <a:gd name="connsiteX26" fmla="*/ 319769 w 898525"/>
              <a:gd name="connsiteY26" fmla="*/ 555916 h 901700"/>
              <a:gd name="connsiteX27" fmla="*/ 327417 w 898525"/>
              <a:gd name="connsiteY27" fmla="*/ 565403 h 901700"/>
              <a:gd name="connsiteX28" fmla="*/ 336119 w 898525"/>
              <a:gd name="connsiteY28" fmla="*/ 574100 h 901700"/>
              <a:gd name="connsiteX29" fmla="*/ 345613 w 898525"/>
              <a:gd name="connsiteY29" fmla="*/ 581742 h 901700"/>
              <a:gd name="connsiteX30" fmla="*/ 356425 w 898525"/>
              <a:gd name="connsiteY30" fmla="*/ 588330 h 901700"/>
              <a:gd name="connsiteX31" fmla="*/ 367501 w 898525"/>
              <a:gd name="connsiteY31" fmla="*/ 593601 h 901700"/>
              <a:gd name="connsiteX32" fmla="*/ 379895 w 898525"/>
              <a:gd name="connsiteY32" fmla="*/ 597291 h 901700"/>
              <a:gd name="connsiteX33" fmla="*/ 392553 w 898525"/>
              <a:gd name="connsiteY33" fmla="*/ 599926 h 901700"/>
              <a:gd name="connsiteX34" fmla="*/ 405475 w 898525"/>
              <a:gd name="connsiteY34" fmla="*/ 600716 h 901700"/>
              <a:gd name="connsiteX35" fmla="*/ 418660 w 898525"/>
              <a:gd name="connsiteY35" fmla="*/ 599926 h 901700"/>
              <a:gd name="connsiteX36" fmla="*/ 431318 w 898525"/>
              <a:gd name="connsiteY36" fmla="*/ 597291 h 901700"/>
              <a:gd name="connsiteX37" fmla="*/ 443185 w 898525"/>
              <a:gd name="connsiteY37" fmla="*/ 593601 h 901700"/>
              <a:gd name="connsiteX38" fmla="*/ 454788 w 898525"/>
              <a:gd name="connsiteY38" fmla="*/ 588330 h 901700"/>
              <a:gd name="connsiteX39" fmla="*/ 465073 w 898525"/>
              <a:gd name="connsiteY39" fmla="*/ 581742 h 901700"/>
              <a:gd name="connsiteX40" fmla="*/ 474830 w 898525"/>
              <a:gd name="connsiteY40" fmla="*/ 574100 h 901700"/>
              <a:gd name="connsiteX41" fmla="*/ 483796 w 898525"/>
              <a:gd name="connsiteY41" fmla="*/ 565403 h 901700"/>
              <a:gd name="connsiteX42" fmla="*/ 491444 w 898525"/>
              <a:gd name="connsiteY42" fmla="*/ 555916 h 901700"/>
              <a:gd name="connsiteX43" fmla="*/ 497773 w 898525"/>
              <a:gd name="connsiteY43" fmla="*/ 545374 h 901700"/>
              <a:gd name="connsiteX44" fmla="*/ 503047 w 898525"/>
              <a:gd name="connsiteY44" fmla="*/ 534042 h 901700"/>
              <a:gd name="connsiteX45" fmla="*/ 507003 w 898525"/>
              <a:gd name="connsiteY45" fmla="*/ 521656 h 901700"/>
              <a:gd name="connsiteX46" fmla="*/ 509112 w 898525"/>
              <a:gd name="connsiteY46" fmla="*/ 509270 h 901700"/>
              <a:gd name="connsiteX47" fmla="*/ 509903 w 898525"/>
              <a:gd name="connsiteY47" fmla="*/ 496094 h 901700"/>
              <a:gd name="connsiteX48" fmla="*/ 509640 w 898525"/>
              <a:gd name="connsiteY48" fmla="*/ 488188 h 901700"/>
              <a:gd name="connsiteX49" fmla="*/ 584533 w 898525"/>
              <a:gd name="connsiteY49" fmla="*/ 413608 h 901700"/>
              <a:gd name="connsiteX50" fmla="*/ 585851 w 898525"/>
              <a:gd name="connsiteY50" fmla="*/ 412026 h 901700"/>
              <a:gd name="connsiteX51" fmla="*/ 592444 w 898525"/>
              <a:gd name="connsiteY51" fmla="*/ 427838 h 901700"/>
              <a:gd name="connsiteX52" fmla="*/ 597982 w 898525"/>
              <a:gd name="connsiteY52" fmla="*/ 443914 h 901700"/>
              <a:gd name="connsiteX53" fmla="*/ 601410 w 898525"/>
              <a:gd name="connsiteY53" fmla="*/ 460780 h 901700"/>
              <a:gd name="connsiteX54" fmla="*/ 603783 w 898525"/>
              <a:gd name="connsiteY54" fmla="*/ 478437 h 901700"/>
              <a:gd name="connsiteX55" fmla="*/ 604838 w 898525"/>
              <a:gd name="connsiteY55" fmla="*/ 496094 h 901700"/>
              <a:gd name="connsiteX56" fmla="*/ 603783 w 898525"/>
              <a:gd name="connsiteY56" fmla="*/ 514277 h 901700"/>
              <a:gd name="connsiteX57" fmla="*/ 601410 w 898525"/>
              <a:gd name="connsiteY57" fmla="*/ 531934 h 901700"/>
              <a:gd name="connsiteX58" fmla="*/ 597718 w 898525"/>
              <a:gd name="connsiteY58" fmla="*/ 549064 h 901700"/>
              <a:gd name="connsiteX59" fmla="*/ 592180 w 898525"/>
              <a:gd name="connsiteY59" fmla="*/ 565666 h 901700"/>
              <a:gd name="connsiteX60" fmla="*/ 585588 w 898525"/>
              <a:gd name="connsiteY60" fmla="*/ 581479 h 901700"/>
              <a:gd name="connsiteX61" fmla="*/ 577413 w 898525"/>
              <a:gd name="connsiteY61" fmla="*/ 596500 h 901700"/>
              <a:gd name="connsiteX62" fmla="*/ 568447 w 898525"/>
              <a:gd name="connsiteY62" fmla="*/ 610994 h 901700"/>
              <a:gd name="connsiteX63" fmla="*/ 557898 w 898525"/>
              <a:gd name="connsiteY63" fmla="*/ 624435 h 901700"/>
              <a:gd name="connsiteX64" fmla="*/ 546295 w 898525"/>
              <a:gd name="connsiteY64" fmla="*/ 637084 h 901700"/>
              <a:gd name="connsiteX65" fmla="*/ 533901 w 898525"/>
              <a:gd name="connsiteY65" fmla="*/ 648416 h 901700"/>
              <a:gd name="connsiteX66" fmla="*/ 520188 w 898525"/>
              <a:gd name="connsiteY66" fmla="*/ 658957 h 901700"/>
              <a:gd name="connsiteX67" fmla="*/ 506211 w 898525"/>
              <a:gd name="connsiteY67" fmla="*/ 668181 h 901700"/>
              <a:gd name="connsiteX68" fmla="*/ 491180 w 898525"/>
              <a:gd name="connsiteY68" fmla="*/ 676087 h 901700"/>
              <a:gd name="connsiteX69" fmla="*/ 474830 w 898525"/>
              <a:gd name="connsiteY69" fmla="*/ 682939 h 901700"/>
              <a:gd name="connsiteX70" fmla="*/ 458480 w 898525"/>
              <a:gd name="connsiteY70" fmla="*/ 688210 h 901700"/>
              <a:gd name="connsiteX71" fmla="*/ 441339 w 898525"/>
              <a:gd name="connsiteY71" fmla="*/ 691899 h 901700"/>
              <a:gd name="connsiteX72" fmla="*/ 423671 w 898525"/>
              <a:gd name="connsiteY72" fmla="*/ 694271 h 901700"/>
              <a:gd name="connsiteX73" fmla="*/ 405475 w 898525"/>
              <a:gd name="connsiteY73" fmla="*/ 695325 h 901700"/>
              <a:gd name="connsiteX74" fmla="*/ 387542 w 898525"/>
              <a:gd name="connsiteY74" fmla="*/ 694271 h 901700"/>
              <a:gd name="connsiteX75" fmla="*/ 369874 w 898525"/>
              <a:gd name="connsiteY75" fmla="*/ 691899 h 901700"/>
              <a:gd name="connsiteX76" fmla="*/ 352469 w 898525"/>
              <a:gd name="connsiteY76" fmla="*/ 688210 h 901700"/>
              <a:gd name="connsiteX77" fmla="*/ 336119 w 898525"/>
              <a:gd name="connsiteY77" fmla="*/ 682675 h 901700"/>
              <a:gd name="connsiteX78" fmla="*/ 320297 w 898525"/>
              <a:gd name="connsiteY78" fmla="*/ 676087 h 901700"/>
              <a:gd name="connsiteX79" fmla="*/ 305002 w 898525"/>
              <a:gd name="connsiteY79" fmla="*/ 668181 h 901700"/>
              <a:gd name="connsiteX80" fmla="*/ 290761 w 898525"/>
              <a:gd name="connsiteY80" fmla="*/ 658957 h 901700"/>
              <a:gd name="connsiteX81" fmla="*/ 277312 w 898525"/>
              <a:gd name="connsiteY81" fmla="*/ 648416 h 901700"/>
              <a:gd name="connsiteX82" fmla="*/ 264918 w 898525"/>
              <a:gd name="connsiteY82" fmla="*/ 637084 h 901700"/>
              <a:gd name="connsiteX83" fmla="*/ 253315 w 898525"/>
              <a:gd name="connsiteY83" fmla="*/ 624435 h 901700"/>
              <a:gd name="connsiteX84" fmla="*/ 243030 w 898525"/>
              <a:gd name="connsiteY84" fmla="*/ 610731 h 901700"/>
              <a:gd name="connsiteX85" fmla="*/ 233801 w 898525"/>
              <a:gd name="connsiteY85" fmla="*/ 596500 h 901700"/>
              <a:gd name="connsiteX86" fmla="*/ 225889 w 898525"/>
              <a:gd name="connsiteY86" fmla="*/ 581479 h 901700"/>
              <a:gd name="connsiteX87" fmla="*/ 219033 w 898525"/>
              <a:gd name="connsiteY87" fmla="*/ 565403 h 901700"/>
              <a:gd name="connsiteX88" fmla="*/ 213495 w 898525"/>
              <a:gd name="connsiteY88" fmla="*/ 549064 h 901700"/>
              <a:gd name="connsiteX89" fmla="*/ 209539 w 898525"/>
              <a:gd name="connsiteY89" fmla="*/ 531934 h 901700"/>
              <a:gd name="connsiteX90" fmla="*/ 207166 w 898525"/>
              <a:gd name="connsiteY90" fmla="*/ 514014 h 901700"/>
              <a:gd name="connsiteX91" fmla="*/ 206375 w 898525"/>
              <a:gd name="connsiteY91" fmla="*/ 496094 h 901700"/>
              <a:gd name="connsiteX92" fmla="*/ 207166 w 898525"/>
              <a:gd name="connsiteY92" fmla="*/ 478173 h 901700"/>
              <a:gd name="connsiteX93" fmla="*/ 209539 w 898525"/>
              <a:gd name="connsiteY93" fmla="*/ 460253 h 901700"/>
              <a:gd name="connsiteX94" fmla="*/ 213495 w 898525"/>
              <a:gd name="connsiteY94" fmla="*/ 443123 h 901700"/>
              <a:gd name="connsiteX95" fmla="*/ 219033 w 898525"/>
              <a:gd name="connsiteY95" fmla="*/ 426784 h 901700"/>
              <a:gd name="connsiteX96" fmla="*/ 225889 w 898525"/>
              <a:gd name="connsiteY96" fmla="*/ 410972 h 901700"/>
              <a:gd name="connsiteX97" fmla="*/ 233801 w 898525"/>
              <a:gd name="connsiteY97" fmla="*/ 395687 h 901700"/>
              <a:gd name="connsiteX98" fmla="*/ 243030 w 898525"/>
              <a:gd name="connsiteY98" fmla="*/ 381456 h 901700"/>
              <a:gd name="connsiteX99" fmla="*/ 253315 w 898525"/>
              <a:gd name="connsiteY99" fmla="*/ 367753 h 901700"/>
              <a:gd name="connsiteX100" fmla="*/ 264918 w 898525"/>
              <a:gd name="connsiteY100" fmla="*/ 355367 h 901700"/>
              <a:gd name="connsiteX101" fmla="*/ 277312 w 898525"/>
              <a:gd name="connsiteY101" fmla="*/ 344035 h 901700"/>
              <a:gd name="connsiteX102" fmla="*/ 290761 w 898525"/>
              <a:gd name="connsiteY102" fmla="*/ 333493 h 901700"/>
              <a:gd name="connsiteX103" fmla="*/ 305002 w 898525"/>
              <a:gd name="connsiteY103" fmla="*/ 324270 h 901700"/>
              <a:gd name="connsiteX104" fmla="*/ 320297 w 898525"/>
              <a:gd name="connsiteY104" fmla="*/ 316100 h 901700"/>
              <a:gd name="connsiteX105" fmla="*/ 336119 w 898525"/>
              <a:gd name="connsiteY105" fmla="*/ 309512 h 901700"/>
              <a:gd name="connsiteX106" fmla="*/ 352469 w 898525"/>
              <a:gd name="connsiteY106" fmla="*/ 303977 h 901700"/>
              <a:gd name="connsiteX107" fmla="*/ 369874 w 898525"/>
              <a:gd name="connsiteY107" fmla="*/ 300288 h 901700"/>
              <a:gd name="connsiteX108" fmla="*/ 387542 w 898525"/>
              <a:gd name="connsiteY108" fmla="*/ 297916 h 901700"/>
              <a:gd name="connsiteX109" fmla="*/ 405474 w 898525"/>
              <a:gd name="connsiteY109" fmla="*/ 90487 h 901700"/>
              <a:gd name="connsiteX110" fmla="*/ 430602 w 898525"/>
              <a:gd name="connsiteY110" fmla="*/ 91280 h 901700"/>
              <a:gd name="connsiteX111" fmla="*/ 455200 w 898525"/>
              <a:gd name="connsiteY111" fmla="*/ 93659 h 901700"/>
              <a:gd name="connsiteX112" fmla="*/ 479269 w 898525"/>
              <a:gd name="connsiteY112" fmla="*/ 97095 h 901700"/>
              <a:gd name="connsiteX113" fmla="*/ 502809 w 898525"/>
              <a:gd name="connsiteY113" fmla="*/ 102382 h 901700"/>
              <a:gd name="connsiteX114" fmla="*/ 526085 w 898525"/>
              <a:gd name="connsiteY114" fmla="*/ 108990 h 901700"/>
              <a:gd name="connsiteX115" fmla="*/ 548567 w 898525"/>
              <a:gd name="connsiteY115" fmla="*/ 116655 h 901700"/>
              <a:gd name="connsiteX116" fmla="*/ 570521 w 898525"/>
              <a:gd name="connsiteY116" fmla="*/ 125642 h 901700"/>
              <a:gd name="connsiteX117" fmla="*/ 591945 w 898525"/>
              <a:gd name="connsiteY117" fmla="*/ 135687 h 901700"/>
              <a:gd name="connsiteX118" fmla="*/ 591416 w 898525"/>
              <a:gd name="connsiteY118" fmla="*/ 142823 h 901700"/>
              <a:gd name="connsiteX119" fmla="*/ 591681 w 898525"/>
              <a:gd name="connsiteY119" fmla="*/ 149960 h 901700"/>
              <a:gd name="connsiteX120" fmla="*/ 596177 w 898525"/>
              <a:gd name="connsiteY120" fmla="*/ 209169 h 901700"/>
              <a:gd name="connsiteX121" fmla="*/ 562586 w 898525"/>
              <a:gd name="connsiteY121" fmla="*/ 242474 h 901700"/>
              <a:gd name="connsiteX122" fmla="*/ 545129 w 898525"/>
              <a:gd name="connsiteY122" fmla="*/ 232694 h 901700"/>
              <a:gd name="connsiteX123" fmla="*/ 526879 w 898525"/>
              <a:gd name="connsiteY123" fmla="*/ 223707 h 901700"/>
              <a:gd name="connsiteX124" fmla="*/ 508099 w 898525"/>
              <a:gd name="connsiteY124" fmla="*/ 216041 h 901700"/>
              <a:gd name="connsiteX125" fmla="*/ 488527 w 898525"/>
              <a:gd name="connsiteY125" fmla="*/ 209698 h 901700"/>
              <a:gd name="connsiteX126" fmla="*/ 468689 w 898525"/>
              <a:gd name="connsiteY126" fmla="*/ 204675 h 901700"/>
              <a:gd name="connsiteX127" fmla="*/ 448058 w 898525"/>
              <a:gd name="connsiteY127" fmla="*/ 200975 h 901700"/>
              <a:gd name="connsiteX128" fmla="*/ 426899 w 898525"/>
              <a:gd name="connsiteY128" fmla="*/ 198860 h 901700"/>
              <a:gd name="connsiteX129" fmla="*/ 405474 w 898525"/>
              <a:gd name="connsiteY129" fmla="*/ 197803 h 901700"/>
              <a:gd name="connsiteX130" fmla="*/ 383256 w 898525"/>
              <a:gd name="connsiteY130" fmla="*/ 198860 h 901700"/>
              <a:gd name="connsiteX131" fmla="*/ 361303 w 898525"/>
              <a:gd name="connsiteY131" fmla="*/ 201239 h 901700"/>
              <a:gd name="connsiteX132" fmla="*/ 340408 w 898525"/>
              <a:gd name="connsiteY132" fmla="*/ 204940 h 901700"/>
              <a:gd name="connsiteX133" fmla="*/ 319513 w 898525"/>
              <a:gd name="connsiteY133" fmla="*/ 210491 h 901700"/>
              <a:gd name="connsiteX134" fmla="*/ 299146 w 898525"/>
              <a:gd name="connsiteY134" fmla="*/ 217363 h 901700"/>
              <a:gd name="connsiteX135" fmla="*/ 279838 w 898525"/>
              <a:gd name="connsiteY135" fmla="*/ 225557 h 901700"/>
              <a:gd name="connsiteX136" fmla="*/ 261059 w 898525"/>
              <a:gd name="connsiteY136" fmla="*/ 235073 h 901700"/>
              <a:gd name="connsiteX137" fmla="*/ 243337 w 898525"/>
              <a:gd name="connsiteY137" fmla="*/ 246174 h 901700"/>
              <a:gd name="connsiteX138" fmla="*/ 226145 w 898525"/>
              <a:gd name="connsiteY138" fmla="*/ 257805 h 901700"/>
              <a:gd name="connsiteX139" fmla="*/ 210011 w 898525"/>
              <a:gd name="connsiteY139" fmla="*/ 271021 h 901700"/>
              <a:gd name="connsiteX140" fmla="*/ 194934 w 898525"/>
              <a:gd name="connsiteY140" fmla="*/ 285294 h 901700"/>
              <a:gd name="connsiteX141" fmla="*/ 180651 w 898525"/>
              <a:gd name="connsiteY141" fmla="*/ 300361 h 901700"/>
              <a:gd name="connsiteX142" fmla="*/ 167427 w 898525"/>
              <a:gd name="connsiteY142" fmla="*/ 316749 h 901700"/>
              <a:gd name="connsiteX143" fmla="*/ 155260 w 898525"/>
              <a:gd name="connsiteY143" fmla="*/ 333666 h 901700"/>
              <a:gd name="connsiteX144" fmla="*/ 144680 w 898525"/>
              <a:gd name="connsiteY144" fmla="*/ 351640 h 901700"/>
              <a:gd name="connsiteX145" fmla="*/ 135158 w 898525"/>
              <a:gd name="connsiteY145" fmla="*/ 370407 h 901700"/>
              <a:gd name="connsiteX146" fmla="*/ 126959 w 898525"/>
              <a:gd name="connsiteY146" fmla="*/ 389967 h 901700"/>
              <a:gd name="connsiteX147" fmla="*/ 120082 w 898525"/>
              <a:gd name="connsiteY147" fmla="*/ 410056 h 901700"/>
              <a:gd name="connsiteX148" fmla="*/ 114527 w 898525"/>
              <a:gd name="connsiteY148" fmla="*/ 430673 h 901700"/>
              <a:gd name="connsiteX149" fmla="*/ 110824 w 898525"/>
              <a:gd name="connsiteY149" fmla="*/ 452083 h 901700"/>
              <a:gd name="connsiteX150" fmla="*/ 108179 w 898525"/>
              <a:gd name="connsiteY150" fmla="*/ 473758 h 901700"/>
              <a:gd name="connsiteX151" fmla="*/ 107386 w 898525"/>
              <a:gd name="connsiteY151" fmla="*/ 495961 h 901700"/>
              <a:gd name="connsiteX152" fmla="*/ 108179 w 898525"/>
              <a:gd name="connsiteY152" fmla="*/ 518429 h 901700"/>
              <a:gd name="connsiteX153" fmla="*/ 110824 w 898525"/>
              <a:gd name="connsiteY153" fmla="*/ 540104 h 901700"/>
              <a:gd name="connsiteX154" fmla="*/ 114527 w 898525"/>
              <a:gd name="connsiteY154" fmla="*/ 561514 h 901700"/>
              <a:gd name="connsiteX155" fmla="*/ 120082 w 898525"/>
              <a:gd name="connsiteY155" fmla="*/ 582131 h 901700"/>
              <a:gd name="connsiteX156" fmla="*/ 126959 w 898525"/>
              <a:gd name="connsiteY156" fmla="*/ 602220 h 901700"/>
              <a:gd name="connsiteX157" fmla="*/ 135158 w 898525"/>
              <a:gd name="connsiteY157" fmla="*/ 621780 h 901700"/>
              <a:gd name="connsiteX158" fmla="*/ 144680 w 898525"/>
              <a:gd name="connsiteY158" fmla="*/ 640283 h 901700"/>
              <a:gd name="connsiteX159" fmla="*/ 155260 w 898525"/>
              <a:gd name="connsiteY159" fmla="*/ 658521 h 901700"/>
              <a:gd name="connsiteX160" fmla="*/ 167427 w 898525"/>
              <a:gd name="connsiteY160" fmla="*/ 675438 h 901700"/>
              <a:gd name="connsiteX161" fmla="*/ 180651 w 898525"/>
              <a:gd name="connsiteY161" fmla="*/ 691562 h 901700"/>
              <a:gd name="connsiteX162" fmla="*/ 194934 w 898525"/>
              <a:gd name="connsiteY162" fmla="*/ 706893 h 901700"/>
              <a:gd name="connsiteX163" fmla="*/ 210011 w 898525"/>
              <a:gd name="connsiteY163" fmla="*/ 721166 h 901700"/>
              <a:gd name="connsiteX164" fmla="*/ 226409 w 898525"/>
              <a:gd name="connsiteY164" fmla="*/ 734118 h 901700"/>
              <a:gd name="connsiteX165" fmla="*/ 243337 w 898525"/>
              <a:gd name="connsiteY165" fmla="*/ 746013 h 901700"/>
              <a:gd name="connsiteX166" fmla="*/ 261059 w 898525"/>
              <a:gd name="connsiteY166" fmla="*/ 757114 h 901700"/>
              <a:gd name="connsiteX167" fmla="*/ 280102 w 898525"/>
              <a:gd name="connsiteY167" fmla="*/ 766366 h 901700"/>
              <a:gd name="connsiteX168" fmla="*/ 299411 w 898525"/>
              <a:gd name="connsiteY168" fmla="*/ 774560 h 901700"/>
              <a:gd name="connsiteX169" fmla="*/ 319513 w 898525"/>
              <a:gd name="connsiteY169" fmla="*/ 781432 h 901700"/>
              <a:gd name="connsiteX170" fmla="*/ 340408 w 898525"/>
              <a:gd name="connsiteY170" fmla="*/ 786983 h 901700"/>
              <a:gd name="connsiteX171" fmla="*/ 361832 w 898525"/>
              <a:gd name="connsiteY171" fmla="*/ 790948 h 901700"/>
              <a:gd name="connsiteX172" fmla="*/ 383256 w 898525"/>
              <a:gd name="connsiteY172" fmla="*/ 793327 h 901700"/>
              <a:gd name="connsiteX173" fmla="*/ 405474 w 898525"/>
              <a:gd name="connsiteY173" fmla="*/ 794120 h 901700"/>
              <a:gd name="connsiteX174" fmla="*/ 427957 w 898525"/>
              <a:gd name="connsiteY174" fmla="*/ 793327 h 901700"/>
              <a:gd name="connsiteX175" fmla="*/ 449645 w 898525"/>
              <a:gd name="connsiteY175" fmla="*/ 790948 h 901700"/>
              <a:gd name="connsiteX176" fmla="*/ 471070 w 898525"/>
              <a:gd name="connsiteY176" fmla="*/ 786983 h 901700"/>
              <a:gd name="connsiteX177" fmla="*/ 491965 w 898525"/>
              <a:gd name="connsiteY177" fmla="*/ 781432 h 901700"/>
              <a:gd name="connsiteX178" fmla="*/ 511802 w 898525"/>
              <a:gd name="connsiteY178" fmla="*/ 774560 h 901700"/>
              <a:gd name="connsiteX179" fmla="*/ 531375 w 898525"/>
              <a:gd name="connsiteY179" fmla="*/ 766366 h 901700"/>
              <a:gd name="connsiteX180" fmla="*/ 550154 w 898525"/>
              <a:gd name="connsiteY180" fmla="*/ 757114 h 901700"/>
              <a:gd name="connsiteX181" fmla="*/ 568140 w 898525"/>
              <a:gd name="connsiteY181" fmla="*/ 746013 h 901700"/>
              <a:gd name="connsiteX182" fmla="*/ 585068 w 898525"/>
              <a:gd name="connsiteY182" fmla="*/ 734118 h 901700"/>
              <a:gd name="connsiteX183" fmla="*/ 601202 w 898525"/>
              <a:gd name="connsiteY183" fmla="*/ 721166 h 901700"/>
              <a:gd name="connsiteX184" fmla="*/ 616543 w 898525"/>
              <a:gd name="connsiteY184" fmla="*/ 706893 h 901700"/>
              <a:gd name="connsiteX185" fmla="*/ 630826 w 898525"/>
              <a:gd name="connsiteY185" fmla="*/ 691562 h 901700"/>
              <a:gd name="connsiteX186" fmla="*/ 644051 w 898525"/>
              <a:gd name="connsiteY186" fmla="*/ 675438 h 901700"/>
              <a:gd name="connsiteX187" fmla="*/ 655689 w 898525"/>
              <a:gd name="connsiteY187" fmla="*/ 658521 h 901700"/>
              <a:gd name="connsiteX188" fmla="*/ 666798 w 898525"/>
              <a:gd name="connsiteY188" fmla="*/ 640283 h 901700"/>
              <a:gd name="connsiteX189" fmla="*/ 676055 w 898525"/>
              <a:gd name="connsiteY189" fmla="*/ 621780 h 901700"/>
              <a:gd name="connsiteX190" fmla="*/ 684255 w 898525"/>
              <a:gd name="connsiteY190" fmla="*/ 602220 h 901700"/>
              <a:gd name="connsiteX191" fmla="*/ 691396 w 898525"/>
              <a:gd name="connsiteY191" fmla="*/ 582131 h 901700"/>
              <a:gd name="connsiteX192" fmla="*/ 696686 w 898525"/>
              <a:gd name="connsiteY192" fmla="*/ 561514 h 901700"/>
              <a:gd name="connsiteX193" fmla="*/ 700653 w 898525"/>
              <a:gd name="connsiteY193" fmla="*/ 540104 h 901700"/>
              <a:gd name="connsiteX194" fmla="*/ 703034 w 898525"/>
              <a:gd name="connsiteY194" fmla="*/ 518429 h 901700"/>
              <a:gd name="connsiteX195" fmla="*/ 703827 w 898525"/>
              <a:gd name="connsiteY195" fmla="*/ 495961 h 901700"/>
              <a:gd name="connsiteX196" fmla="*/ 703034 w 898525"/>
              <a:gd name="connsiteY196" fmla="*/ 474551 h 901700"/>
              <a:gd name="connsiteX197" fmla="*/ 700918 w 898525"/>
              <a:gd name="connsiteY197" fmla="*/ 453669 h 901700"/>
              <a:gd name="connsiteX198" fmla="*/ 697215 w 898525"/>
              <a:gd name="connsiteY198" fmla="*/ 433316 h 901700"/>
              <a:gd name="connsiteX199" fmla="*/ 692189 w 898525"/>
              <a:gd name="connsiteY199" fmla="*/ 413228 h 901700"/>
              <a:gd name="connsiteX200" fmla="*/ 685842 w 898525"/>
              <a:gd name="connsiteY200" fmla="*/ 393403 h 901700"/>
              <a:gd name="connsiteX201" fmla="*/ 678171 w 898525"/>
              <a:gd name="connsiteY201" fmla="*/ 374901 h 901700"/>
              <a:gd name="connsiteX202" fmla="*/ 669178 w 898525"/>
              <a:gd name="connsiteY202" fmla="*/ 356398 h 901700"/>
              <a:gd name="connsiteX203" fmla="*/ 659392 w 898525"/>
              <a:gd name="connsiteY203" fmla="*/ 338952 h 901700"/>
              <a:gd name="connsiteX204" fmla="*/ 696157 w 898525"/>
              <a:gd name="connsiteY204" fmla="*/ 301947 h 901700"/>
              <a:gd name="connsiteX205" fmla="*/ 747734 w 898525"/>
              <a:gd name="connsiteY205" fmla="*/ 305912 h 901700"/>
              <a:gd name="connsiteX206" fmla="*/ 753817 w 898525"/>
              <a:gd name="connsiteY206" fmla="*/ 306176 h 901700"/>
              <a:gd name="connsiteX207" fmla="*/ 758843 w 898525"/>
              <a:gd name="connsiteY207" fmla="*/ 306176 h 901700"/>
              <a:gd name="connsiteX208" fmla="*/ 763604 w 898525"/>
              <a:gd name="connsiteY208" fmla="*/ 305648 h 901700"/>
              <a:gd name="connsiteX209" fmla="*/ 774713 w 898525"/>
              <a:gd name="connsiteY209" fmla="*/ 327322 h 901700"/>
              <a:gd name="connsiteX210" fmla="*/ 783970 w 898525"/>
              <a:gd name="connsiteY210" fmla="*/ 349790 h 901700"/>
              <a:gd name="connsiteX211" fmla="*/ 792169 w 898525"/>
              <a:gd name="connsiteY211" fmla="*/ 372786 h 901700"/>
              <a:gd name="connsiteX212" fmla="*/ 798782 w 898525"/>
              <a:gd name="connsiteY212" fmla="*/ 396311 h 901700"/>
              <a:gd name="connsiteX213" fmla="*/ 804336 w 898525"/>
              <a:gd name="connsiteY213" fmla="*/ 420365 h 901700"/>
              <a:gd name="connsiteX214" fmla="*/ 808039 w 898525"/>
              <a:gd name="connsiteY214" fmla="*/ 445211 h 901700"/>
              <a:gd name="connsiteX215" fmla="*/ 810420 w 898525"/>
              <a:gd name="connsiteY215" fmla="*/ 470586 h 901700"/>
              <a:gd name="connsiteX216" fmla="*/ 811213 w 898525"/>
              <a:gd name="connsiteY216" fmla="*/ 495961 h 901700"/>
              <a:gd name="connsiteX217" fmla="*/ 810155 w 898525"/>
              <a:gd name="connsiteY217" fmla="*/ 522923 h 901700"/>
              <a:gd name="connsiteX218" fmla="*/ 807775 w 898525"/>
              <a:gd name="connsiteY218" fmla="*/ 548826 h 901700"/>
              <a:gd name="connsiteX219" fmla="*/ 803807 w 898525"/>
              <a:gd name="connsiteY219" fmla="*/ 574466 h 901700"/>
              <a:gd name="connsiteX220" fmla="*/ 797988 w 898525"/>
              <a:gd name="connsiteY220" fmla="*/ 599841 h 901700"/>
              <a:gd name="connsiteX221" fmla="*/ 790582 w 898525"/>
              <a:gd name="connsiteY221" fmla="*/ 624159 h 901700"/>
              <a:gd name="connsiteX222" fmla="*/ 781854 w 898525"/>
              <a:gd name="connsiteY222" fmla="*/ 647948 h 901700"/>
              <a:gd name="connsiteX223" fmla="*/ 771539 w 898525"/>
              <a:gd name="connsiteY223" fmla="*/ 671209 h 901700"/>
              <a:gd name="connsiteX224" fmla="*/ 760165 w 898525"/>
              <a:gd name="connsiteY224" fmla="*/ 693412 h 901700"/>
              <a:gd name="connsiteX225" fmla="*/ 746940 w 898525"/>
              <a:gd name="connsiteY225" fmla="*/ 714822 h 901700"/>
              <a:gd name="connsiteX226" fmla="*/ 732922 w 898525"/>
              <a:gd name="connsiteY226" fmla="*/ 735704 h 901700"/>
              <a:gd name="connsiteX227" fmla="*/ 717581 w 898525"/>
              <a:gd name="connsiteY227" fmla="*/ 755000 h 901700"/>
              <a:gd name="connsiteX228" fmla="*/ 701182 w 898525"/>
              <a:gd name="connsiteY228" fmla="*/ 773767 h 901700"/>
              <a:gd name="connsiteX229" fmla="*/ 683461 w 898525"/>
              <a:gd name="connsiteY229" fmla="*/ 791477 h 901700"/>
              <a:gd name="connsiteX230" fmla="*/ 664682 w 898525"/>
              <a:gd name="connsiteY230" fmla="*/ 807865 h 901700"/>
              <a:gd name="connsiteX231" fmla="*/ 645109 w 898525"/>
              <a:gd name="connsiteY231" fmla="*/ 823196 h 901700"/>
              <a:gd name="connsiteX232" fmla="*/ 624478 w 898525"/>
              <a:gd name="connsiteY232" fmla="*/ 837469 h 901700"/>
              <a:gd name="connsiteX233" fmla="*/ 603054 w 898525"/>
              <a:gd name="connsiteY233" fmla="*/ 850421 h 901700"/>
              <a:gd name="connsiteX234" fmla="*/ 580572 w 898525"/>
              <a:gd name="connsiteY234" fmla="*/ 862051 h 901700"/>
              <a:gd name="connsiteX235" fmla="*/ 557560 w 898525"/>
              <a:gd name="connsiteY235" fmla="*/ 872096 h 901700"/>
              <a:gd name="connsiteX236" fmla="*/ 533756 w 898525"/>
              <a:gd name="connsiteY236" fmla="*/ 880818 h 901700"/>
              <a:gd name="connsiteX237" fmla="*/ 509422 w 898525"/>
              <a:gd name="connsiteY237" fmla="*/ 888220 h 901700"/>
              <a:gd name="connsiteX238" fmla="*/ 484295 w 898525"/>
              <a:gd name="connsiteY238" fmla="*/ 894035 h 901700"/>
              <a:gd name="connsiteX239" fmla="*/ 458374 w 898525"/>
              <a:gd name="connsiteY239" fmla="*/ 898000 h 901700"/>
              <a:gd name="connsiteX240" fmla="*/ 432189 w 898525"/>
              <a:gd name="connsiteY240" fmla="*/ 900907 h 901700"/>
              <a:gd name="connsiteX241" fmla="*/ 405474 w 898525"/>
              <a:gd name="connsiteY241" fmla="*/ 901700 h 901700"/>
              <a:gd name="connsiteX242" fmla="*/ 379024 w 898525"/>
              <a:gd name="connsiteY242" fmla="*/ 900907 h 901700"/>
              <a:gd name="connsiteX243" fmla="*/ 352575 w 898525"/>
              <a:gd name="connsiteY243" fmla="*/ 898000 h 901700"/>
              <a:gd name="connsiteX244" fmla="*/ 326918 w 898525"/>
              <a:gd name="connsiteY244" fmla="*/ 894035 h 901700"/>
              <a:gd name="connsiteX245" fmla="*/ 302056 w 898525"/>
              <a:gd name="connsiteY245" fmla="*/ 888220 h 901700"/>
              <a:gd name="connsiteX246" fmla="*/ 277193 w 898525"/>
              <a:gd name="connsiteY246" fmla="*/ 880818 h 901700"/>
              <a:gd name="connsiteX247" fmla="*/ 253388 w 898525"/>
              <a:gd name="connsiteY247" fmla="*/ 872096 h 901700"/>
              <a:gd name="connsiteX248" fmla="*/ 230377 w 898525"/>
              <a:gd name="connsiteY248" fmla="*/ 862051 h 901700"/>
              <a:gd name="connsiteX249" fmla="*/ 207895 w 898525"/>
              <a:gd name="connsiteY249" fmla="*/ 850421 h 901700"/>
              <a:gd name="connsiteX250" fmla="*/ 186735 w 898525"/>
              <a:gd name="connsiteY250" fmla="*/ 837469 h 901700"/>
              <a:gd name="connsiteX251" fmla="*/ 166104 w 898525"/>
              <a:gd name="connsiteY251" fmla="*/ 823196 h 901700"/>
              <a:gd name="connsiteX252" fmla="*/ 146267 w 898525"/>
              <a:gd name="connsiteY252" fmla="*/ 807865 h 901700"/>
              <a:gd name="connsiteX253" fmla="*/ 127752 w 898525"/>
              <a:gd name="connsiteY253" fmla="*/ 791477 h 901700"/>
              <a:gd name="connsiteX254" fmla="*/ 110031 w 898525"/>
              <a:gd name="connsiteY254" fmla="*/ 773767 h 901700"/>
              <a:gd name="connsiteX255" fmla="*/ 93367 w 898525"/>
              <a:gd name="connsiteY255" fmla="*/ 755000 h 901700"/>
              <a:gd name="connsiteX256" fmla="*/ 78027 w 898525"/>
              <a:gd name="connsiteY256" fmla="*/ 735704 h 901700"/>
              <a:gd name="connsiteX257" fmla="*/ 64008 w 898525"/>
              <a:gd name="connsiteY257" fmla="*/ 714822 h 901700"/>
              <a:gd name="connsiteX258" fmla="*/ 51312 w 898525"/>
              <a:gd name="connsiteY258" fmla="*/ 693412 h 901700"/>
              <a:gd name="connsiteX259" fmla="*/ 39674 w 898525"/>
              <a:gd name="connsiteY259" fmla="*/ 671209 h 901700"/>
              <a:gd name="connsiteX260" fmla="*/ 29359 w 898525"/>
              <a:gd name="connsiteY260" fmla="*/ 647948 h 901700"/>
              <a:gd name="connsiteX261" fmla="*/ 20631 w 898525"/>
              <a:gd name="connsiteY261" fmla="*/ 624159 h 901700"/>
              <a:gd name="connsiteX262" fmla="*/ 13489 w 898525"/>
              <a:gd name="connsiteY262" fmla="*/ 599841 h 901700"/>
              <a:gd name="connsiteX263" fmla="*/ 7670 w 898525"/>
              <a:gd name="connsiteY263" fmla="*/ 574466 h 901700"/>
              <a:gd name="connsiteX264" fmla="*/ 3174 w 898525"/>
              <a:gd name="connsiteY264" fmla="*/ 548826 h 901700"/>
              <a:gd name="connsiteX265" fmla="*/ 793 w 898525"/>
              <a:gd name="connsiteY265" fmla="*/ 522923 h 901700"/>
              <a:gd name="connsiteX266" fmla="*/ 0 w 898525"/>
              <a:gd name="connsiteY266" fmla="*/ 495961 h 901700"/>
              <a:gd name="connsiteX267" fmla="*/ 793 w 898525"/>
              <a:gd name="connsiteY267" fmla="*/ 469265 h 901700"/>
              <a:gd name="connsiteX268" fmla="*/ 3174 w 898525"/>
              <a:gd name="connsiteY268" fmla="*/ 443096 h 901700"/>
              <a:gd name="connsiteX269" fmla="*/ 7670 w 898525"/>
              <a:gd name="connsiteY269" fmla="*/ 417721 h 901700"/>
              <a:gd name="connsiteX270" fmla="*/ 13489 w 898525"/>
              <a:gd name="connsiteY270" fmla="*/ 392346 h 901700"/>
              <a:gd name="connsiteX271" fmla="*/ 20631 w 898525"/>
              <a:gd name="connsiteY271" fmla="*/ 367764 h 901700"/>
              <a:gd name="connsiteX272" fmla="*/ 29359 w 898525"/>
              <a:gd name="connsiteY272" fmla="*/ 343975 h 901700"/>
              <a:gd name="connsiteX273" fmla="*/ 39674 w 898525"/>
              <a:gd name="connsiteY273" fmla="*/ 320978 h 901700"/>
              <a:gd name="connsiteX274" fmla="*/ 51312 w 898525"/>
              <a:gd name="connsiteY274" fmla="*/ 298775 h 901700"/>
              <a:gd name="connsiteX275" fmla="*/ 64008 w 898525"/>
              <a:gd name="connsiteY275" fmla="*/ 277100 h 901700"/>
              <a:gd name="connsiteX276" fmla="*/ 78027 w 898525"/>
              <a:gd name="connsiteY276" fmla="*/ 256483 h 901700"/>
              <a:gd name="connsiteX277" fmla="*/ 93367 w 898525"/>
              <a:gd name="connsiteY277" fmla="*/ 236923 h 901700"/>
              <a:gd name="connsiteX278" fmla="*/ 110031 w 898525"/>
              <a:gd name="connsiteY278" fmla="*/ 218156 h 901700"/>
              <a:gd name="connsiteX279" fmla="*/ 127752 w 898525"/>
              <a:gd name="connsiteY279" fmla="*/ 200711 h 901700"/>
              <a:gd name="connsiteX280" fmla="*/ 146267 w 898525"/>
              <a:gd name="connsiteY280" fmla="*/ 184322 h 901700"/>
              <a:gd name="connsiteX281" fmla="*/ 166104 w 898525"/>
              <a:gd name="connsiteY281" fmla="*/ 168992 h 901700"/>
              <a:gd name="connsiteX282" fmla="*/ 186735 w 898525"/>
              <a:gd name="connsiteY282" fmla="*/ 154718 h 901700"/>
              <a:gd name="connsiteX283" fmla="*/ 207895 w 898525"/>
              <a:gd name="connsiteY283" fmla="*/ 141766 h 901700"/>
              <a:gd name="connsiteX284" fmla="*/ 230377 w 898525"/>
              <a:gd name="connsiteY284" fmla="*/ 130136 h 901700"/>
              <a:gd name="connsiteX285" fmla="*/ 253388 w 898525"/>
              <a:gd name="connsiteY285" fmla="*/ 120091 h 901700"/>
              <a:gd name="connsiteX286" fmla="*/ 277193 w 898525"/>
              <a:gd name="connsiteY286" fmla="*/ 111104 h 901700"/>
              <a:gd name="connsiteX287" fmla="*/ 301791 w 898525"/>
              <a:gd name="connsiteY287" fmla="*/ 103968 h 901700"/>
              <a:gd name="connsiteX288" fmla="*/ 326918 w 898525"/>
              <a:gd name="connsiteY288" fmla="*/ 98152 h 901700"/>
              <a:gd name="connsiteX289" fmla="*/ 352575 w 898525"/>
              <a:gd name="connsiteY289" fmla="*/ 93923 h 901700"/>
              <a:gd name="connsiteX290" fmla="*/ 378760 w 898525"/>
              <a:gd name="connsiteY290" fmla="*/ 91280 h 901700"/>
              <a:gd name="connsiteX291" fmla="*/ 748610 w 898525"/>
              <a:gd name="connsiteY291" fmla="*/ 0 h 901700"/>
              <a:gd name="connsiteX292" fmla="*/ 751523 w 898525"/>
              <a:gd name="connsiteY292" fmla="*/ 264 h 901700"/>
              <a:gd name="connsiteX293" fmla="*/ 753907 w 898525"/>
              <a:gd name="connsiteY293" fmla="*/ 1320 h 901700"/>
              <a:gd name="connsiteX294" fmla="*/ 756026 w 898525"/>
              <a:gd name="connsiteY294" fmla="*/ 3432 h 901700"/>
              <a:gd name="connsiteX295" fmla="*/ 757351 w 898525"/>
              <a:gd name="connsiteY295" fmla="*/ 5808 h 901700"/>
              <a:gd name="connsiteX296" fmla="*/ 758410 w 898525"/>
              <a:gd name="connsiteY296" fmla="*/ 8449 h 901700"/>
              <a:gd name="connsiteX297" fmla="*/ 763972 w 898525"/>
              <a:gd name="connsiteY297" fmla="*/ 81846 h 901700"/>
              <a:gd name="connsiteX298" fmla="*/ 791519 w 898525"/>
              <a:gd name="connsiteY298" fmla="*/ 54388 h 901700"/>
              <a:gd name="connsiteX299" fmla="*/ 796021 w 898525"/>
              <a:gd name="connsiteY299" fmla="*/ 50691 h 901700"/>
              <a:gd name="connsiteX300" fmla="*/ 800789 w 898525"/>
              <a:gd name="connsiteY300" fmla="*/ 48315 h 901700"/>
              <a:gd name="connsiteX301" fmla="*/ 806086 w 898525"/>
              <a:gd name="connsiteY301" fmla="*/ 46467 h 901700"/>
              <a:gd name="connsiteX302" fmla="*/ 811384 w 898525"/>
              <a:gd name="connsiteY302" fmla="*/ 46203 h 901700"/>
              <a:gd name="connsiteX303" fmla="*/ 816681 w 898525"/>
              <a:gd name="connsiteY303" fmla="*/ 46467 h 901700"/>
              <a:gd name="connsiteX304" fmla="*/ 821978 w 898525"/>
              <a:gd name="connsiteY304" fmla="*/ 48315 h 901700"/>
              <a:gd name="connsiteX305" fmla="*/ 827011 w 898525"/>
              <a:gd name="connsiteY305" fmla="*/ 50691 h 901700"/>
              <a:gd name="connsiteX306" fmla="*/ 831249 w 898525"/>
              <a:gd name="connsiteY306" fmla="*/ 54388 h 901700"/>
              <a:gd name="connsiteX307" fmla="*/ 847671 w 898525"/>
              <a:gd name="connsiteY307" fmla="*/ 71285 h 901700"/>
              <a:gd name="connsiteX308" fmla="*/ 851908 w 898525"/>
              <a:gd name="connsiteY308" fmla="*/ 76037 h 901700"/>
              <a:gd name="connsiteX309" fmla="*/ 854557 w 898525"/>
              <a:gd name="connsiteY309" fmla="*/ 81846 h 901700"/>
              <a:gd name="connsiteX310" fmla="*/ 855881 w 898525"/>
              <a:gd name="connsiteY310" fmla="*/ 87918 h 901700"/>
              <a:gd name="connsiteX311" fmla="*/ 855881 w 898525"/>
              <a:gd name="connsiteY311" fmla="*/ 93990 h 901700"/>
              <a:gd name="connsiteX312" fmla="*/ 854557 w 898525"/>
              <a:gd name="connsiteY312" fmla="*/ 99799 h 901700"/>
              <a:gd name="connsiteX313" fmla="*/ 851908 w 898525"/>
              <a:gd name="connsiteY313" fmla="*/ 105607 h 901700"/>
              <a:gd name="connsiteX314" fmla="*/ 847671 w 898525"/>
              <a:gd name="connsiteY314" fmla="*/ 110887 h 901700"/>
              <a:gd name="connsiteX315" fmla="*/ 823832 w 898525"/>
              <a:gd name="connsiteY315" fmla="*/ 134649 h 901700"/>
              <a:gd name="connsiteX316" fmla="*/ 889785 w 898525"/>
              <a:gd name="connsiteY316" fmla="*/ 139929 h 901700"/>
              <a:gd name="connsiteX317" fmla="*/ 892698 w 898525"/>
              <a:gd name="connsiteY317" fmla="*/ 140721 h 901700"/>
              <a:gd name="connsiteX318" fmla="*/ 895612 w 898525"/>
              <a:gd name="connsiteY318" fmla="*/ 142306 h 901700"/>
              <a:gd name="connsiteX319" fmla="*/ 897201 w 898525"/>
              <a:gd name="connsiteY319" fmla="*/ 144418 h 901700"/>
              <a:gd name="connsiteX320" fmla="*/ 898260 w 898525"/>
              <a:gd name="connsiteY320" fmla="*/ 147586 h 901700"/>
              <a:gd name="connsiteX321" fmla="*/ 898525 w 898525"/>
              <a:gd name="connsiteY321" fmla="*/ 150226 h 901700"/>
              <a:gd name="connsiteX322" fmla="*/ 897731 w 898525"/>
              <a:gd name="connsiteY322" fmla="*/ 153130 h 901700"/>
              <a:gd name="connsiteX323" fmla="*/ 895877 w 898525"/>
              <a:gd name="connsiteY323" fmla="*/ 156034 h 901700"/>
              <a:gd name="connsiteX324" fmla="*/ 787016 w 898525"/>
              <a:gd name="connsiteY324" fmla="*/ 264018 h 901700"/>
              <a:gd name="connsiteX325" fmla="*/ 781454 w 898525"/>
              <a:gd name="connsiteY325" fmla="*/ 269034 h 901700"/>
              <a:gd name="connsiteX326" fmla="*/ 775097 w 898525"/>
              <a:gd name="connsiteY326" fmla="*/ 272730 h 901700"/>
              <a:gd name="connsiteX327" fmla="*/ 768210 w 898525"/>
              <a:gd name="connsiteY327" fmla="*/ 275635 h 901700"/>
              <a:gd name="connsiteX328" fmla="*/ 761059 w 898525"/>
              <a:gd name="connsiteY328" fmla="*/ 277219 h 901700"/>
              <a:gd name="connsiteX329" fmla="*/ 753642 w 898525"/>
              <a:gd name="connsiteY329" fmla="*/ 278011 h 901700"/>
              <a:gd name="connsiteX330" fmla="*/ 752053 w 898525"/>
              <a:gd name="connsiteY330" fmla="*/ 277747 h 901700"/>
              <a:gd name="connsiteX331" fmla="*/ 750199 w 898525"/>
              <a:gd name="connsiteY331" fmla="*/ 277747 h 901700"/>
              <a:gd name="connsiteX332" fmla="*/ 747286 w 898525"/>
              <a:gd name="connsiteY332" fmla="*/ 277483 h 901700"/>
              <a:gd name="connsiteX333" fmla="*/ 685306 w 898525"/>
              <a:gd name="connsiteY333" fmla="*/ 272730 h 901700"/>
              <a:gd name="connsiteX334" fmla="*/ 471823 w 898525"/>
              <a:gd name="connsiteY334" fmla="*/ 485793 h 901700"/>
              <a:gd name="connsiteX335" fmla="*/ 467320 w 898525"/>
              <a:gd name="connsiteY335" fmla="*/ 489225 h 901700"/>
              <a:gd name="connsiteX336" fmla="*/ 462287 w 898525"/>
              <a:gd name="connsiteY336" fmla="*/ 491337 h 901700"/>
              <a:gd name="connsiteX337" fmla="*/ 456460 w 898525"/>
              <a:gd name="connsiteY337" fmla="*/ 492657 h 901700"/>
              <a:gd name="connsiteX338" fmla="*/ 431298 w 898525"/>
              <a:gd name="connsiteY338" fmla="*/ 493713 h 901700"/>
              <a:gd name="connsiteX339" fmla="*/ 430238 w 898525"/>
              <a:gd name="connsiteY339" fmla="*/ 493713 h 901700"/>
              <a:gd name="connsiteX340" fmla="*/ 424411 w 898525"/>
              <a:gd name="connsiteY340" fmla="*/ 493185 h 901700"/>
              <a:gd name="connsiteX341" fmla="*/ 419114 w 898525"/>
              <a:gd name="connsiteY341" fmla="*/ 491073 h 901700"/>
              <a:gd name="connsiteX342" fmla="*/ 414611 w 898525"/>
              <a:gd name="connsiteY342" fmla="*/ 488169 h 901700"/>
              <a:gd name="connsiteX343" fmla="*/ 410903 w 898525"/>
              <a:gd name="connsiteY343" fmla="*/ 483944 h 901700"/>
              <a:gd name="connsiteX344" fmla="*/ 408254 w 898525"/>
              <a:gd name="connsiteY344" fmla="*/ 479456 h 901700"/>
              <a:gd name="connsiteX345" fmla="*/ 406400 w 898525"/>
              <a:gd name="connsiteY345" fmla="*/ 473912 h 901700"/>
              <a:gd name="connsiteX346" fmla="*/ 406400 w 898525"/>
              <a:gd name="connsiteY346" fmla="*/ 468103 h 901700"/>
              <a:gd name="connsiteX347" fmla="*/ 408519 w 898525"/>
              <a:gd name="connsiteY347" fmla="*/ 444342 h 901700"/>
              <a:gd name="connsiteX348" fmla="*/ 409314 w 898525"/>
              <a:gd name="connsiteY348" fmla="*/ 438797 h 901700"/>
              <a:gd name="connsiteX349" fmla="*/ 411697 w 898525"/>
              <a:gd name="connsiteY349" fmla="*/ 434045 h 901700"/>
              <a:gd name="connsiteX350" fmla="*/ 415141 w 898525"/>
              <a:gd name="connsiteY350" fmla="*/ 429557 h 901700"/>
              <a:gd name="connsiteX351" fmla="*/ 445601 w 898525"/>
              <a:gd name="connsiteY351" fmla="*/ 399459 h 901700"/>
              <a:gd name="connsiteX352" fmla="*/ 513937 w 898525"/>
              <a:gd name="connsiteY352" fmla="*/ 331078 h 901700"/>
              <a:gd name="connsiteX353" fmla="*/ 515526 w 898525"/>
              <a:gd name="connsiteY353" fmla="*/ 329758 h 901700"/>
              <a:gd name="connsiteX354" fmla="*/ 585981 w 898525"/>
              <a:gd name="connsiteY354" fmla="*/ 259265 h 901700"/>
              <a:gd name="connsiteX355" fmla="*/ 625181 w 898525"/>
              <a:gd name="connsiteY355" fmla="*/ 219927 h 901700"/>
              <a:gd name="connsiteX356" fmla="*/ 619884 w 898525"/>
              <a:gd name="connsiteY356" fmla="*/ 152074 h 901700"/>
              <a:gd name="connsiteX357" fmla="*/ 619619 w 898525"/>
              <a:gd name="connsiteY357" fmla="*/ 148114 h 901700"/>
              <a:gd name="connsiteX358" fmla="*/ 619884 w 898525"/>
              <a:gd name="connsiteY358" fmla="*/ 139929 h 901700"/>
              <a:gd name="connsiteX359" fmla="*/ 621473 w 898525"/>
              <a:gd name="connsiteY359" fmla="*/ 132009 h 901700"/>
              <a:gd name="connsiteX360" fmla="*/ 624122 w 898525"/>
              <a:gd name="connsiteY360" fmla="*/ 124352 h 901700"/>
              <a:gd name="connsiteX361" fmla="*/ 628360 w 898525"/>
              <a:gd name="connsiteY361" fmla="*/ 117224 h 901700"/>
              <a:gd name="connsiteX362" fmla="*/ 633657 w 898525"/>
              <a:gd name="connsiteY362" fmla="*/ 110887 h 901700"/>
              <a:gd name="connsiteX363" fmla="*/ 741988 w 898525"/>
              <a:gd name="connsiteY363" fmla="*/ 2640 h 901700"/>
              <a:gd name="connsiteX364" fmla="*/ 744372 w 898525"/>
              <a:gd name="connsiteY364" fmla="*/ 1056 h 901700"/>
              <a:gd name="connsiteX365" fmla="*/ 746491 w 898525"/>
              <a:gd name="connsiteY365" fmla="*/ 264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898525" h="901700">
                <a:moveTo>
                  <a:pt x="405475" y="296862"/>
                </a:moveTo>
                <a:lnTo>
                  <a:pt x="423671" y="297916"/>
                </a:lnTo>
                <a:lnTo>
                  <a:pt x="440812" y="300288"/>
                </a:lnTo>
                <a:lnTo>
                  <a:pt x="457689" y="303977"/>
                </a:lnTo>
                <a:lnTo>
                  <a:pt x="474039" y="309248"/>
                </a:lnTo>
                <a:lnTo>
                  <a:pt x="489598" y="315836"/>
                </a:lnTo>
                <a:lnTo>
                  <a:pt x="488015" y="317418"/>
                </a:lnTo>
                <a:lnTo>
                  <a:pt x="413386" y="391998"/>
                </a:lnTo>
                <a:lnTo>
                  <a:pt x="405475" y="391734"/>
                </a:lnTo>
                <a:lnTo>
                  <a:pt x="392553" y="392525"/>
                </a:lnTo>
                <a:lnTo>
                  <a:pt x="379895" y="395160"/>
                </a:lnTo>
                <a:lnTo>
                  <a:pt x="367764" y="398850"/>
                </a:lnTo>
                <a:lnTo>
                  <a:pt x="356425" y="404120"/>
                </a:lnTo>
                <a:lnTo>
                  <a:pt x="345876" y="410445"/>
                </a:lnTo>
                <a:lnTo>
                  <a:pt x="336119" y="418088"/>
                </a:lnTo>
                <a:lnTo>
                  <a:pt x="327417" y="426784"/>
                </a:lnTo>
                <a:lnTo>
                  <a:pt x="319769" y="436535"/>
                </a:lnTo>
                <a:lnTo>
                  <a:pt x="313177" y="447076"/>
                </a:lnTo>
                <a:lnTo>
                  <a:pt x="307903" y="458408"/>
                </a:lnTo>
                <a:lnTo>
                  <a:pt x="304211" y="470531"/>
                </a:lnTo>
                <a:lnTo>
                  <a:pt x="302101" y="482917"/>
                </a:lnTo>
                <a:lnTo>
                  <a:pt x="301310" y="496094"/>
                </a:lnTo>
                <a:lnTo>
                  <a:pt x="302101" y="509270"/>
                </a:lnTo>
                <a:lnTo>
                  <a:pt x="304211" y="521656"/>
                </a:lnTo>
                <a:lnTo>
                  <a:pt x="307903" y="534042"/>
                </a:lnTo>
                <a:lnTo>
                  <a:pt x="313177" y="545374"/>
                </a:lnTo>
                <a:lnTo>
                  <a:pt x="319769" y="555916"/>
                </a:lnTo>
                <a:lnTo>
                  <a:pt x="327417" y="565403"/>
                </a:lnTo>
                <a:lnTo>
                  <a:pt x="336119" y="574100"/>
                </a:lnTo>
                <a:lnTo>
                  <a:pt x="345613" y="581742"/>
                </a:lnTo>
                <a:lnTo>
                  <a:pt x="356425" y="588330"/>
                </a:lnTo>
                <a:lnTo>
                  <a:pt x="367501" y="593601"/>
                </a:lnTo>
                <a:lnTo>
                  <a:pt x="379895" y="597291"/>
                </a:lnTo>
                <a:lnTo>
                  <a:pt x="392553" y="599926"/>
                </a:lnTo>
                <a:lnTo>
                  <a:pt x="405475" y="600716"/>
                </a:lnTo>
                <a:lnTo>
                  <a:pt x="418660" y="599926"/>
                </a:lnTo>
                <a:lnTo>
                  <a:pt x="431318" y="597291"/>
                </a:lnTo>
                <a:lnTo>
                  <a:pt x="443185" y="593601"/>
                </a:lnTo>
                <a:lnTo>
                  <a:pt x="454788" y="588330"/>
                </a:lnTo>
                <a:lnTo>
                  <a:pt x="465073" y="581742"/>
                </a:lnTo>
                <a:lnTo>
                  <a:pt x="474830" y="574100"/>
                </a:lnTo>
                <a:lnTo>
                  <a:pt x="483796" y="565403"/>
                </a:lnTo>
                <a:lnTo>
                  <a:pt x="491444" y="555916"/>
                </a:lnTo>
                <a:lnTo>
                  <a:pt x="497773" y="545374"/>
                </a:lnTo>
                <a:lnTo>
                  <a:pt x="503047" y="534042"/>
                </a:lnTo>
                <a:lnTo>
                  <a:pt x="507003" y="521656"/>
                </a:lnTo>
                <a:lnTo>
                  <a:pt x="509112" y="509270"/>
                </a:lnTo>
                <a:lnTo>
                  <a:pt x="509903" y="496094"/>
                </a:lnTo>
                <a:lnTo>
                  <a:pt x="509640" y="488188"/>
                </a:lnTo>
                <a:lnTo>
                  <a:pt x="584533" y="413608"/>
                </a:lnTo>
                <a:lnTo>
                  <a:pt x="585851" y="412026"/>
                </a:lnTo>
                <a:lnTo>
                  <a:pt x="592444" y="427838"/>
                </a:lnTo>
                <a:lnTo>
                  <a:pt x="597982" y="443914"/>
                </a:lnTo>
                <a:lnTo>
                  <a:pt x="601410" y="460780"/>
                </a:lnTo>
                <a:lnTo>
                  <a:pt x="603783" y="478437"/>
                </a:lnTo>
                <a:lnTo>
                  <a:pt x="604838" y="496094"/>
                </a:lnTo>
                <a:lnTo>
                  <a:pt x="603783" y="514277"/>
                </a:lnTo>
                <a:lnTo>
                  <a:pt x="601410" y="531934"/>
                </a:lnTo>
                <a:lnTo>
                  <a:pt x="597718" y="549064"/>
                </a:lnTo>
                <a:lnTo>
                  <a:pt x="592180" y="565666"/>
                </a:lnTo>
                <a:lnTo>
                  <a:pt x="585588" y="581479"/>
                </a:lnTo>
                <a:lnTo>
                  <a:pt x="577413" y="596500"/>
                </a:lnTo>
                <a:lnTo>
                  <a:pt x="568447" y="610994"/>
                </a:lnTo>
                <a:lnTo>
                  <a:pt x="557898" y="624435"/>
                </a:lnTo>
                <a:lnTo>
                  <a:pt x="546295" y="637084"/>
                </a:lnTo>
                <a:lnTo>
                  <a:pt x="533901" y="648416"/>
                </a:lnTo>
                <a:lnTo>
                  <a:pt x="520188" y="658957"/>
                </a:lnTo>
                <a:lnTo>
                  <a:pt x="506211" y="668181"/>
                </a:lnTo>
                <a:lnTo>
                  <a:pt x="491180" y="676087"/>
                </a:lnTo>
                <a:lnTo>
                  <a:pt x="474830" y="682939"/>
                </a:lnTo>
                <a:lnTo>
                  <a:pt x="458480" y="688210"/>
                </a:lnTo>
                <a:lnTo>
                  <a:pt x="441339" y="691899"/>
                </a:lnTo>
                <a:lnTo>
                  <a:pt x="423671" y="694271"/>
                </a:lnTo>
                <a:lnTo>
                  <a:pt x="405475" y="695325"/>
                </a:lnTo>
                <a:lnTo>
                  <a:pt x="387542" y="694271"/>
                </a:lnTo>
                <a:lnTo>
                  <a:pt x="369874" y="691899"/>
                </a:lnTo>
                <a:lnTo>
                  <a:pt x="352469" y="688210"/>
                </a:lnTo>
                <a:lnTo>
                  <a:pt x="336119" y="682675"/>
                </a:lnTo>
                <a:lnTo>
                  <a:pt x="320297" y="676087"/>
                </a:lnTo>
                <a:lnTo>
                  <a:pt x="305002" y="668181"/>
                </a:lnTo>
                <a:lnTo>
                  <a:pt x="290761" y="658957"/>
                </a:lnTo>
                <a:lnTo>
                  <a:pt x="277312" y="648416"/>
                </a:lnTo>
                <a:lnTo>
                  <a:pt x="264918" y="637084"/>
                </a:lnTo>
                <a:lnTo>
                  <a:pt x="253315" y="624435"/>
                </a:lnTo>
                <a:lnTo>
                  <a:pt x="243030" y="610731"/>
                </a:lnTo>
                <a:lnTo>
                  <a:pt x="233801" y="596500"/>
                </a:lnTo>
                <a:lnTo>
                  <a:pt x="225889" y="581479"/>
                </a:lnTo>
                <a:lnTo>
                  <a:pt x="219033" y="565403"/>
                </a:lnTo>
                <a:lnTo>
                  <a:pt x="213495" y="549064"/>
                </a:lnTo>
                <a:lnTo>
                  <a:pt x="209539" y="531934"/>
                </a:lnTo>
                <a:lnTo>
                  <a:pt x="207166" y="514014"/>
                </a:lnTo>
                <a:lnTo>
                  <a:pt x="206375" y="496094"/>
                </a:lnTo>
                <a:lnTo>
                  <a:pt x="207166" y="478173"/>
                </a:lnTo>
                <a:lnTo>
                  <a:pt x="209539" y="460253"/>
                </a:lnTo>
                <a:lnTo>
                  <a:pt x="213495" y="443123"/>
                </a:lnTo>
                <a:lnTo>
                  <a:pt x="219033" y="426784"/>
                </a:lnTo>
                <a:lnTo>
                  <a:pt x="225889" y="410972"/>
                </a:lnTo>
                <a:lnTo>
                  <a:pt x="233801" y="395687"/>
                </a:lnTo>
                <a:lnTo>
                  <a:pt x="243030" y="381456"/>
                </a:lnTo>
                <a:lnTo>
                  <a:pt x="253315" y="367753"/>
                </a:lnTo>
                <a:lnTo>
                  <a:pt x="264918" y="355367"/>
                </a:lnTo>
                <a:lnTo>
                  <a:pt x="277312" y="344035"/>
                </a:lnTo>
                <a:lnTo>
                  <a:pt x="290761" y="333493"/>
                </a:lnTo>
                <a:lnTo>
                  <a:pt x="305002" y="324270"/>
                </a:lnTo>
                <a:lnTo>
                  <a:pt x="320297" y="316100"/>
                </a:lnTo>
                <a:lnTo>
                  <a:pt x="336119" y="309512"/>
                </a:lnTo>
                <a:lnTo>
                  <a:pt x="352469" y="303977"/>
                </a:lnTo>
                <a:lnTo>
                  <a:pt x="369874" y="300288"/>
                </a:lnTo>
                <a:lnTo>
                  <a:pt x="387542" y="297916"/>
                </a:lnTo>
                <a:close/>
                <a:moveTo>
                  <a:pt x="405474" y="90487"/>
                </a:moveTo>
                <a:lnTo>
                  <a:pt x="430602" y="91280"/>
                </a:lnTo>
                <a:lnTo>
                  <a:pt x="455200" y="93659"/>
                </a:lnTo>
                <a:lnTo>
                  <a:pt x="479269" y="97095"/>
                </a:lnTo>
                <a:lnTo>
                  <a:pt x="502809" y="102382"/>
                </a:lnTo>
                <a:lnTo>
                  <a:pt x="526085" y="108990"/>
                </a:lnTo>
                <a:lnTo>
                  <a:pt x="548567" y="116655"/>
                </a:lnTo>
                <a:lnTo>
                  <a:pt x="570521" y="125642"/>
                </a:lnTo>
                <a:lnTo>
                  <a:pt x="591945" y="135687"/>
                </a:lnTo>
                <a:lnTo>
                  <a:pt x="591416" y="142823"/>
                </a:lnTo>
                <a:lnTo>
                  <a:pt x="591681" y="149960"/>
                </a:lnTo>
                <a:lnTo>
                  <a:pt x="596177" y="209169"/>
                </a:lnTo>
                <a:lnTo>
                  <a:pt x="562586" y="242474"/>
                </a:lnTo>
                <a:lnTo>
                  <a:pt x="545129" y="232694"/>
                </a:lnTo>
                <a:lnTo>
                  <a:pt x="526879" y="223707"/>
                </a:lnTo>
                <a:lnTo>
                  <a:pt x="508099" y="216041"/>
                </a:lnTo>
                <a:lnTo>
                  <a:pt x="488527" y="209698"/>
                </a:lnTo>
                <a:lnTo>
                  <a:pt x="468689" y="204675"/>
                </a:lnTo>
                <a:lnTo>
                  <a:pt x="448058" y="200975"/>
                </a:lnTo>
                <a:lnTo>
                  <a:pt x="426899" y="198860"/>
                </a:lnTo>
                <a:lnTo>
                  <a:pt x="405474" y="197803"/>
                </a:lnTo>
                <a:lnTo>
                  <a:pt x="383256" y="198860"/>
                </a:lnTo>
                <a:lnTo>
                  <a:pt x="361303" y="201239"/>
                </a:lnTo>
                <a:lnTo>
                  <a:pt x="340408" y="204940"/>
                </a:lnTo>
                <a:lnTo>
                  <a:pt x="319513" y="210491"/>
                </a:lnTo>
                <a:lnTo>
                  <a:pt x="299146" y="217363"/>
                </a:lnTo>
                <a:lnTo>
                  <a:pt x="279838" y="225557"/>
                </a:lnTo>
                <a:lnTo>
                  <a:pt x="261059" y="235073"/>
                </a:lnTo>
                <a:lnTo>
                  <a:pt x="243337" y="246174"/>
                </a:lnTo>
                <a:lnTo>
                  <a:pt x="226145" y="257805"/>
                </a:lnTo>
                <a:lnTo>
                  <a:pt x="210011" y="271021"/>
                </a:lnTo>
                <a:lnTo>
                  <a:pt x="194934" y="285294"/>
                </a:lnTo>
                <a:lnTo>
                  <a:pt x="180651" y="300361"/>
                </a:lnTo>
                <a:lnTo>
                  <a:pt x="167427" y="316749"/>
                </a:lnTo>
                <a:lnTo>
                  <a:pt x="155260" y="333666"/>
                </a:lnTo>
                <a:lnTo>
                  <a:pt x="144680" y="351640"/>
                </a:lnTo>
                <a:lnTo>
                  <a:pt x="135158" y="370407"/>
                </a:lnTo>
                <a:lnTo>
                  <a:pt x="126959" y="389967"/>
                </a:lnTo>
                <a:lnTo>
                  <a:pt x="120082" y="410056"/>
                </a:lnTo>
                <a:lnTo>
                  <a:pt x="114527" y="430673"/>
                </a:lnTo>
                <a:lnTo>
                  <a:pt x="110824" y="452083"/>
                </a:lnTo>
                <a:lnTo>
                  <a:pt x="108179" y="473758"/>
                </a:lnTo>
                <a:lnTo>
                  <a:pt x="107386" y="495961"/>
                </a:lnTo>
                <a:lnTo>
                  <a:pt x="108179" y="518429"/>
                </a:lnTo>
                <a:lnTo>
                  <a:pt x="110824" y="540104"/>
                </a:lnTo>
                <a:lnTo>
                  <a:pt x="114527" y="561514"/>
                </a:lnTo>
                <a:lnTo>
                  <a:pt x="120082" y="582131"/>
                </a:lnTo>
                <a:lnTo>
                  <a:pt x="126959" y="602220"/>
                </a:lnTo>
                <a:lnTo>
                  <a:pt x="135158" y="621780"/>
                </a:lnTo>
                <a:lnTo>
                  <a:pt x="144680" y="640283"/>
                </a:lnTo>
                <a:lnTo>
                  <a:pt x="155260" y="658521"/>
                </a:lnTo>
                <a:lnTo>
                  <a:pt x="167427" y="675438"/>
                </a:lnTo>
                <a:lnTo>
                  <a:pt x="180651" y="691562"/>
                </a:lnTo>
                <a:lnTo>
                  <a:pt x="194934" y="706893"/>
                </a:lnTo>
                <a:lnTo>
                  <a:pt x="210011" y="721166"/>
                </a:lnTo>
                <a:lnTo>
                  <a:pt x="226409" y="734118"/>
                </a:lnTo>
                <a:lnTo>
                  <a:pt x="243337" y="746013"/>
                </a:lnTo>
                <a:lnTo>
                  <a:pt x="261059" y="757114"/>
                </a:lnTo>
                <a:lnTo>
                  <a:pt x="280102" y="766366"/>
                </a:lnTo>
                <a:lnTo>
                  <a:pt x="299411" y="774560"/>
                </a:lnTo>
                <a:lnTo>
                  <a:pt x="319513" y="781432"/>
                </a:lnTo>
                <a:lnTo>
                  <a:pt x="340408" y="786983"/>
                </a:lnTo>
                <a:lnTo>
                  <a:pt x="361832" y="790948"/>
                </a:lnTo>
                <a:lnTo>
                  <a:pt x="383256" y="793327"/>
                </a:lnTo>
                <a:lnTo>
                  <a:pt x="405474" y="794120"/>
                </a:lnTo>
                <a:lnTo>
                  <a:pt x="427957" y="793327"/>
                </a:lnTo>
                <a:lnTo>
                  <a:pt x="449645" y="790948"/>
                </a:lnTo>
                <a:lnTo>
                  <a:pt x="471070" y="786983"/>
                </a:lnTo>
                <a:lnTo>
                  <a:pt x="491965" y="781432"/>
                </a:lnTo>
                <a:lnTo>
                  <a:pt x="511802" y="774560"/>
                </a:lnTo>
                <a:lnTo>
                  <a:pt x="531375" y="766366"/>
                </a:lnTo>
                <a:lnTo>
                  <a:pt x="550154" y="757114"/>
                </a:lnTo>
                <a:lnTo>
                  <a:pt x="568140" y="746013"/>
                </a:lnTo>
                <a:lnTo>
                  <a:pt x="585068" y="734118"/>
                </a:lnTo>
                <a:lnTo>
                  <a:pt x="601202" y="721166"/>
                </a:lnTo>
                <a:lnTo>
                  <a:pt x="616543" y="706893"/>
                </a:lnTo>
                <a:lnTo>
                  <a:pt x="630826" y="691562"/>
                </a:lnTo>
                <a:lnTo>
                  <a:pt x="644051" y="675438"/>
                </a:lnTo>
                <a:lnTo>
                  <a:pt x="655689" y="658521"/>
                </a:lnTo>
                <a:lnTo>
                  <a:pt x="666798" y="640283"/>
                </a:lnTo>
                <a:lnTo>
                  <a:pt x="676055" y="621780"/>
                </a:lnTo>
                <a:lnTo>
                  <a:pt x="684255" y="602220"/>
                </a:lnTo>
                <a:lnTo>
                  <a:pt x="691396" y="582131"/>
                </a:lnTo>
                <a:lnTo>
                  <a:pt x="696686" y="561514"/>
                </a:lnTo>
                <a:lnTo>
                  <a:pt x="700653" y="540104"/>
                </a:lnTo>
                <a:lnTo>
                  <a:pt x="703034" y="518429"/>
                </a:lnTo>
                <a:lnTo>
                  <a:pt x="703827" y="495961"/>
                </a:lnTo>
                <a:lnTo>
                  <a:pt x="703034" y="474551"/>
                </a:lnTo>
                <a:lnTo>
                  <a:pt x="700918" y="453669"/>
                </a:lnTo>
                <a:lnTo>
                  <a:pt x="697215" y="433316"/>
                </a:lnTo>
                <a:lnTo>
                  <a:pt x="692189" y="413228"/>
                </a:lnTo>
                <a:lnTo>
                  <a:pt x="685842" y="393403"/>
                </a:lnTo>
                <a:lnTo>
                  <a:pt x="678171" y="374901"/>
                </a:lnTo>
                <a:lnTo>
                  <a:pt x="669178" y="356398"/>
                </a:lnTo>
                <a:lnTo>
                  <a:pt x="659392" y="338952"/>
                </a:lnTo>
                <a:lnTo>
                  <a:pt x="696157" y="301947"/>
                </a:lnTo>
                <a:lnTo>
                  <a:pt x="747734" y="305912"/>
                </a:lnTo>
                <a:lnTo>
                  <a:pt x="753817" y="306176"/>
                </a:lnTo>
                <a:lnTo>
                  <a:pt x="758843" y="306176"/>
                </a:lnTo>
                <a:lnTo>
                  <a:pt x="763604" y="305648"/>
                </a:lnTo>
                <a:lnTo>
                  <a:pt x="774713" y="327322"/>
                </a:lnTo>
                <a:lnTo>
                  <a:pt x="783970" y="349790"/>
                </a:lnTo>
                <a:lnTo>
                  <a:pt x="792169" y="372786"/>
                </a:lnTo>
                <a:lnTo>
                  <a:pt x="798782" y="396311"/>
                </a:lnTo>
                <a:lnTo>
                  <a:pt x="804336" y="420365"/>
                </a:lnTo>
                <a:lnTo>
                  <a:pt x="808039" y="445211"/>
                </a:lnTo>
                <a:lnTo>
                  <a:pt x="810420" y="470586"/>
                </a:lnTo>
                <a:lnTo>
                  <a:pt x="811213" y="495961"/>
                </a:lnTo>
                <a:lnTo>
                  <a:pt x="810155" y="522923"/>
                </a:lnTo>
                <a:lnTo>
                  <a:pt x="807775" y="548826"/>
                </a:lnTo>
                <a:lnTo>
                  <a:pt x="803807" y="574466"/>
                </a:lnTo>
                <a:lnTo>
                  <a:pt x="797988" y="599841"/>
                </a:lnTo>
                <a:lnTo>
                  <a:pt x="790582" y="624159"/>
                </a:lnTo>
                <a:lnTo>
                  <a:pt x="781854" y="647948"/>
                </a:lnTo>
                <a:lnTo>
                  <a:pt x="771539" y="671209"/>
                </a:lnTo>
                <a:lnTo>
                  <a:pt x="760165" y="693412"/>
                </a:lnTo>
                <a:lnTo>
                  <a:pt x="746940" y="714822"/>
                </a:lnTo>
                <a:lnTo>
                  <a:pt x="732922" y="735704"/>
                </a:lnTo>
                <a:lnTo>
                  <a:pt x="717581" y="755000"/>
                </a:lnTo>
                <a:lnTo>
                  <a:pt x="701182" y="773767"/>
                </a:lnTo>
                <a:lnTo>
                  <a:pt x="683461" y="791477"/>
                </a:lnTo>
                <a:lnTo>
                  <a:pt x="664682" y="807865"/>
                </a:lnTo>
                <a:lnTo>
                  <a:pt x="645109" y="823196"/>
                </a:lnTo>
                <a:lnTo>
                  <a:pt x="624478" y="837469"/>
                </a:lnTo>
                <a:lnTo>
                  <a:pt x="603054" y="850421"/>
                </a:lnTo>
                <a:lnTo>
                  <a:pt x="580572" y="862051"/>
                </a:lnTo>
                <a:lnTo>
                  <a:pt x="557560" y="872096"/>
                </a:lnTo>
                <a:lnTo>
                  <a:pt x="533756" y="880818"/>
                </a:lnTo>
                <a:lnTo>
                  <a:pt x="509422" y="888220"/>
                </a:lnTo>
                <a:lnTo>
                  <a:pt x="484295" y="894035"/>
                </a:lnTo>
                <a:lnTo>
                  <a:pt x="458374" y="898000"/>
                </a:lnTo>
                <a:lnTo>
                  <a:pt x="432189" y="900907"/>
                </a:lnTo>
                <a:lnTo>
                  <a:pt x="405474" y="901700"/>
                </a:lnTo>
                <a:lnTo>
                  <a:pt x="379024" y="900907"/>
                </a:lnTo>
                <a:lnTo>
                  <a:pt x="352575" y="898000"/>
                </a:lnTo>
                <a:lnTo>
                  <a:pt x="326918" y="894035"/>
                </a:lnTo>
                <a:lnTo>
                  <a:pt x="302056" y="888220"/>
                </a:lnTo>
                <a:lnTo>
                  <a:pt x="277193" y="880818"/>
                </a:lnTo>
                <a:lnTo>
                  <a:pt x="253388" y="872096"/>
                </a:lnTo>
                <a:lnTo>
                  <a:pt x="230377" y="862051"/>
                </a:lnTo>
                <a:lnTo>
                  <a:pt x="207895" y="850421"/>
                </a:lnTo>
                <a:lnTo>
                  <a:pt x="186735" y="837469"/>
                </a:lnTo>
                <a:lnTo>
                  <a:pt x="166104" y="823196"/>
                </a:lnTo>
                <a:lnTo>
                  <a:pt x="146267" y="807865"/>
                </a:lnTo>
                <a:lnTo>
                  <a:pt x="127752" y="791477"/>
                </a:lnTo>
                <a:lnTo>
                  <a:pt x="110031" y="773767"/>
                </a:lnTo>
                <a:lnTo>
                  <a:pt x="93367" y="755000"/>
                </a:lnTo>
                <a:lnTo>
                  <a:pt x="78027" y="735704"/>
                </a:lnTo>
                <a:lnTo>
                  <a:pt x="64008" y="714822"/>
                </a:lnTo>
                <a:lnTo>
                  <a:pt x="51312" y="693412"/>
                </a:lnTo>
                <a:lnTo>
                  <a:pt x="39674" y="671209"/>
                </a:lnTo>
                <a:lnTo>
                  <a:pt x="29359" y="647948"/>
                </a:lnTo>
                <a:lnTo>
                  <a:pt x="20631" y="624159"/>
                </a:lnTo>
                <a:lnTo>
                  <a:pt x="13489" y="599841"/>
                </a:lnTo>
                <a:lnTo>
                  <a:pt x="7670" y="574466"/>
                </a:lnTo>
                <a:lnTo>
                  <a:pt x="3174" y="548826"/>
                </a:lnTo>
                <a:lnTo>
                  <a:pt x="793" y="522923"/>
                </a:lnTo>
                <a:lnTo>
                  <a:pt x="0" y="495961"/>
                </a:lnTo>
                <a:lnTo>
                  <a:pt x="793" y="469265"/>
                </a:lnTo>
                <a:lnTo>
                  <a:pt x="3174" y="443096"/>
                </a:lnTo>
                <a:lnTo>
                  <a:pt x="7670" y="417721"/>
                </a:lnTo>
                <a:lnTo>
                  <a:pt x="13489" y="392346"/>
                </a:lnTo>
                <a:lnTo>
                  <a:pt x="20631" y="367764"/>
                </a:lnTo>
                <a:lnTo>
                  <a:pt x="29359" y="343975"/>
                </a:lnTo>
                <a:lnTo>
                  <a:pt x="39674" y="320978"/>
                </a:lnTo>
                <a:lnTo>
                  <a:pt x="51312" y="298775"/>
                </a:lnTo>
                <a:lnTo>
                  <a:pt x="64008" y="277100"/>
                </a:lnTo>
                <a:lnTo>
                  <a:pt x="78027" y="256483"/>
                </a:lnTo>
                <a:lnTo>
                  <a:pt x="93367" y="236923"/>
                </a:lnTo>
                <a:lnTo>
                  <a:pt x="110031" y="218156"/>
                </a:lnTo>
                <a:lnTo>
                  <a:pt x="127752" y="200711"/>
                </a:lnTo>
                <a:lnTo>
                  <a:pt x="146267" y="184322"/>
                </a:lnTo>
                <a:lnTo>
                  <a:pt x="166104" y="168992"/>
                </a:lnTo>
                <a:lnTo>
                  <a:pt x="186735" y="154718"/>
                </a:lnTo>
                <a:lnTo>
                  <a:pt x="207895" y="141766"/>
                </a:lnTo>
                <a:lnTo>
                  <a:pt x="230377" y="130136"/>
                </a:lnTo>
                <a:lnTo>
                  <a:pt x="253388" y="120091"/>
                </a:lnTo>
                <a:lnTo>
                  <a:pt x="277193" y="111104"/>
                </a:lnTo>
                <a:lnTo>
                  <a:pt x="301791" y="103968"/>
                </a:lnTo>
                <a:lnTo>
                  <a:pt x="326918" y="98152"/>
                </a:lnTo>
                <a:lnTo>
                  <a:pt x="352575" y="93923"/>
                </a:lnTo>
                <a:lnTo>
                  <a:pt x="378760" y="91280"/>
                </a:lnTo>
                <a:close/>
                <a:moveTo>
                  <a:pt x="748610" y="0"/>
                </a:moveTo>
                <a:lnTo>
                  <a:pt x="751523" y="264"/>
                </a:lnTo>
                <a:lnTo>
                  <a:pt x="753907" y="1320"/>
                </a:lnTo>
                <a:lnTo>
                  <a:pt x="756026" y="3432"/>
                </a:lnTo>
                <a:lnTo>
                  <a:pt x="757351" y="5808"/>
                </a:lnTo>
                <a:lnTo>
                  <a:pt x="758410" y="8449"/>
                </a:lnTo>
                <a:lnTo>
                  <a:pt x="763972" y="81846"/>
                </a:lnTo>
                <a:lnTo>
                  <a:pt x="791519" y="54388"/>
                </a:lnTo>
                <a:lnTo>
                  <a:pt x="796021" y="50691"/>
                </a:lnTo>
                <a:lnTo>
                  <a:pt x="800789" y="48315"/>
                </a:lnTo>
                <a:lnTo>
                  <a:pt x="806086" y="46467"/>
                </a:lnTo>
                <a:lnTo>
                  <a:pt x="811384" y="46203"/>
                </a:lnTo>
                <a:lnTo>
                  <a:pt x="816681" y="46467"/>
                </a:lnTo>
                <a:lnTo>
                  <a:pt x="821978" y="48315"/>
                </a:lnTo>
                <a:lnTo>
                  <a:pt x="827011" y="50691"/>
                </a:lnTo>
                <a:lnTo>
                  <a:pt x="831249" y="54388"/>
                </a:lnTo>
                <a:lnTo>
                  <a:pt x="847671" y="71285"/>
                </a:lnTo>
                <a:lnTo>
                  <a:pt x="851908" y="76037"/>
                </a:lnTo>
                <a:lnTo>
                  <a:pt x="854557" y="81846"/>
                </a:lnTo>
                <a:lnTo>
                  <a:pt x="855881" y="87918"/>
                </a:lnTo>
                <a:lnTo>
                  <a:pt x="855881" y="93990"/>
                </a:lnTo>
                <a:lnTo>
                  <a:pt x="854557" y="99799"/>
                </a:lnTo>
                <a:lnTo>
                  <a:pt x="851908" y="105607"/>
                </a:lnTo>
                <a:lnTo>
                  <a:pt x="847671" y="110887"/>
                </a:lnTo>
                <a:lnTo>
                  <a:pt x="823832" y="134649"/>
                </a:lnTo>
                <a:lnTo>
                  <a:pt x="889785" y="139929"/>
                </a:lnTo>
                <a:lnTo>
                  <a:pt x="892698" y="140721"/>
                </a:lnTo>
                <a:lnTo>
                  <a:pt x="895612" y="142306"/>
                </a:lnTo>
                <a:lnTo>
                  <a:pt x="897201" y="144418"/>
                </a:lnTo>
                <a:lnTo>
                  <a:pt x="898260" y="147586"/>
                </a:lnTo>
                <a:lnTo>
                  <a:pt x="898525" y="150226"/>
                </a:lnTo>
                <a:lnTo>
                  <a:pt x="897731" y="153130"/>
                </a:lnTo>
                <a:lnTo>
                  <a:pt x="895877" y="156034"/>
                </a:lnTo>
                <a:lnTo>
                  <a:pt x="787016" y="264018"/>
                </a:lnTo>
                <a:lnTo>
                  <a:pt x="781454" y="269034"/>
                </a:lnTo>
                <a:lnTo>
                  <a:pt x="775097" y="272730"/>
                </a:lnTo>
                <a:lnTo>
                  <a:pt x="768210" y="275635"/>
                </a:lnTo>
                <a:lnTo>
                  <a:pt x="761059" y="277219"/>
                </a:lnTo>
                <a:lnTo>
                  <a:pt x="753642" y="278011"/>
                </a:lnTo>
                <a:lnTo>
                  <a:pt x="752053" y="277747"/>
                </a:lnTo>
                <a:lnTo>
                  <a:pt x="750199" y="277747"/>
                </a:lnTo>
                <a:lnTo>
                  <a:pt x="747286" y="277483"/>
                </a:lnTo>
                <a:lnTo>
                  <a:pt x="685306" y="272730"/>
                </a:lnTo>
                <a:lnTo>
                  <a:pt x="471823" y="485793"/>
                </a:lnTo>
                <a:lnTo>
                  <a:pt x="467320" y="489225"/>
                </a:lnTo>
                <a:lnTo>
                  <a:pt x="462287" y="491337"/>
                </a:lnTo>
                <a:lnTo>
                  <a:pt x="456460" y="492657"/>
                </a:lnTo>
                <a:lnTo>
                  <a:pt x="431298" y="493713"/>
                </a:lnTo>
                <a:lnTo>
                  <a:pt x="430238" y="493713"/>
                </a:lnTo>
                <a:lnTo>
                  <a:pt x="424411" y="493185"/>
                </a:lnTo>
                <a:lnTo>
                  <a:pt x="419114" y="491073"/>
                </a:lnTo>
                <a:lnTo>
                  <a:pt x="414611" y="488169"/>
                </a:lnTo>
                <a:lnTo>
                  <a:pt x="410903" y="483944"/>
                </a:lnTo>
                <a:lnTo>
                  <a:pt x="408254" y="479456"/>
                </a:lnTo>
                <a:lnTo>
                  <a:pt x="406400" y="473912"/>
                </a:lnTo>
                <a:lnTo>
                  <a:pt x="406400" y="468103"/>
                </a:lnTo>
                <a:lnTo>
                  <a:pt x="408519" y="444342"/>
                </a:lnTo>
                <a:lnTo>
                  <a:pt x="409314" y="438797"/>
                </a:lnTo>
                <a:lnTo>
                  <a:pt x="411697" y="434045"/>
                </a:lnTo>
                <a:lnTo>
                  <a:pt x="415141" y="429557"/>
                </a:lnTo>
                <a:lnTo>
                  <a:pt x="445601" y="399459"/>
                </a:lnTo>
                <a:lnTo>
                  <a:pt x="513937" y="331078"/>
                </a:lnTo>
                <a:lnTo>
                  <a:pt x="515526" y="329758"/>
                </a:lnTo>
                <a:lnTo>
                  <a:pt x="585981" y="259265"/>
                </a:lnTo>
                <a:lnTo>
                  <a:pt x="625181" y="219927"/>
                </a:lnTo>
                <a:lnTo>
                  <a:pt x="619884" y="152074"/>
                </a:lnTo>
                <a:lnTo>
                  <a:pt x="619619" y="148114"/>
                </a:lnTo>
                <a:lnTo>
                  <a:pt x="619884" y="139929"/>
                </a:lnTo>
                <a:lnTo>
                  <a:pt x="621473" y="132009"/>
                </a:lnTo>
                <a:lnTo>
                  <a:pt x="624122" y="124352"/>
                </a:lnTo>
                <a:lnTo>
                  <a:pt x="628360" y="117224"/>
                </a:lnTo>
                <a:lnTo>
                  <a:pt x="633657" y="110887"/>
                </a:lnTo>
                <a:lnTo>
                  <a:pt x="741988" y="2640"/>
                </a:lnTo>
                <a:lnTo>
                  <a:pt x="744372" y="1056"/>
                </a:lnTo>
                <a:lnTo>
                  <a:pt x="746491" y="264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grpSp>
        <p:nvGrpSpPr>
          <p:cNvPr id="46" name="Group 45"/>
          <p:cNvGrpSpPr/>
          <p:nvPr/>
        </p:nvGrpSpPr>
        <p:grpSpPr>
          <a:xfrm>
            <a:off x="7248683" y="4124181"/>
            <a:ext cx="596023" cy="591694"/>
            <a:chOff x="6513513" y="1038225"/>
            <a:chExt cx="655637" cy="650875"/>
          </a:xfrm>
          <a:solidFill>
            <a:schemeClr val="accent1"/>
          </a:solidFill>
        </p:grpSpPr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6513513" y="1038225"/>
              <a:ext cx="655637" cy="650875"/>
            </a:xfrm>
            <a:custGeom>
              <a:avLst/>
              <a:gdLst>
                <a:gd name="T0" fmla="*/ 241 w 3301"/>
                <a:gd name="T1" fmla="*/ 522 h 3277"/>
                <a:gd name="T2" fmla="*/ 209 w 3301"/>
                <a:gd name="T3" fmla="*/ 562 h 3277"/>
                <a:gd name="T4" fmla="*/ 209 w 3301"/>
                <a:gd name="T5" fmla="*/ 3022 h 3277"/>
                <a:gd name="T6" fmla="*/ 241 w 3301"/>
                <a:gd name="T7" fmla="*/ 3063 h 3277"/>
                <a:gd name="T8" fmla="*/ 3027 w 3301"/>
                <a:gd name="T9" fmla="*/ 3072 h 3277"/>
                <a:gd name="T10" fmla="*/ 3074 w 3301"/>
                <a:gd name="T11" fmla="*/ 3052 h 3277"/>
                <a:gd name="T12" fmla="*/ 3095 w 3301"/>
                <a:gd name="T13" fmla="*/ 3004 h 3277"/>
                <a:gd name="T14" fmla="*/ 3086 w 3301"/>
                <a:gd name="T15" fmla="*/ 546 h 3277"/>
                <a:gd name="T16" fmla="*/ 3045 w 3301"/>
                <a:gd name="T17" fmla="*/ 515 h 3277"/>
                <a:gd name="T18" fmla="*/ 2580 w 3301"/>
                <a:gd name="T19" fmla="*/ 718 h 3277"/>
                <a:gd name="T20" fmla="*/ 2556 w 3301"/>
                <a:gd name="T21" fmla="*/ 781 h 3277"/>
                <a:gd name="T22" fmla="*/ 2499 w 3301"/>
                <a:gd name="T23" fmla="*/ 816 h 3277"/>
                <a:gd name="T24" fmla="*/ 2431 w 3301"/>
                <a:gd name="T25" fmla="*/ 809 h 3277"/>
                <a:gd name="T26" fmla="*/ 2383 w 3301"/>
                <a:gd name="T27" fmla="*/ 762 h 3277"/>
                <a:gd name="T28" fmla="*/ 2373 w 3301"/>
                <a:gd name="T29" fmla="*/ 512 h 3277"/>
                <a:gd name="T30" fmla="*/ 1751 w 3301"/>
                <a:gd name="T31" fmla="*/ 741 h 3277"/>
                <a:gd name="T32" fmla="*/ 1716 w 3301"/>
                <a:gd name="T33" fmla="*/ 797 h 3277"/>
                <a:gd name="T34" fmla="*/ 1651 w 3301"/>
                <a:gd name="T35" fmla="*/ 819 h 3277"/>
                <a:gd name="T36" fmla="*/ 1586 w 3301"/>
                <a:gd name="T37" fmla="*/ 797 h 3277"/>
                <a:gd name="T38" fmla="*/ 1550 w 3301"/>
                <a:gd name="T39" fmla="*/ 741 h 3277"/>
                <a:gd name="T40" fmla="*/ 928 w 3301"/>
                <a:gd name="T41" fmla="*/ 512 h 3277"/>
                <a:gd name="T42" fmla="*/ 918 w 3301"/>
                <a:gd name="T43" fmla="*/ 762 h 3277"/>
                <a:gd name="T44" fmla="*/ 870 w 3301"/>
                <a:gd name="T45" fmla="*/ 809 h 3277"/>
                <a:gd name="T46" fmla="*/ 802 w 3301"/>
                <a:gd name="T47" fmla="*/ 816 h 3277"/>
                <a:gd name="T48" fmla="*/ 745 w 3301"/>
                <a:gd name="T49" fmla="*/ 781 h 3277"/>
                <a:gd name="T50" fmla="*/ 723 w 3301"/>
                <a:gd name="T51" fmla="*/ 718 h 3277"/>
                <a:gd name="T52" fmla="*/ 825 w 3301"/>
                <a:gd name="T53" fmla="*/ 0 h 3277"/>
                <a:gd name="T54" fmla="*/ 889 w 3301"/>
                <a:gd name="T55" fmla="*/ 22 h 3277"/>
                <a:gd name="T56" fmla="*/ 925 w 3301"/>
                <a:gd name="T57" fmla="*/ 79 h 3277"/>
                <a:gd name="T58" fmla="*/ 1548 w 3301"/>
                <a:gd name="T59" fmla="*/ 307 h 3277"/>
                <a:gd name="T60" fmla="*/ 1558 w 3301"/>
                <a:gd name="T61" fmla="*/ 58 h 3277"/>
                <a:gd name="T62" fmla="*/ 1606 w 3301"/>
                <a:gd name="T63" fmla="*/ 11 h 3277"/>
                <a:gd name="T64" fmla="*/ 1674 w 3301"/>
                <a:gd name="T65" fmla="*/ 2 h 3277"/>
                <a:gd name="T66" fmla="*/ 1731 w 3301"/>
                <a:gd name="T67" fmla="*/ 39 h 3277"/>
                <a:gd name="T68" fmla="*/ 1755 w 3301"/>
                <a:gd name="T69" fmla="*/ 103 h 3277"/>
                <a:gd name="T70" fmla="*/ 2373 w 3301"/>
                <a:gd name="T71" fmla="*/ 103 h 3277"/>
                <a:gd name="T72" fmla="*/ 2395 w 3301"/>
                <a:gd name="T73" fmla="*/ 39 h 3277"/>
                <a:gd name="T74" fmla="*/ 2452 w 3301"/>
                <a:gd name="T75" fmla="*/ 2 h 3277"/>
                <a:gd name="T76" fmla="*/ 2522 w 3301"/>
                <a:gd name="T77" fmla="*/ 11 h 3277"/>
                <a:gd name="T78" fmla="*/ 2569 w 3301"/>
                <a:gd name="T79" fmla="*/ 58 h 3277"/>
                <a:gd name="T80" fmla="*/ 2580 w 3301"/>
                <a:gd name="T81" fmla="*/ 307 h 3277"/>
                <a:gd name="T82" fmla="*/ 3106 w 3301"/>
                <a:gd name="T83" fmla="*/ 319 h 3277"/>
                <a:gd name="T84" fmla="*/ 3206 w 3301"/>
                <a:gd name="T85" fmla="*/ 374 h 3277"/>
                <a:gd name="T86" fmla="*/ 3276 w 3301"/>
                <a:gd name="T87" fmla="*/ 465 h 3277"/>
                <a:gd name="T88" fmla="*/ 3301 w 3301"/>
                <a:gd name="T89" fmla="*/ 581 h 3277"/>
                <a:gd name="T90" fmla="*/ 3290 w 3301"/>
                <a:gd name="T91" fmla="*/ 3082 h 3277"/>
                <a:gd name="T92" fmla="*/ 3234 w 3301"/>
                <a:gd name="T93" fmla="*/ 3183 h 3277"/>
                <a:gd name="T94" fmla="*/ 3142 w 3301"/>
                <a:gd name="T95" fmla="*/ 3252 h 3277"/>
                <a:gd name="T96" fmla="*/ 3027 w 3301"/>
                <a:gd name="T97" fmla="*/ 3277 h 3277"/>
                <a:gd name="T98" fmla="*/ 196 w 3301"/>
                <a:gd name="T99" fmla="*/ 3266 h 3277"/>
                <a:gd name="T100" fmla="*/ 95 w 3301"/>
                <a:gd name="T101" fmla="*/ 3210 h 3277"/>
                <a:gd name="T102" fmla="*/ 25 w 3301"/>
                <a:gd name="T103" fmla="*/ 3119 h 3277"/>
                <a:gd name="T104" fmla="*/ 0 w 3301"/>
                <a:gd name="T105" fmla="*/ 3004 h 3277"/>
                <a:gd name="T106" fmla="*/ 12 w 3301"/>
                <a:gd name="T107" fmla="*/ 501 h 3277"/>
                <a:gd name="T108" fmla="*/ 67 w 3301"/>
                <a:gd name="T109" fmla="*/ 401 h 3277"/>
                <a:gd name="T110" fmla="*/ 159 w 3301"/>
                <a:gd name="T111" fmla="*/ 332 h 3277"/>
                <a:gd name="T112" fmla="*/ 275 w 3301"/>
                <a:gd name="T113" fmla="*/ 307 h 3277"/>
                <a:gd name="T114" fmla="*/ 725 w 3301"/>
                <a:gd name="T115" fmla="*/ 79 h 3277"/>
                <a:gd name="T116" fmla="*/ 761 w 3301"/>
                <a:gd name="T117" fmla="*/ 22 h 3277"/>
                <a:gd name="T118" fmla="*/ 825 w 3301"/>
                <a:gd name="T119" fmla="*/ 0 h 3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1" h="3277">
                  <a:moveTo>
                    <a:pt x="275" y="512"/>
                  </a:moveTo>
                  <a:lnTo>
                    <a:pt x="257" y="515"/>
                  </a:lnTo>
                  <a:lnTo>
                    <a:pt x="241" y="522"/>
                  </a:lnTo>
                  <a:lnTo>
                    <a:pt x="227" y="532"/>
                  </a:lnTo>
                  <a:lnTo>
                    <a:pt x="216" y="546"/>
                  </a:lnTo>
                  <a:lnTo>
                    <a:pt x="209" y="562"/>
                  </a:lnTo>
                  <a:lnTo>
                    <a:pt x="207" y="581"/>
                  </a:lnTo>
                  <a:lnTo>
                    <a:pt x="207" y="3004"/>
                  </a:lnTo>
                  <a:lnTo>
                    <a:pt x="209" y="3022"/>
                  </a:lnTo>
                  <a:lnTo>
                    <a:pt x="216" y="3038"/>
                  </a:lnTo>
                  <a:lnTo>
                    <a:pt x="227" y="3052"/>
                  </a:lnTo>
                  <a:lnTo>
                    <a:pt x="241" y="3063"/>
                  </a:lnTo>
                  <a:lnTo>
                    <a:pt x="257" y="3070"/>
                  </a:lnTo>
                  <a:lnTo>
                    <a:pt x="275" y="3072"/>
                  </a:lnTo>
                  <a:lnTo>
                    <a:pt x="3027" y="3072"/>
                  </a:lnTo>
                  <a:lnTo>
                    <a:pt x="3045" y="3070"/>
                  </a:lnTo>
                  <a:lnTo>
                    <a:pt x="3061" y="3063"/>
                  </a:lnTo>
                  <a:lnTo>
                    <a:pt x="3074" y="3052"/>
                  </a:lnTo>
                  <a:lnTo>
                    <a:pt x="3086" y="3038"/>
                  </a:lnTo>
                  <a:lnTo>
                    <a:pt x="3092" y="3022"/>
                  </a:lnTo>
                  <a:lnTo>
                    <a:pt x="3095" y="3004"/>
                  </a:lnTo>
                  <a:lnTo>
                    <a:pt x="3095" y="581"/>
                  </a:lnTo>
                  <a:lnTo>
                    <a:pt x="3092" y="562"/>
                  </a:lnTo>
                  <a:lnTo>
                    <a:pt x="3086" y="546"/>
                  </a:lnTo>
                  <a:lnTo>
                    <a:pt x="3074" y="532"/>
                  </a:lnTo>
                  <a:lnTo>
                    <a:pt x="3061" y="522"/>
                  </a:lnTo>
                  <a:lnTo>
                    <a:pt x="3045" y="515"/>
                  </a:lnTo>
                  <a:lnTo>
                    <a:pt x="3027" y="512"/>
                  </a:lnTo>
                  <a:lnTo>
                    <a:pt x="2580" y="512"/>
                  </a:lnTo>
                  <a:lnTo>
                    <a:pt x="2580" y="718"/>
                  </a:lnTo>
                  <a:lnTo>
                    <a:pt x="2576" y="741"/>
                  </a:lnTo>
                  <a:lnTo>
                    <a:pt x="2569" y="762"/>
                  </a:lnTo>
                  <a:lnTo>
                    <a:pt x="2556" y="781"/>
                  </a:lnTo>
                  <a:lnTo>
                    <a:pt x="2541" y="797"/>
                  </a:lnTo>
                  <a:lnTo>
                    <a:pt x="2522" y="809"/>
                  </a:lnTo>
                  <a:lnTo>
                    <a:pt x="2499" y="816"/>
                  </a:lnTo>
                  <a:lnTo>
                    <a:pt x="2476" y="819"/>
                  </a:lnTo>
                  <a:lnTo>
                    <a:pt x="2452" y="816"/>
                  </a:lnTo>
                  <a:lnTo>
                    <a:pt x="2431" y="809"/>
                  </a:lnTo>
                  <a:lnTo>
                    <a:pt x="2411" y="797"/>
                  </a:lnTo>
                  <a:lnTo>
                    <a:pt x="2395" y="781"/>
                  </a:lnTo>
                  <a:lnTo>
                    <a:pt x="2383" y="762"/>
                  </a:lnTo>
                  <a:lnTo>
                    <a:pt x="2375" y="741"/>
                  </a:lnTo>
                  <a:lnTo>
                    <a:pt x="2373" y="718"/>
                  </a:lnTo>
                  <a:lnTo>
                    <a:pt x="2373" y="512"/>
                  </a:lnTo>
                  <a:lnTo>
                    <a:pt x="1755" y="512"/>
                  </a:lnTo>
                  <a:lnTo>
                    <a:pt x="1755" y="718"/>
                  </a:lnTo>
                  <a:lnTo>
                    <a:pt x="1751" y="741"/>
                  </a:lnTo>
                  <a:lnTo>
                    <a:pt x="1744" y="762"/>
                  </a:lnTo>
                  <a:lnTo>
                    <a:pt x="1731" y="781"/>
                  </a:lnTo>
                  <a:lnTo>
                    <a:pt x="1716" y="797"/>
                  </a:lnTo>
                  <a:lnTo>
                    <a:pt x="1697" y="809"/>
                  </a:lnTo>
                  <a:lnTo>
                    <a:pt x="1674" y="816"/>
                  </a:lnTo>
                  <a:lnTo>
                    <a:pt x="1651" y="819"/>
                  </a:lnTo>
                  <a:lnTo>
                    <a:pt x="1627" y="816"/>
                  </a:lnTo>
                  <a:lnTo>
                    <a:pt x="1606" y="809"/>
                  </a:lnTo>
                  <a:lnTo>
                    <a:pt x="1586" y="797"/>
                  </a:lnTo>
                  <a:lnTo>
                    <a:pt x="1570" y="781"/>
                  </a:lnTo>
                  <a:lnTo>
                    <a:pt x="1558" y="762"/>
                  </a:lnTo>
                  <a:lnTo>
                    <a:pt x="1550" y="741"/>
                  </a:lnTo>
                  <a:lnTo>
                    <a:pt x="1548" y="718"/>
                  </a:lnTo>
                  <a:lnTo>
                    <a:pt x="1548" y="512"/>
                  </a:lnTo>
                  <a:lnTo>
                    <a:pt x="928" y="512"/>
                  </a:lnTo>
                  <a:lnTo>
                    <a:pt x="928" y="718"/>
                  </a:lnTo>
                  <a:lnTo>
                    <a:pt x="925" y="741"/>
                  </a:lnTo>
                  <a:lnTo>
                    <a:pt x="918" y="762"/>
                  </a:lnTo>
                  <a:lnTo>
                    <a:pt x="905" y="781"/>
                  </a:lnTo>
                  <a:lnTo>
                    <a:pt x="889" y="797"/>
                  </a:lnTo>
                  <a:lnTo>
                    <a:pt x="870" y="809"/>
                  </a:lnTo>
                  <a:lnTo>
                    <a:pt x="849" y="816"/>
                  </a:lnTo>
                  <a:lnTo>
                    <a:pt x="825" y="819"/>
                  </a:lnTo>
                  <a:lnTo>
                    <a:pt x="802" y="816"/>
                  </a:lnTo>
                  <a:lnTo>
                    <a:pt x="780" y="809"/>
                  </a:lnTo>
                  <a:lnTo>
                    <a:pt x="761" y="797"/>
                  </a:lnTo>
                  <a:lnTo>
                    <a:pt x="745" y="781"/>
                  </a:lnTo>
                  <a:lnTo>
                    <a:pt x="733" y="762"/>
                  </a:lnTo>
                  <a:lnTo>
                    <a:pt x="725" y="741"/>
                  </a:lnTo>
                  <a:lnTo>
                    <a:pt x="723" y="718"/>
                  </a:lnTo>
                  <a:lnTo>
                    <a:pt x="723" y="512"/>
                  </a:lnTo>
                  <a:lnTo>
                    <a:pt x="275" y="512"/>
                  </a:lnTo>
                  <a:close/>
                  <a:moveTo>
                    <a:pt x="825" y="0"/>
                  </a:moveTo>
                  <a:lnTo>
                    <a:pt x="849" y="2"/>
                  </a:lnTo>
                  <a:lnTo>
                    <a:pt x="870" y="11"/>
                  </a:lnTo>
                  <a:lnTo>
                    <a:pt x="889" y="22"/>
                  </a:lnTo>
                  <a:lnTo>
                    <a:pt x="905" y="39"/>
                  </a:lnTo>
                  <a:lnTo>
                    <a:pt x="918" y="58"/>
                  </a:lnTo>
                  <a:lnTo>
                    <a:pt x="925" y="79"/>
                  </a:lnTo>
                  <a:lnTo>
                    <a:pt x="928" y="103"/>
                  </a:lnTo>
                  <a:lnTo>
                    <a:pt x="928" y="307"/>
                  </a:lnTo>
                  <a:lnTo>
                    <a:pt x="1548" y="307"/>
                  </a:lnTo>
                  <a:lnTo>
                    <a:pt x="1548" y="103"/>
                  </a:lnTo>
                  <a:lnTo>
                    <a:pt x="1550" y="79"/>
                  </a:lnTo>
                  <a:lnTo>
                    <a:pt x="1558" y="58"/>
                  </a:lnTo>
                  <a:lnTo>
                    <a:pt x="1570" y="39"/>
                  </a:lnTo>
                  <a:lnTo>
                    <a:pt x="1586" y="22"/>
                  </a:lnTo>
                  <a:lnTo>
                    <a:pt x="1606" y="11"/>
                  </a:lnTo>
                  <a:lnTo>
                    <a:pt x="1627" y="2"/>
                  </a:lnTo>
                  <a:lnTo>
                    <a:pt x="1651" y="0"/>
                  </a:lnTo>
                  <a:lnTo>
                    <a:pt x="1674" y="2"/>
                  </a:lnTo>
                  <a:lnTo>
                    <a:pt x="1697" y="11"/>
                  </a:lnTo>
                  <a:lnTo>
                    <a:pt x="1716" y="22"/>
                  </a:lnTo>
                  <a:lnTo>
                    <a:pt x="1731" y="39"/>
                  </a:lnTo>
                  <a:lnTo>
                    <a:pt x="1744" y="58"/>
                  </a:lnTo>
                  <a:lnTo>
                    <a:pt x="1751" y="79"/>
                  </a:lnTo>
                  <a:lnTo>
                    <a:pt x="1755" y="103"/>
                  </a:lnTo>
                  <a:lnTo>
                    <a:pt x="1755" y="307"/>
                  </a:lnTo>
                  <a:lnTo>
                    <a:pt x="2373" y="307"/>
                  </a:lnTo>
                  <a:lnTo>
                    <a:pt x="2373" y="103"/>
                  </a:lnTo>
                  <a:lnTo>
                    <a:pt x="2375" y="79"/>
                  </a:lnTo>
                  <a:lnTo>
                    <a:pt x="2383" y="58"/>
                  </a:lnTo>
                  <a:lnTo>
                    <a:pt x="2395" y="39"/>
                  </a:lnTo>
                  <a:lnTo>
                    <a:pt x="2411" y="22"/>
                  </a:lnTo>
                  <a:lnTo>
                    <a:pt x="2431" y="11"/>
                  </a:lnTo>
                  <a:lnTo>
                    <a:pt x="2452" y="2"/>
                  </a:lnTo>
                  <a:lnTo>
                    <a:pt x="2476" y="0"/>
                  </a:lnTo>
                  <a:lnTo>
                    <a:pt x="2499" y="2"/>
                  </a:lnTo>
                  <a:lnTo>
                    <a:pt x="2522" y="11"/>
                  </a:lnTo>
                  <a:lnTo>
                    <a:pt x="2541" y="22"/>
                  </a:lnTo>
                  <a:lnTo>
                    <a:pt x="2556" y="39"/>
                  </a:lnTo>
                  <a:lnTo>
                    <a:pt x="2569" y="58"/>
                  </a:lnTo>
                  <a:lnTo>
                    <a:pt x="2576" y="79"/>
                  </a:lnTo>
                  <a:lnTo>
                    <a:pt x="2580" y="103"/>
                  </a:lnTo>
                  <a:lnTo>
                    <a:pt x="2580" y="307"/>
                  </a:lnTo>
                  <a:lnTo>
                    <a:pt x="3027" y="307"/>
                  </a:lnTo>
                  <a:lnTo>
                    <a:pt x="3067" y="310"/>
                  </a:lnTo>
                  <a:lnTo>
                    <a:pt x="3106" y="319"/>
                  </a:lnTo>
                  <a:lnTo>
                    <a:pt x="3142" y="332"/>
                  </a:lnTo>
                  <a:lnTo>
                    <a:pt x="3176" y="351"/>
                  </a:lnTo>
                  <a:lnTo>
                    <a:pt x="3206" y="374"/>
                  </a:lnTo>
                  <a:lnTo>
                    <a:pt x="3234" y="401"/>
                  </a:lnTo>
                  <a:lnTo>
                    <a:pt x="3257" y="432"/>
                  </a:lnTo>
                  <a:lnTo>
                    <a:pt x="3276" y="465"/>
                  </a:lnTo>
                  <a:lnTo>
                    <a:pt x="3290" y="501"/>
                  </a:lnTo>
                  <a:lnTo>
                    <a:pt x="3298" y="540"/>
                  </a:lnTo>
                  <a:lnTo>
                    <a:pt x="3301" y="581"/>
                  </a:lnTo>
                  <a:lnTo>
                    <a:pt x="3301" y="3004"/>
                  </a:lnTo>
                  <a:lnTo>
                    <a:pt x="3298" y="3044"/>
                  </a:lnTo>
                  <a:lnTo>
                    <a:pt x="3290" y="3082"/>
                  </a:lnTo>
                  <a:lnTo>
                    <a:pt x="3276" y="3119"/>
                  </a:lnTo>
                  <a:lnTo>
                    <a:pt x="3257" y="3153"/>
                  </a:lnTo>
                  <a:lnTo>
                    <a:pt x="3234" y="3183"/>
                  </a:lnTo>
                  <a:lnTo>
                    <a:pt x="3206" y="3210"/>
                  </a:lnTo>
                  <a:lnTo>
                    <a:pt x="3176" y="3233"/>
                  </a:lnTo>
                  <a:lnTo>
                    <a:pt x="3142" y="3252"/>
                  </a:lnTo>
                  <a:lnTo>
                    <a:pt x="3106" y="3266"/>
                  </a:lnTo>
                  <a:lnTo>
                    <a:pt x="3067" y="3274"/>
                  </a:lnTo>
                  <a:lnTo>
                    <a:pt x="3027" y="3277"/>
                  </a:lnTo>
                  <a:lnTo>
                    <a:pt x="275" y="3277"/>
                  </a:lnTo>
                  <a:lnTo>
                    <a:pt x="234" y="3274"/>
                  </a:lnTo>
                  <a:lnTo>
                    <a:pt x="196" y="3266"/>
                  </a:lnTo>
                  <a:lnTo>
                    <a:pt x="159" y="3252"/>
                  </a:lnTo>
                  <a:lnTo>
                    <a:pt x="125" y="3233"/>
                  </a:lnTo>
                  <a:lnTo>
                    <a:pt x="95" y="3210"/>
                  </a:lnTo>
                  <a:lnTo>
                    <a:pt x="67" y="3183"/>
                  </a:lnTo>
                  <a:lnTo>
                    <a:pt x="44" y="3153"/>
                  </a:lnTo>
                  <a:lnTo>
                    <a:pt x="25" y="3119"/>
                  </a:lnTo>
                  <a:lnTo>
                    <a:pt x="12" y="3082"/>
                  </a:lnTo>
                  <a:lnTo>
                    <a:pt x="3" y="3044"/>
                  </a:lnTo>
                  <a:lnTo>
                    <a:pt x="0" y="3004"/>
                  </a:lnTo>
                  <a:lnTo>
                    <a:pt x="0" y="581"/>
                  </a:lnTo>
                  <a:lnTo>
                    <a:pt x="3" y="540"/>
                  </a:lnTo>
                  <a:lnTo>
                    <a:pt x="12" y="501"/>
                  </a:lnTo>
                  <a:lnTo>
                    <a:pt x="25" y="465"/>
                  </a:lnTo>
                  <a:lnTo>
                    <a:pt x="44" y="432"/>
                  </a:lnTo>
                  <a:lnTo>
                    <a:pt x="67" y="401"/>
                  </a:lnTo>
                  <a:lnTo>
                    <a:pt x="95" y="374"/>
                  </a:lnTo>
                  <a:lnTo>
                    <a:pt x="125" y="351"/>
                  </a:lnTo>
                  <a:lnTo>
                    <a:pt x="159" y="332"/>
                  </a:lnTo>
                  <a:lnTo>
                    <a:pt x="196" y="319"/>
                  </a:lnTo>
                  <a:lnTo>
                    <a:pt x="234" y="310"/>
                  </a:lnTo>
                  <a:lnTo>
                    <a:pt x="275" y="307"/>
                  </a:lnTo>
                  <a:lnTo>
                    <a:pt x="723" y="307"/>
                  </a:lnTo>
                  <a:lnTo>
                    <a:pt x="723" y="103"/>
                  </a:lnTo>
                  <a:lnTo>
                    <a:pt x="725" y="79"/>
                  </a:lnTo>
                  <a:lnTo>
                    <a:pt x="733" y="58"/>
                  </a:lnTo>
                  <a:lnTo>
                    <a:pt x="745" y="39"/>
                  </a:lnTo>
                  <a:lnTo>
                    <a:pt x="761" y="22"/>
                  </a:lnTo>
                  <a:lnTo>
                    <a:pt x="780" y="11"/>
                  </a:lnTo>
                  <a:lnTo>
                    <a:pt x="802" y="2"/>
                  </a:lnTo>
                  <a:lnTo>
                    <a:pt x="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6656388" y="1282700"/>
              <a:ext cx="82550" cy="603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6656388" y="1384300"/>
              <a:ext cx="82550" cy="603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6656388" y="1485900"/>
              <a:ext cx="82550" cy="603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6799263" y="1485900"/>
              <a:ext cx="82550" cy="603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6799263" y="1384300"/>
              <a:ext cx="82550" cy="603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6799263" y="1282700"/>
              <a:ext cx="82550" cy="603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Rectangle 41"/>
            <p:cNvSpPr>
              <a:spLocks noChangeArrowheads="1"/>
            </p:cNvSpPr>
            <p:nvPr/>
          </p:nvSpPr>
          <p:spPr bwMode="auto">
            <a:xfrm>
              <a:off x="6943725" y="1485900"/>
              <a:ext cx="80962" cy="603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6943725" y="1384300"/>
              <a:ext cx="80962" cy="603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6943725" y="1282700"/>
              <a:ext cx="80962" cy="603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478895" y="4128509"/>
            <a:ext cx="639319" cy="583036"/>
            <a:chOff x="7693025" y="1104900"/>
            <a:chExt cx="703263" cy="641350"/>
          </a:xfrm>
          <a:solidFill>
            <a:schemeClr val="accent1"/>
          </a:solidFill>
        </p:grpSpPr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7948613" y="1158875"/>
              <a:ext cx="190500" cy="206375"/>
            </a:xfrm>
            <a:custGeom>
              <a:avLst/>
              <a:gdLst>
                <a:gd name="T0" fmla="*/ 458 w 959"/>
                <a:gd name="T1" fmla="*/ 628 h 1040"/>
                <a:gd name="T2" fmla="*/ 345 w 959"/>
                <a:gd name="T3" fmla="*/ 904 h 1040"/>
                <a:gd name="T4" fmla="*/ 614 w 959"/>
                <a:gd name="T5" fmla="*/ 905 h 1040"/>
                <a:gd name="T6" fmla="*/ 503 w 959"/>
                <a:gd name="T7" fmla="*/ 628 h 1040"/>
                <a:gd name="T8" fmla="*/ 514 w 959"/>
                <a:gd name="T9" fmla="*/ 585 h 1040"/>
                <a:gd name="T10" fmla="*/ 446 w 959"/>
                <a:gd name="T11" fmla="*/ 585 h 1040"/>
                <a:gd name="T12" fmla="*/ 480 w 959"/>
                <a:gd name="T13" fmla="*/ 0 h 1040"/>
                <a:gd name="T14" fmla="*/ 557 w 959"/>
                <a:gd name="T15" fmla="*/ 12 h 1040"/>
                <a:gd name="T16" fmla="*/ 625 w 959"/>
                <a:gd name="T17" fmla="*/ 44 h 1040"/>
                <a:gd name="T18" fmla="*/ 680 w 959"/>
                <a:gd name="T19" fmla="*/ 93 h 1040"/>
                <a:gd name="T20" fmla="*/ 721 w 959"/>
                <a:gd name="T21" fmla="*/ 155 h 1040"/>
                <a:gd name="T22" fmla="*/ 742 w 959"/>
                <a:gd name="T23" fmla="*/ 229 h 1040"/>
                <a:gd name="T24" fmla="*/ 742 w 959"/>
                <a:gd name="T25" fmla="*/ 309 h 1040"/>
                <a:gd name="T26" fmla="*/ 722 w 959"/>
                <a:gd name="T27" fmla="*/ 389 h 1040"/>
                <a:gd name="T28" fmla="*/ 683 w 959"/>
                <a:gd name="T29" fmla="*/ 463 h 1040"/>
                <a:gd name="T30" fmla="*/ 630 w 959"/>
                <a:gd name="T31" fmla="*/ 525 h 1040"/>
                <a:gd name="T32" fmla="*/ 650 w 959"/>
                <a:gd name="T33" fmla="*/ 566 h 1040"/>
                <a:gd name="T34" fmla="*/ 742 w 959"/>
                <a:gd name="T35" fmla="*/ 611 h 1040"/>
                <a:gd name="T36" fmla="*/ 823 w 959"/>
                <a:gd name="T37" fmla="*/ 670 h 1040"/>
                <a:gd name="T38" fmla="*/ 887 w 959"/>
                <a:gd name="T39" fmla="*/ 740 h 1040"/>
                <a:gd name="T40" fmla="*/ 932 w 959"/>
                <a:gd name="T41" fmla="*/ 813 h 1040"/>
                <a:gd name="T42" fmla="*/ 957 w 959"/>
                <a:gd name="T43" fmla="*/ 886 h 1040"/>
                <a:gd name="T44" fmla="*/ 956 w 959"/>
                <a:gd name="T45" fmla="*/ 937 h 1040"/>
                <a:gd name="T46" fmla="*/ 929 w 959"/>
                <a:gd name="T47" fmla="*/ 966 h 1040"/>
                <a:gd name="T48" fmla="*/ 878 w 959"/>
                <a:gd name="T49" fmla="*/ 991 h 1040"/>
                <a:gd name="T50" fmla="*/ 809 w 959"/>
                <a:gd name="T51" fmla="*/ 1011 h 1040"/>
                <a:gd name="T52" fmla="*/ 726 w 959"/>
                <a:gd name="T53" fmla="*/ 1025 h 1040"/>
                <a:gd name="T54" fmla="*/ 631 w 959"/>
                <a:gd name="T55" fmla="*/ 1035 h 1040"/>
                <a:gd name="T56" fmla="*/ 531 w 959"/>
                <a:gd name="T57" fmla="*/ 1040 h 1040"/>
                <a:gd name="T58" fmla="*/ 429 w 959"/>
                <a:gd name="T59" fmla="*/ 1040 h 1040"/>
                <a:gd name="T60" fmla="*/ 328 w 959"/>
                <a:gd name="T61" fmla="*/ 1035 h 1040"/>
                <a:gd name="T62" fmla="*/ 233 w 959"/>
                <a:gd name="T63" fmla="*/ 1025 h 1040"/>
                <a:gd name="T64" fmla="*/ 150 w 959"/>
                <a:gd name="T65" fmla="*/ 1011 h 1040"/>
                <a:gd name="T66" fmla="*/ 81 w 959"/>
                <a:gd name="T67" fmla="*/ 991 h 1040"/>
                <a:gd name="T68" fmla="*/ 30 w 959"/>
                <a:gd name="T69" fmla="*/ 966 h 1040"/>
                <a:gd name="T70" fmla="*/ 3 w 959"/>
                <a:gd name="T71" fmla="*/ 937 h 1040"/>
                <a:gd name="T72" fmla="*/ 3 w 959"/>
                <a:gd name="T73" fmla="*/ 886 h 1040"/>
                <a:gd name="T74" fmla="*/ 27 w 959"/>
                <a:gd name="T75" fmla="*/ 813 h 1040"/>
                <a:gd name="T76" fmla="*/ 73 w 959"/>
                <a:gd name="T77" fmla="*/ 740 h 1040"/>
                <a:gd name="T78" fmla="*/ 137 w 959"/>
                <a:gd name="T79" fmla="*/ 670 h 1040"/>
                <a:gd name="T80" fmla="*/ 217 w 959"/>
                <a:gd name="T81" fmla="*/ 611 h 1040"/>
                <a:gd name="T82" fmla="*/ 311 w 959"/>
                <a:gd name="T83" fmla="*/ 566 h 1040"/>
                <a:gd name="T84" fmla="*/ 330 w 959"/>
                <a:gd name="T85" fmla="*/ 525 h 1040"/>
                <a:gd name="T86" fmla="*/ 277 w 959"/>
                <a:gd name="T87" fmla="*/ 463 h 1040"/>
                <a:gd name="T88" fmla="*/ 239 w 959"/>
                <a:gd name="T89" fmla="*/ 389 h 1040"/>
                <a:gd name="T90" fmla="*/ 218 w 959"/>
                <a:gd name="T91" fmla="*/ 309 h 1040"/>
                <a:gd name="T92" fmla="*/ 218 w 959"/>
                <a:gd name="T93" fmla="*/ 229 h 1040"/>
                <a:gd name="T94" fmla="*/ 240 w 959"/>
                <a:gd name="T95" fmla="*/ 155 h 1040"/>
                <a:gd name="T96" fmla="*/ 280 w 959"/>
                <a:gd name="T97" fmla="*/ 93 h 1040"/>
                <a:gd name="T98" fmla="*/ 336 w 959"/>
                <a:gd name="T99" fmla="*/ 44 h 1040"/>
                <a:gd name="T100" fmla="*/ 404 w 959"/>
                <a:gd name="T101" fmla="*/ 12 h 1040"/>
                <a:gd name="T102" fmla="*/ 480 w 959"/>
                <a:gd name="T103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9" h="1040">
                  <a:moveTo>
                    <a:pt x="413" y="576"/>
                  </a:moveTo>
                  <a:lnTo>
                    <a:pt x="458" y="628"/>
                  </a:lnTo>
                  <a:lnTo>
                    <a:pt x="459" y="628"/>
                  </a:lnTo>
                  <a:lnTo>
                    <a:pt x="345" y="904"/>
                  </a:lnTo>
                  <a:lnTo>
                    <a:pt x="480" y="1040"/>
                  </a:lnTo>
                  <a:lnTo>
                    <a:pt x="614" y="905"/>
                  </a:lnTo>
                  <a:lnTo>
                    <a:pt x="502" y="628"/>
                  </a:lnTo>
                  <a:lnTo>
                    <a:pt x="503" y="628"/>
                  </a:lnTo>
                  <a:lnTo>
                    <a:pt x="546" y="576"/>
                  </a:lnTo>
                  <a:lnTo>
                    <a:pt x="514" y="585"/>
                  </a:lnTo>
                  <a:lnTo>
                    <a:pt x="480" y="588"/>
                  </a:lnTo>
                  <a:lnTo>
                    <a:pt x="446" y="585"/>
                  </a:lnTo>
                  <a:lnTo>
                    <a:pt x="413" y="576"/>
                  </a:lnTo>
                  <a:close/>
                  <a:moveTo>
                    <a:pt x="480" y="0"/>
                  </a:moveTo>
                  <a:lnTo>
                    <a:pt x="519" y="4"/>
                  </a:lnTo>
                  <a:lnTo>
                    <a:pt x="557" y="12"/>
                  </a:lnTo>
                  <a:lnTo>
                    <a:pt x="591" y="25"/>
                  </a:lnTo>
                  <a:lnTo>
                    <a:pt x="625" y="44"/>
                  </a:lnTo>
                  <a:lnTo>
                    <a:pt x="654" y="67"/>
                  </a:lnTo>
                  <a:lnTo>
                    <a:pt x="680" y="93"/>
                  </a:lnTo>
                  <a:lnTo>
                    <a:pt x="703" y="123"/>
                  </a:lnTo>
                  <a:lnTo>
                    <a:pt x="721" y="155"/>
                  </a:lnTo>
                  <a:lnTo>
                    <a:pt x="734" y="191"/>
                  </a:lnTo>
                  <a:lnTo>
                    <a:pt x="742" y="229"/>
                  </a:lnTo>
                  <a:lnTo>
                    <a:pt x="746" y="269"/>
                  </a:lnTo>
                  <a:lnTo>
                    <a:pt x="742" y="309"/>
                  </a:lnTo>
                  <a:lnTo>
                    <a:pt x="735" y="348"/>
                  </a:lnTo>
                  <a:lnTo>
                    <a:pt x="722" y="389"/>
                  </a:lnTo>
                  <a:lnTo>
                    <a:pt x="705" y="427"/>
                  </a:lnTo>
                  <a:lnTo>
                    <a:pt x="683" y="463"/>
                  </a:lnTo>
                  <a:lnTo>
                    <a:pt x="658" y="496"/>
                  </a:lnTo>
                  <a:lnTo>
                    <a:pt x="630" y="525"/>
                  </a:lnTo>
                  <a:lnTo>
                    <a:pt x="599" y="550"/>
                  </a:lnTo>
                  <a:lnTo>
                    <a:pt x="650" y="566"/>
                  </a:lnTo>
                  <a:lnTo>
                    <a:pt x="697" y="586"/>
                  </a:lnTo>
                  <a:lnTo>
                    <a:pt x="742" y="611"/>
                  </a:lnTo>
                  <a:lnTo>
                    <a:pt x="785" y="640"/>
                  </a:lnTo>
                  <a:lnTo>
                    <a:pt x="823" y="670"/>
                  </a:lnTo>
                  <a:lnTo>
                    <a:pt x="857" y="704"/>
                  </a:lnTo>
                  <a:lnTo>
                    <a:pt x="887" y="740"/>
                  </a:lnTo>
                  <a:lnTo>
                    <a:pt x="912" y="776"/>
                  </a:lnTo>
                  <a:lnTo>
                    <a:pt x="932" y="813"/>
                  </a:lnTo>
                  <a:lnTo>
                    <a:pt x="947" y="850"/>
                  </a:lnTo>
                  <a:lnTo>
                    <a:pt x="957" y="886"/>
                  </a:lnTo>
                  <a:lnTo>
                    <a:pt x="959" y="920"/>
                  </a:lnTo>
                  <a:lnTo>
                    <a:pt x="956" y="937"/>
                  </a:lnTo>
                  <a:lnTo>
                    <a:pt x="946" y="952"/>
                  </a:lnTo>
                  <a:lnTo>
                    <a:pt x="929" y="966"/>
                  </a:lnTo>
                  <a:lnTo>
                    <a:pt x="906" y="979"/>
                  </a:lnTo>
                  <a:lnTo>
                    <a:pt x="878" y="991"/>
                  </a:lnTo>
                  <a:lnTo>
                    <a:pt x="846" y="1001"/>
                  </a:lnTo>
                  <a:lnTo>
                    <a:pt x="809" y="1011"/>
                  </a:lnTo>
                  <a:lnTo>
                    <a:pt x="769" y="1018"/>
                  </a:lnTo>
                  <a:lnTo>
                    <a:pt x="726" y="1025"/>
                  </a:lnTo>
                  <a:lnTo>
                    <a:pt x="680" y="1030"/>
                  </a:lnTo>
                  <a:lnTo>
                    <a:pt x="631" y="1035"/>
                  </a:lnTo>
                  <a:lnTo>
                    <a:pt x="582" y="1038"/>
                  </a:lnTo>
                  <a:lnTo>
                    <a:pt x="531" y="1040"/>
                  </a:lnTo>
                  <a:lnTo>
                    <a:pt x="480" y="1040"/>
                  </a:lnTo>
                  <a:lnTo>
                    <a:pt x="429" y="1040"/>
                  </a:lnTo>
                  <a:lnTo>
                    <a:pt x="378" y="1038"/>
                  </a:lnTo>
                  <a:lnTo>
                    <a:pt x="328" y="1035"/>
                  </a:lnTo>
                  <a:lnTo>
                    <a:pt x="280" y="1030"/>
                  </a:lnTo>
                  <a:lnTo>
                    <a:pt x="233" y="1025"/>
                  </a:lnTo>
                  <a:lnTo>
                    <a:pt x="190" y="1018"/>
                  </a:lnTo>
                  <a:lnTo>
                    <a:pt x="150" y="1011"/>
                  </a:lnTo>
                  <a:lnTo>
                    <a:pt x="114" y="1001"/>
                  </a:lnTo>
                  <a:lnTo>
                    <a:pt x="81" y="991"/>
                  </a:lnTo>
                  <a:lnTo>
                    <a:pt x="53" y="979"/>
                  </a:lnTo>
                  <a:lnTo>
                    <a:pt x="30" y="966"/>
                  </a:lnTo>
                  <a:lnTo>
                    <a:pt x="14" y="952"/>
                  </a:lnTo>
                  <a:lnTo>
                    <a:pt x="3" y="937"/>
                  </a:lnTo>
                  <a:lnTo>
                    <a:pt x="0" y="920"/>
                  </a:lnTo>
                  <a:lnTo>
                    <a:pt x="3" y="886"/>
                  </a:lnTo>
                  <a:lnTo>
                    <a:pt x="12" y="850"/>
                  </a:lnTo>
                  <a:lnTo>
                    <a:pt x="27" y="813"/>
                  </a:lnTo>
                  <a:lnTo>
                    <a:pt x="48" y="776"/>
                  </a:lnTo>
                  <a:lnTo>
                    <a:pt x="73" y="740"/>
                  </a:lnTo>
                  <a:lnTo>
                    <a:pt x="103" y="704"/>
                  </a:lnTo>
                  <a:lnTo>
                    <a:pt x="137" y="670"/>
                  </a:lnTo>
                  <a:lnTo>
                    <a:pt x="175" y="640"/>
                  </a:lnTo>
                  <a:lnTo>
                    <a:pt x="217" y="611"/>
                  </a:lnTo>
                  <a:lnTo>
                    <a:pt x="262" y="586"/>
                  </a:lnTo>
                  <a:lnTo>
                    <a:pt x="311" y="566"/>
                  </a:lnTo>
                  <a:lnTo>
                    <a:pt x="362" y="550"/>
                  </a:lnTo>
                  <a:lnTo>
                    <a:pt x="330" y="525"/>
                  </a:lnTo>
                  <a:lnTo>
                    <a:pt x="302" y="496"/>
                  </a:lnTo>
                  <a:lnTo>
                    <a:pt x="277" y="463"/>
                  </a:lnTo>
                  <a:lnTo>
                    <a:pt x="256" y="427"/>
                  </a:lnTo>
                  <a:lnTo>
                    <a:pt x="239" y="389"/>
                  </a:lnTo>
                  <a:lnTo>
                    <a:pt x="226" y="348"/>
                  </a:lnTo>
                  <a:lnTo>
                    <a:pt x="218" y="309"/>
                  </a:lnTo>
                  <a:lnTo>
                    <a:pt x="215" y="269"/>
                  </a:lnTo>
                  <a:lnTo>
                    <a:pt x="218" y="229"/>
                  </a:lnTo>
                  <a:lnTo>
                    <a:pt x="226" y="191"/>
                  </a:lnTo>
                  <a:lnTo>
                    <a:pt x="240" y="155"/>
                  </a:lnTo>
                  <a:lnTo>
                    <a:pt x="258" y="123"/>
                  </a:lnTo>
                  <a:lnTo>
                    <a:pt x="280" y="93"/>
                  </a:lnTo>
                  <a:lnTo>
                    <a:pt x="307" y="67"/>
                  </a:lnTo>
                  <a:lnTo>
                    <a:pt x="336" y="44"/>
                  </a:lnTo>
                  <a:lnTo>
                    <a:pt x="368" y="25"/>
                  </a:lnTo>
                  <a:lnTo>
                    <a:pt x="404" y="12"/>
                  </a:lnTo>
                  <a:lnTo>
                    <a:pt x="440" y="4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49"/>
            <p:cNvSpPr>
              <a:spLocks noEditPoints="1"/>
            </p:cNvSpPr>
            <p:nvPr/>
          </p:nvSpPr>
          <p:spPr bwMode="auto">
            <a:xfrm>
              <a:off x="7753350" y="1485900"/>
              <a:ext cx="190500" cy="206375"/>
            </a:xfrm>
            <a:custGeom>
              <a:avLst/>
              <a:gdLst>
                <a:gd name="T0" fmla="*/ 458 w 960"/>
                <a:gd name="T1" fmla="*/ 626 h 1038"/>
                <a:gd name="T2" fmla="*/ 346 w 960"/>
                <a:gd name="T3" fmla="*/ 902 h 1038"/>
                <a:gd name="T4" fmla="*/ 615 w 960"/>
                <a:gd name="T5" fmla="*/ 902 h 1038"/>
                <a:gd name="T6" fmla="*/ 503 w 960"/>
                <a:gd name="T7" fmla="*/ 626 h 1038"/>
                <a:gd name="T8" fmla="*/ 526 w 960"/>
                <a:gd name="T9" fmla="*/ 581 h 1038"/>
                <a:gd name="T10" fmla="*/ 480 w 960"/>
                <a:gd name="T11" fmla="*/ 587 h 1038"/>
                <a:gd name="T12" fmla="*/ 413 w 960"/>
                <a:gd name="T13" fmla="*/ 575 h 1038"/>
                <a:gd name="T14" fmla="*/ 520 w 960"/>
                <a:gd name="T15" fmla="*/ 2 h 1038"/>
                <a:gd name="T16" fmla="*/ 592 w 960"/>
                <a:gd name="T17" fmla="*/ 25 h 1038"/>
                <a:gd name="T18" fmla="*/ 654 w 960"/>
                <a:gd name="T19" fmla="*/ 65 h 1038"/>
                <a:gd name="T20" fmla="*/ 702 w 960"/>
                <a:gd name="T21" fmla="*/ 122 h 1038"/>
                <a:gd name="T22" fmla="*/ 734 w 960"/>
                <a:gd name="T23" fmla="*/ 191 h 1038"/>
                <a:gd name="T24" fmla="*/ 746 w 960"/>
                <a:gd name="T25" fmla="*/ 268 h 1038"/>
                <a:gd name="T26" fmla="*/ 735 w 960"/>
                <a:gd name="T27" fmla="*/ 348 h 1038"/>
                <a:gd name="T28" fmla="*/ 705 w 960"/>
                <a:gd name="T29" fmla="*/ 425 h 1038"/>
                <a:gd name="T30" fmla="*/ 658 w 960"/>
                <a:gd name="T31" fmla="*/ 494 h 1038"/>
                <a:gd name="T32" fmla="*/ 599 w 960"/>
                <a:gd name="T33" fmla="*/ 547 h 1038"/>
                <a:gd name="T34" fmla="*/ 698 w 960"/>
                <a:gd name="T35" fmla="*/ 585 h 1038"/>
                <a:gd name="T36" fmla="*/ 785 w 960"/>
                <a:gd name="T37" fmla="*/ 638 h 1038"/>
                <a:gd name="T38" fmla="*/ 858 w 960"/>
                <a:gd name="T39" fmla="*/ 703 h 1038"/>
                <a:gd name="T40" fmla="*/ 913 w 960"/>
                <a:gd name="T41" fmla="*/ 774 h 1038"/>
                <a:gd name="T42" fmla="*/ 948 w 960"/>
                <a:gd name="T43" fmla="*/ 849 h 1038"/>
                <a:gd name="T44" fmla="*/ 960 w 960"/>
                <a:gd name="T45" fmla="*/ 920 h 1038"/>
                <a:gd name="T46" fmla="*/ 946 w 960"/>
                <a:gd name="T47" fmla="*/ 951 h 1038"/>
                <a:gd name="T48" fmla="*/ 907 w 960"/>
                <a:gd name="T49" fmla="*/ 977 h 1038"/>
                <a:gd name="T50" fmla="*/ 847 w 960"/>
                <a:gd name="T51" fmla="*/ 1000 h 1038"/>
                <a:gd name="T52" fmla="*/ 770 w 960"/>
                <a:gd name="T53" fmla="*/ 1017 h 1038"/>
                <a:gd name="T54" fmla="*/ 681 w 960"/>
                <a:gd name="T55" fmla="*/ 1029 h 1038"/>
                <a:gd name="T56" fmla="*/ 583 w 960"/>
                <a:gd name="T57" fmla="*/ 1036 h 1038"/>
                <a:gd name="T58" fmla="*/ 480 w 960"/>
                <a:gd name="T59" fmla="*/ 1038 h 1038"/>
                <a:gd name="T60" fmla="*/ 379 w 960"/>
                <a:gd name="T61" fmla="*/ 1036 h 1038"/>
                <a:gd name="T62" fmla="*/ 281 w 960"/>
                <a:gd name="T63" fmla="*/ 1029 h 1038"/>
                <a:gd name="T64" fmla="*/ 191 w 960"/>
                <a:gd name="T65" fmla="*/ 1017 h 1038"/>
                <a:gd name="T66" fmla="*/ 113 w 960"/>
                <a:gd name="T67" fmla="*/ 1000 h 1038"/>
                <a:gd name="T68" fmla="*/ 54 w 960"/>
                <a:gd name="T69" fmla="*/ 977 h 1038"/>
                <a:gd name="T70" fmla="*/ 14 w 960"/>
                <a:gd name="T71" fmla="*/ 951 h 1038"/>
                <a:gd name="T72" fmla="*/ 0 w 960"/>
                <a:gd name="T73" fmla="*/ 920 h 1038"/>
                <a:gd name="T74" fmla="*/ 13 w 960"/>
                <a:gd name="T75" fmla="*/ 849 h 1038"/>
                <a:gd name="T76" fmla="*/ 48 w 960"/>
                <a:gd name="T77" fmla="*/ 774 h 1038"/>
                <a:gd name="T78" fmla="*/ 104 w 960"/>
                <a:gd name="T79" fmla="*/ 703 h 1038"/>
                <a:gd name="T80" fmla="*/ 176 w 960"/>
                <a:gd name="T81" fmla="*/ 638 h 1038"/>
                <a:gd name="T82" fmla="*/ 263 w 960"/>
                <a:gd name="T83" fmla="*/ 585 h 1038"/>
                <a:gd name="T84" fmla="*/ 362 w 960"/>
                <a:gd name="T85" fmla="*/ 547 h 1038"/>
                <a:gd name="T86" fmla="*/ 302 w 960"/>
                <a:gd name="T87" fmla="*/ 494 h 1038"/>
                <a:gd name="T88" fmla="*/ 256 w 960"/>
                <a:gd name="T89" fmla="*/ 425 h 1038"/>
                <a:gd name="T90" fmla="*/ 227 w 960"/>
                <a:gd name="T91" fmla="*/ 348 h 1038"/>
                <a:gd name="T92" fmla="*/ 216 w 960"/>
                <a:gd name="T93" fmla="*/ 268 h 1038"/>
                <a:gd name="T94" fmla="*/ 227 w 960"/>
                <a:gd name="T95" fmla="*/ 191 h 1038"/>
                <a:gd name="T96" fmla="*/ 258 w 960"/>
                <a:gd name="T97" fmla="*/ 122 h 1038"/>
                <a:gd name="T98" fmla="*/ 307 w 960"/>
                <a:gd name="T99" fmla="*/ 65 h 1038"/>
                <a:gd name="T100" fmla="*/ 369 w 960"/>
                <a:gd name="T101" fmla="*/ 25 h 1038"/>
                <a:gd name="T102" fmla="*/ 441 w 960"/>
                <a:gd name="T103" fmla="*/ 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1038">
                  <a:moveTo>
                    <a:pt x="413" y="575"/>
                  </a:moveTo>
                  <a:lnTo>
                    <a:pt x="458" y="626"/>
                  </a:lnTo>
                  <a:lnTo>
                    <a:pt x="460" y="626"/>
                  </a:lnTo>
                  <a:lnTo>
                    <a:pt x="346" y="902"/>
                  </a:lnTo>
                  <a:lnTo>
                    <a:pt x="480" y="1038"/>
                  </a:lnTo>
                  <a:lnTo>
                    <a:pt x="615" y="902"/>
                  </a:lnTo>
                  <a:lnTo>
                    <a:pt x="502" y="626"/>
                  </a:lnTo>
                  <a:lnTo>
                    <a:pt x="503" y="626"/>
                  </a:lnTo>
                  <a:lnTo>
                    <a:pt x="547" y="575"/>
                  </a:lnTo>
                  <a:lnTo>
                    <a:pt x="526" y="581"/>
                  </a:lnTo>
                  <a:lnTo>
                    <a:pt x="503" y="586"/>
                  </a:lnTo>
                  <a:lnTo>
                    <a:pt x="480" y="587"/>
                  </a:lnTo>
                  <a:lnTo>
                    <a:pt x="447" y="583"/>
                  </a:lnTo>
                  <a:lnTo>
                    <a:pt x="413" y="575"/>
                  </a:lnTo>
                  <a:close/>
                  <a:moveTo>
                    <a:pt x="480" y="0"/>
                  </a:moveTo>
                  <a:lnTo>
                    <a:pt x="520" y="2"/>
                  </a:lnTo>
                  <a:lnTo>
                    <a:pt x="557" y="11"/>
                  </a:lnTo>
                  <a:lnTo>
                    <a:pt x="592" y="25"/>
                  </a:lnTo>
                  <a:lnTo>
                    <a:pt x="625" y="42"/>
                  </a:lnTo>
                  <a:lnTo>
                    <a:pt x="654" y="65"/>
                  </a:lnTo>
                  <a:lnTo>
                    <a:pt x="681" y="91"/>
                  </a:lnTo>
                  <a:lnTo>
                    <a:pt x="702" y="122"/>
                  </a:lnTo>
                  <a:lnTo>
                    <a:pt x="721" y="155"/>
                  </a:lnTo>
                  <a:lnTo>
                    <a:pt x="734" y="191"/>
                  </a:lnTo>
                  <a:lnTo>
                    <a:pt x="742" y="228"/>
                  </a:lnTo>
                  <a:lnTo>
                    <a:pt x="746" y="268"/>
                  </a:lnTo>
                  <a:lnTo>
                    <a:pt x="742" y="307"/>
                  </a:lnTo>
                  <a:lnTo>
                    <a:pt x="735" y="348"/>
                  </a:lnTo>
                  <a:lnTo>
                    <a:pt x="722" y="387"/>
                  </a:lnTo>
                  <a:lnTo>
                    <a:pt x="705" y="425"/>
                  </a:lnTo>
                  <a:lnTo>
                    <a:pt x="683" y="461"/>
                  </a:lnTo>
                  <a:lnTo>
                    <a:pt x="658" y="494"/>
                  </a:lnTo>
                  <a:lnTo>
                    <a:pt x="630" y="523"/>
                  </a:lnTo>
                  <a:lnTo>
                    <a:pt x="599" y="547"/>
                  </a:lnTo>
                  <a:lnTo>
                    <a:pt x="650" y="564"/>
                  </a:lnTo>
                  <a:lnTo>
                    <a:pt x="698" y="585"/>
                  </a:lnTo>
                  <a:lnTo>
                    <a:pt x="743" y="610"/>
                  </a:lnTo>
                  <a:lnTo>
                    <a:pt x="785" y="638"/>
                  </a:lnTo>
                  <a:lnTo>
                    <a:pt x="823" y="670"/>
                  </a:lnTo>
                  <a:lnTo>
                    <a:pt x="858" y="703"/>
                  </a:lnTo>
                  <a:lnTo>
                    <a:pt x="888" y="738"/>
                  </a:lnTo>
                  <a:lnTo>
                    <a:pt x="913" y="774"/>
                  </a:lnTo>
                  <a:lnTo>
                    <a:pt x="933" y="812"/>
                  </a:lnTo>
                  <a:lnTo>
                    <a:pt x="948" y="849"/>
                  </a:lnTo>
                  <a:lnTo>
                    <a:pt x="957" y="885"/>
                  </a:lnTo>
                  <a:lnTo>
                    <a:pt x="960" y="920"/>
                  </a:lnTo>
                  <a:lnTo>
                    <a:pt x="957" y="936"/>
                  </a:lnTo>
                  <a:lnTo>
                    <a:pt x="946" y="951"/>
                  </a:lnTo>
                  <a:lnTo>
                    <a:pt x="930" y="965"/>
                  </a:lnTo>
                  <a:lnTo>
                    <a:pt x="907" y="977"/>
                  </a:lnTo>
                  <a:lnTo>
                    <a:pt x="879" y="989"/>
                  </a:lnTo>
                  <a:lnTo>
                    <a:pt x="847" y="1000"/>
                  </a:lnTo>
                  <a:lnTo>
                    <a:pt x="810" y="1009"/>
                  </a:lnTo>
                  <a:lnTo>
                    <a:pt x="770" y="1017"/>
                  </a:lnTo>
                  <a:lnTo>
                    <a:pt x="727" y="1023"/>
                  </a:lnTo>
                  <a:lnTo>
                    <a:pt x="681" y="1029"/>
                  </a:lnTo>
                  <a:lnTo>
                    <a:pt x="632" y="1033"/>
                  </a:lnTo>
                  <a:lnTo>
                    <a:pt x="583" y="1036"/>
                  </a:lnTo>
                  <a:lnTo>
                    <a:pt x="532" y="1038"/>
                  </a:lnTo>
                  <a:lnTo>
                    <a:pt x="480" y="1038"/>
                  </a:lnTo>
                  <a:lnTo>
                    <a:pt x="429" y="1038"/>
                  </a:lnTo>
                  <a:lnTo>
                    <a:pt x="379" y="1036"/>
                  </a:lnTo>
                  <a:lnTo>
                    <a:pt x="328" y="1033"/>
                  </a:lnTo>
                  <a:lnTo>
                    <a:pt x="281" y="1029"/>
                  </a:lnTo>
                  <a:lnTo>
                    <a:pt x="234" y="1023"/>
                  </a:lnTo>
                  <a:lnTo>
                    <a:pt x="191" y="1017"/>
                  </a:lnTo>
                  <a:lnTo>
                    <a:pt x="150" y="1009"/>
                  </a:lnTo>
                  <a:lnTo>
                    <a:pt x="113" y="1000"/>
                  </a:lnTo>
                  <a:lnTo>
                    <a:pt x="81" y="989"/>
                  </a:lnTo>
                  <a:lnTo>
                    <a:pt x="54" y="977"/>
                  </a:lnTo>
                  <a:lnTo>
                    <a:pt x="31" y="965"/>
                  </a:lnTo>
                  <a:lnTo>
                    <a:pt x="14" y="951"/>
                  </a:lnTo>
                  <a:lnTo>
                    <a:pt x="4" y="936"/>
                  </a:lnTo>
                  <a:lnTo>
                    <a:pt x="0" y="920"/>
                  </a:lnTo>
                  <a:lnTo>
                    <a:pt x="3" y="885"/>
                  </a:lnTo>
                  <a:lnTo>
                    <a:pt x="13" y="849"/>
                  </a:lnTo>
                  <a:lnTo>
                    <a:pt x="28" y="812"/>
                  </a:lnTo>
                  <a:lnTo>
                    <a:pt x="48" y="774"/>
                  </a:lnTo>
                  <a:lnTo>
                    <a:pt x="73" y="738"/>
                  </a:lnTo>
                  <a:lnTo>
                    <a:pt x="104" y="703"/>
                  </a:lnTo>
                  <a:lnTo>
                    <a:pt x="138" y="670"/>
                  </a:lnTo>
                  <a:lnTo>
                    <a:pt x="176" y="638"/>
                  </a:lnTo>
                  <a:lnTo>
                    <a:pt x="218" y="610"/>
                  </a:lnTo>
                  <a:lnTo>
                    <a:pt x="263" y="585"/>
                  </a:lnTo>
                  <a:lnTo>
                    <a:pt x="311" y="564"/>
                  </a:lnTo>
                  <a:lnTo>
                    <a:pt x="362" y="547"/>
                  </a:lnTo>
                  <a:lnTo>
                    <a:pt x="330" y="523"/>
                  </a:lnTo>
                  <a:lnTo>
                    <a:pt x="302" y="494"/>
                  </a:lnTo>
                  <a:lnTo>
                    <a:pt x="277" y="461"/>
                  </a:lnTo>
                  <a:lnTo>
                    <a:pt x="256" y="425"/>
                  </a:lnTo>
                  <a:lnTo>
                    <a:pt x="239" y="387"/>
                  </a:lnTo>
                  <a:lnTo>
                    <a:pt x="227" y="348"/>
                  </a:lnTo>
                  <a:lnTo>
                    <a:pt x="218" y="307"/>
                  </a:lnTo>
                  <a:lnTo>
                    <a:pt x="216" y="268"/>
                  </a:lnTo>
                  <a:lnTo>
                    <a:pt x="218" y="228"/>
                  </a:lnTo>
                  <a:lnTo>
                    <a:pt x="227" y="191"/>
                  </a:lnTo>
                  <a:lnTo>
                    <a:pt x="240" y="155"/>
                  </a:lnTo>
                  <a:lnTo>
                    <a:pt x="258" y="122"/>
                  </a:lnTo>
                  <a:lnTo>
                    <a:pt x="281" y="91"/>
                  </a:lnTo>
                  <a:lnTo>
                    <a:pt x="307" y="65"/>
                  </a:lnTo>
                  <a:lnTo>
                    <a:pt x="337" y="42"/>
                  </a:lnTo>
                  <a:lnTo>
                    <a:pt x="369" y="25"/>
                  </a:lnTo>
                  <a:lnTo>
                    <a:pt x="404" y="11"/>
                  </a:lnTo>
                  <a:lnTo>
                    <a:pt x="441" y="2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50"/>
            <p:cNvSpPr>
              <a:spLocks noEditPoints="1"/>
            </p:cNvSpPr>
            <p:nvPr/>
          </p:nvSpPr>
          <p:spPr bwMode="auto">
            <a:xfrm>
              <a:off x="7693025" y="1104900"/>
              <a:ext cx="703263" cy="641350"/>
            </a:xfrm>
            <a:custGeom>
              <a:avLst/>
              <a:gdLst>
                <a:gd name="T0" fmla="*/ 2318 w 3541"/>
                <a:gd name="T1" fmla="*/ 1852 h 3228"/>
                <a:gd name="T2" fmla="*/ 2044 w 3541"/>
                <a:gd name="T3" fmla="*/ 2296 h 3228"/>
                <a:gd name="T4" fmla="*/ 2141 w 3541"/>
                <a:gd name="T5" fmla="*/ 2825 h 3228"/>
                <a:gd name="T6" fmla="*/ 2553 w 3541"/>
                <a:gd name="T7" fmla="*/ 3140 h 3228"/>
                <a:gd name="T8" fmla="*/ 3084 w 3541"/>
                <a:gd name="T9" fmla="*/ 3091 h 3228"/>
                <a:gd name="T10" fmla="*/ 3432 w 3541"/>
                <a:gd name="T11" fmla="*/ 2706 h 3228"/>
                <a:gd name="T12" fmla="*/ 3432 w 3541"/>
                <a:gd name="T13" fmla="*/ 2167 h 3228"/>
                <a:gd name="T14" fmla="*/ 3084 w 3541"/>
                <a:gd name="T15" fmla="*/ 1781 h 3228"/>
                <a:gd name="T16" fmla="*/ 645 w 3541"/>
                <a:gd name="T17" fmla="*/ 1716 h 3228"/>
                <a:gd name="T18" fmla="*/ 206 w 3541"/>
                <a:gd name="T19" fmla="*/ 1992 h 3228"/>
                <a:gd name="T20" fmla="*/ 61 w 3541"/>
                <a:gd name="T21" fmla="*/ 2506 h 3228"/>
                <a:gd name="T22" fmla="*/ 295 w 3541"/>
                <a:gd name="T23" fmla="*/ 2977 h 3228"/>
                <a:gd name="T24" fmla="*/ 783 w 3541"/>
                <a:gd name="T25" fmla="*/ 3169 h 3228"/>
                <a:gd name="T26" fmla="*/ 1273 w 3541"/>
                <a:gd name="T27" fmla="*/ 2977 h 3228"/>
                <a:gd name="T28" fmla="*/ 1506 w 3541"/>
                <a:gd name="T29" fmla="*/ 2506 h 3228"/>
                <a:gd name="T30" fmla="*/ 1360 w 3541"/>
                <a:gd name="T31" fmla="*/ 1992 h 3228"/>
                <a:gd name="T32" fmla="*/ 921 w 3541"/>
                <a:gd name="T33" fmla="*/ 1716 h 3228"/>
                <a:gd name="T34" fmla="*/ 1106 w 3541"/>
                <a:gd name="T35" fmla="*/ 1647 h 3228"/>
                <a:gd name="T36" fmla="*/ 1452 w 3541"/>
                <a:gd name="T37" fmla="*/ 2024 h 3228"/>
                <a:gd name="T38" fmla="*/ 1562 w 3541"/>
                <a:gd name="T39" fmla="*/ 2519 h 3228"/>
                <a:gd name="T40" fmla="*/ 1977 w 3541"/>
                <a:gd name="T41" fmla="*/ 2519 h 3228"/>
                <a:gd name="T42" fmla="*/ 2087 w 3541"/>
                <a:gd name="T43" fmla="*/ 2024 h 3228"/>
                <a:gd name="T44" fmla="*/ 2435 w 3541"/>
                <a:gd name="T45" fmla="*/ 1647 h 3228"/>
                <a:gd name="T46" fmla="*/ 2138 w 3541"/>
                <a:gd name="T47" fmla="*/ 1491 h 3228"/>
                <a:gd name="T48" fmla="*/ 1640 w 3541"/>
                <a:gd name="T49" fmla="*/ 1574 h 3228"/>
                <a:gd name="T50" fmla="*/ 1770 w 3541"/>
                <a:gd name="T51" fmla="*/ 58 h 3228"/>
                <a:gd name="T52" fmla="*/ 1282 w 3541"/>
                <a:gd name="T53" fmla="*/ 251 h 3228"/>
                <a:gd name="T54" fmla="*/ 1049 w 3541"/>
                <a:gd name="T55" fmla="*/ 722 h 3228"/>
                <a:gd name="T56" fmla="*/ 1193 w 3541"/>
                <a:gd name="T57" fmla="*/ 1236 h 3228"/>
                <a:gd name="T58" fmla="*/ 1632 w 3541"/>
                <a:gd name="T59" fmla="*/ 1513 h 3228"/>
                <a:gd name="T60" fmla="*/ 2154 w 3541"/>
                <a:gd name="T61" fmla="*/ 1415 h 3228"/>
                <a:gd name="T62" fmla="*/ 2466 w 3541"/>
                <a:gd name="T63" fmla="*/ 998 h 3228"/>
                <a:gd name="T64" fmla="*/ 2418 w 3541"/>
                <a:gd name="T65" fmla="*/ 461 h 3228"/>
                <a:gd name="T66" fmla="*/ 2037 w 3541"/>
                <a:gd name="T67" fmla="*/ 110 h 3228"/>
                <a:gd name="T68" fmla="*/ 1911 w 3541"/>
                <a:gd name="T69" fmla="*/ 13 h 3228"/>
                <a:gd name="T70" fmla="*/ 2369 w 3541"/>
                <a:gd name="T71" fmla="*/ 282 h 3228"/>
                <a:gd name="T72" fmla="*/ 2553 w 3541"/>
                <a:gd name="T73" fmla="*/ 793 h 3228"/>
                <a:gd name="T74" fmla="*/ 2371 w 3541"/>
                <a:gd name="T75" fmla="*/ 1299 h 3228"/>
                <a:gd name="T76" fmla="*/ 2689 w 3541"/>
                <a:gd name="T77" fmla="*/ 1647 h 3228"/>
                <a:gd name="T78" fmla="*/ 3208 w 3541"/>
                <a:gd name="T79" fmla="*/ 1789 h 3228"/>
                <a:gd name="T80" fmla="*/ 3513 w 3541"/>
                <a:gd name="T81" fmla="*/ 2225 h 3228"/>
                <a:gd name="T82" fmla="*/ 3465 w 3541"/>
                <a:gd name="T83" fmla="*/ 2775 h 3228"/>
                <a:gd name="T84" fmla="*/ 3092 w 3541"/>
                <a:gd name="T85" fmla="*/ 3152 h 3228"/>
                <a:gd name="T86" fmla="*/ 2547 w 3541"/>
                <a:gd name="T87" fmla="*/ 3200 h 3228"/>
                <a:gd name="T88" fmla="*/ 2113 w 3541"/>
                <a:gd name="T89" fmla="*/ 2886 h 3228"/>
                <a:gd name="T90" fmla="*/ 1770 w 3541"/>
                <a:gd name="T91" fmla="*/ 2671 h 3228"/>
                <a:gd name="T92" fmla="*/ 1427 w 3541"/>
                <a:gd name="T93" fmla="*/ 2886 h 3228"/>
                <a:gd name="T94" fmla="*/ 994 w 3541"/>
                <a:gd name="T95" fmla="*/ 3200 h 3228"/>
                <a:gd name="T96" fmla="*/ 448 w 3541"/>
                <a:gd name="T97" fmla="*/ 3152 h 3228"/>
                <a:gd name="T98" fmla="*/ 76 w 3541"/>
                <a:gd name="T99" fmla="*/ 2775 h 3228"/>
                <a:gd name="T100" fmla="*/ 28 w 3541"/>
                <a:gd name="T101" fmla="*/ 2225 h 3228"/>
                <a:gd name="T102" fmla="*/ 332 w 3541"/>
                <a:gd name="T103" fmla="*/ 1789 h 3228"/>
                <a:gd name="T104" fmla="*/ 850 w 3541"/>
                <a:gd name="T105" fmla="*/ 1647 h 3228"/>
                <a:gd name="T106" fmla="*/ 1169 w 3541"/>
                <a:gd name="T107" fmla="*/ 1299 h 3228"/>
                <a:gd name="T108" fmla="*/ 987 w 3541"/>
                <a:gd name="T109" fmla="*/ 793 h 3228"/>
                <a:gd name="T110" fmla="*/ 1172 w 3541"/>
                <a:gd name="T111" fmla="*/ 282 h 3228"/>
                <a:gd name="T112" fmla="*/ 1629 w 3541"/>
                <a:gd name="T113" fmla="*/ 13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41" h="3228">
                  <a:moveTo>
                    <a:pt x="2756" y="1703"/>
                  </a:moveTo>
                  <a:lnTo>
                    <a:pt x="2686" y="1706"/>
                  </a:lnTo>
                  <a:lnTo>
                    <a:pt x="2619" y="1716"/>
                  </a:lnTo>
                  <a:lnTo>
                    <a:pt x="2553" y="1731"/>
                  </a:lnTo>
                  <a:lnTo>
                    <a:pt x="2490" y="1754"/>
                  </a:lnTo>
                  <a:lnTo>
                    <a:pt x="2429" y="1781"/>
                  </a:lnTo>
                  <a:lnTo>
                    <a:pt x="2372" y="1814"/>
                  </a:lnTo>
                  <a:lnTo>
                    <a:pt x="2318" y="1852"/>
                  </a:lnTo>
                  <a:lnTo>
                    <a:pt x="2268" y="1895"/>
                  </a:lnTo>
                  <a:lnTo>
                    <a:pt x="2221" y="1942"/>
                  </a:lnTo>
                  <a:lnTo>
                    <a:pt x="2179" y="1992"/>
                  </a:lnTo>
                  <a:lnTo>
                    <a:pt x="2141" y="2047"/>
                  </a:lnTo>
                  <a:lnTo>
                    <a:pt x="2109" y="2105"/>
                  </a:lnTo>
                  <a:lnTo>
                    <a:pt x="2082" y="2167"/>
                  </a:lnTo>
                  <a:lnTo>
                    <a:pt x="2060" y="2230"/>
                  </a:lnTo>
                  <a:lnTo>
                    <a:pt x="2044" y="2296"/>
                  </a:lnTo>
                  <a:lnTo>
                    <a:pt x="2035" y="2365"/>
                  </a:lnTo>
                  <a:lnTo>
                    <a:pt x="2031" y="2436"/>
                  </a:lnTo>
                  <a:lnTo>
                    <a:pt x="2035" y="2506"/>
                  </a:lnTo>
                  <a:lnTo>
                    <a:pt x="2044" y="2575"/>
                  </a:lnTo>
                  <a:lnTo>
                    <a:pt x="2060" y="2641"/>
                  </a:lnTo>
                  <a:lnTo>
                    <a:pt x="2082" y="2706"/>
                  </a:lnTo>
                  <a:lnTo>
                    <a:pt x="2109" y="2767"/>
                  </a:lnTo>
                  <a:lnTo>
                    <a:pt x="2141" y="2825"/>
                  </a:lnTo>
                  <a:lnTo>
                    <a:pt x="2179" y="2880"/>
                  </a:lnTo>
                  <a:lnTo>
                    <a:pt x="2221" y="2930"/>
                  </a:lnTo>
                  <a:lnTo>
                    <a:pt x="2268" y="2977"/>
                  </a:lnTo>
                  <a:lnTo>
                    <a:pt x="2318" y="3020"/>
                  </a:lnTo>
                  <a:lnTo>
                    <a:pt x="2372" y="3058"/>
                  </a:lnTo>
                  <a:lnTo>
                    <a:pt x="2429" y="3091"/>
                  </a:lnTo>
                  <a:lnTo>
                    <a:pt x="2490" y="3118"/>
                  </a:lnTo>
                  <a:lnTo>
                    <a:pt x="2553" y="3140"/>
                  </a:lnTo>
                  <a:lnTo>
                    <a:pt x="2619" y="3156"/>
                  </a:lnTo>
                  <a:lnTo>
                    <a:pt x="2686" y="3166"/>
                  </a:lnTo>
                  <a:lnTo>
                    <a:pt x="2756" y="3169"/>
                  </a:lnTo>
                  <a:lnTo>
                    <a:pt x="2826" y="3166"/>
                  </a:lnTo>
                  <a:lnTo>
                    <a:pt x="2894" y="3156"/>
                  </a:lnTo>
                  <a:lnTo>
                    <a:pt x="2960" y="3140"/>
                  </a:lnTo>
                  <a:lnTo>
                    <a:pt x="3023" y="3118"/>
                  </a:lnTo>
                  <a:lnTo>
                    <a:pt x="3084" y="3091"/>
                  </a:lnTo>
                  <a:lnTo>
                    <a:pt x="3141" y="3058"/>
                  </a:lnTo>
                  <a:lnTo>
                    <a:pt x="3195" y="3020"/>
                  </a:lnTo>
                  <a:lnTo>
                    <a:pt x="3246" y="2977"/>
                  </a:lnTo>
                  <a:lnTo>
                    <a:pt x="3292" y="2930"/>
                  </a:lnTo>
                  <a:lnTo>
                    <a:pt x="3335" y="2880"/>
                  </a:lnTo>
                  <a:lnTo>
                    <a:pt x="3371" y="2825"/>
                  </a:lnTo>
                  <a:lnTo>
                    <a:pt x="3404" y="2767"/>
                  </a:lnTo>
                  <a:lnTo>
                    <a:pt x="3432" y="2706"/>
                  </a:lnTo>
                  <a:lnTo>
                    <a:pt x="3453" y="2641"/>
                  </a:lnTo>
                  <a:lnTo>
                    <a:pt x="3469" y="2575"/>
                  </a:lnTo>
                  <a:lnTo>
                    <a:pt x="3479" y="2506"/>
                  </a:lnTo>
                  <a:lnTo>
                    <a:pt x="3482" y="2436"/>
                  </a:lnTo>
                  <a:lnTo>
                    <a:pt x="3479" y="2365"/>
                  </a:lnTo>
                  <a:lnTo>
                    <a:pt x="3469" y="2296"/>
                  </a:lnTo>
                  <a:lnTo>
                    <a:pt x="3453" y="2230"/>
                  </a:lnTo>
                  <a:lnTo>
                    <a:pt x="3432" y="2167"/>
                  </a:lnTo>
                  <a:lnTo>
                    <a:pt x="3404" y="2105"/>
                  </a:lnTo>
                  <a:lnTo>
                    <a:pt x="3371" y="2047"/>
                  </a:lnTo>
                  <a:lnTo>
                    <a:pt x="3335" y="1992"/>
                  </a:lnTo>
                  <a:lnTo>
                    <a:pt x="3292" y="1942"/>
                  </a:lnTo>
                  <a:lnTo>
                    <a:pt x="3246" y="1895"/>
                  </a:lnTo>
                  <a:lnTo>
                    <a:pt x="3195" y="1852"/>
                  </a:lnTo>
                  <a:lnTo>
                    <a:pt x="3141" y="1814"/>
                  </a:lnTo>
                  <a:lnTo>
                    <a:pt x="3084" y="1781"/>
                  </a:lnTo>
                  <a:lnTo>
                    <a:pt x="3023" y="1754"/>
                  </a:lnTo>
                  <a:lnTo>
                    <a:pt x="2960" y="1731"/>
                  </a:lnTo>
                  <a:lnTo>
                    <a:pt x="2894" y="1716"/>
                  </a:lnTo>
                  <a:lnTo>
                    <a:pt x="2826" y="1706"/>
                  </a:lnTo>
                  <a:lnTo>
                    <a:pt x="2756" y="1703"/>
                  </a:lnTo>
                  <a:close/>
                  <a:moveTo>
                    <a:pt x="783" y="1703"/>
                  </a:moveTo>
                  <a:lnTo>
                    <a:pt x="713" y="1706"/>
                  </a:lnTo>
                  <a:lnTo>
                    <a:pt x="645" y="1716"/>
                  </a:lnTo>
                  <a:lnTo>
                    <a:pt x="580" y="1731"/>
                  </a:lnTo>
                  <a:lnTo>
                    <a:pt x="517" y="1754"/>
                  </a:lnTo>
                  <a:lnTo>
                    <a:pt x="456" y="1781"/>
                  </a:lnTo>
                  <a:lnTo>
                    <a:pt x="399" y="1814"/>
                  </a:lnTo>
                  <a:lnTo>
                    <a:pt x="345" y="1852"/>
                  </a:lnTo>
                  <a:lnTo>
                    <a:pt x="295" y="1895"/>
                  </a:lnTo>
                  <a:lnTo>
                    <a:pt x="248" y="1942"/>
                  </a:lnTo>
                  <a:lnTo>
                    <a:pt x="206" y="1992"/>
                  </a:lnTo>
                  <a:lnTo>
                    <a:pt x="168" y="2047"/>
                  </a:lnTo>
                  <a:lnTo>
                    <a:pt x="136" y="2105"/>
                  </a:lnTo>
                  <a:lnTo>
                    <a:pt x="109" y="2167"/>
                  </a:lnTo>
                  <a:lnTo>
                    <a:pt x="87" y="2230"/>
                  </a:lnTo>
                  <a:lnTo>
                    <a:pt x="71" y="2296"/>
                  </a:lnTo>
                  <a:lnTo>
                    <a:pt x="61" y="2365"/>
                  </a:lnTo>
                  <a:lnTo>
                    <a:pt x="58" y="2436"/>
                  </a:lnTo>
                  <a:lnTo>
                    <a:pt x="61" y="2506"/>
                  </a:lnTo>
                  <a:lnTo>
                    <a:pt x="71" y="2575"/>
                  </a:lnTo>
                  <a:lnTo>
                    <a:pt x="87" y="2641"/>
                  </a:lnTo>
                  <a:lnTo>
                    <a:pt x="109" y="2706"/>
                  </a:lnTo>
                  <a:lnTo>
                    <a:pt x="136" y="2767"/>
                  </a:lnTo>
                  <a:lnTo>
                    <a:pt x="168" y="2825"/>
                  </a:lnTo>
                  <a:lnTo>
                    <a:pt x="206" y="2880"/>
                  </a:lnTo>
                  <a:lnTo>
                    <a:pt x="248" y="2930"/>
                  </a:lnTo>
                  <a:lnTo>
                    <a:pt x="295" y="2977"/>
                  </a:lnTo>
                  <a:lnTo>
                    <a:pt x="345" y="3020"/>
                  </a:lnTo>
                  <a:lnTo>
                    <a:pt x="399" y="3058"/>
                  </a:lnTo>
                  <a:lnTo>
                    <a:pt x="456" y="3091"/>
                  </a:lnTo>
                  <a:lnTo>
                    <a:pt x="517" y="3118"/>
                  </a:lnTo>
                  <a:lnTo>
                    <a:pt x="580" y="3140"/>
                  </a:lnTo>
                  <a:lnTo>
                    <a:pt x="645" y="3156"/>
                  </a:lnTo>
                  <a:lnTo>
                    <a:pt x="713" y="3166"/>
                  </a:lnTo>
                  <a:lnTo>
                    <a:pt x="783" y="3169"/>
                  </a:lnTo>
                  <a:lnTo>
                    <a:pt x="853" y="3166"/>
                  </a:lnTo>
                  <a:lnTo>
                    <a:pt x="921" y="3156"/>
                  </a:lnTo>
                  <a:lnTo>
                    <a:pt x="987" y="3140"/>
                  </a:lnTo>
                  <a:lnTo>
                    <a:pt x="1050" y="3118"/>
                  </a:lnTo>
                  <a:lnTo>
                    <a:pt x="1110" y="3091"/>
                  </a:lnTo>
                  <a:lnTo>
                    <a:pt x="1168" y="3058"/>
                  </a:lnTo>
                  <a:lnTo>
                    <a:pt x="1222" y="3020"/>
                  </a:lnTo>
                  <a:lnTo>
                    <a:pt x="1273" y="2977"/>
                  </a:lnTo>
                  <a:lnTo>
                    <a:pt x="1318" y="2930"/>
                  </a:lnTo>
                  <a:lnTo>
                    <a:pt x="1360" y="2880"/>
                  </a:lnTo>
                  <a:lnTo>
                    <a:pt x="1398" y="2825"/>
                  </a:lnTo>
                  <a:lnTo>
                    <a:pt x="1430" y="2767"/>
                  </a:lnTo>
                  <a:lnTo>
                    <a:pt x="1459" y="2706"/>
                  </a:lnTo>
                  <a:lnTo>
                    <a:pt x="1480" y="2641"/>
                  </a:lnTo>
                  <a:lnTo>
                    <a:pt x="1495" y="2575"/>
                  </a:lnTo>
                  <a:lnTo>
                    <a:pt x="1506" y="2506"/>
                  </a:lnTo>
                  <a:lnTo>
                    <a:pt x="1509" y="2436"/>
                  </a:lnTo>
                  <a:lnTo>
                    <a:pt x="1506" y="2365"/>
                  </a:lnTo>
                  <a:lnTo>
                    <a:pt x="1495" y="2296"/>
                  </a:lnTo>
                  <a:lnTo>
                    <a:pt x="1480" y="2230"/>
                  </a:lnTo>
                  <a:lnTo>
                    <a:pt x="1459" y="2167"/>
                  </a:lnTo>
                  <a:lnTo>
                    <a:pt x="1430" y="2105"/>
                  </a:lnTo>
                  <a:lnTo>
                    <a:pt x="1398" y="2047"/>
                  </a:lnTo>
                  <a:lnTo>
                    <a:pt x="1360" y="1992"/>
                  </a:lnTo>
                  <a:lnTo>
                    <a:pt x="1318" y="1942"/>
                  </a:lnTo>
                  <a:lnTo>
                    <a:pt x="1273" y="1895"/>
                  </a:lnTo>
                  <a:lnTo>
                    <a:pt x="1222" y="1852"/>
                  </a:lnTo>
                  <a:lnTo>
                    <a:pt x="1168" y="1814"/>
                  </a:lnTo>
                  <a:lnTo>
                    <a:pt x="1110" y="1781"/>
                  </a:lnTo>
                  <a:lnTo>
                    <a:pt x="1050" y="1754"/>
                  </a:lnTo>
                  <a:lnTo>
                    <a:pt x="987" y="1731"/>
                  </a:lnTo>
                  <a:lnTo>
                    <a:pt x="921" y="1716"/>
                  </a:lnTo>
                  <a:lnTo>
                    <a:pt x="853" y="1706"/>
                  </a:lnTo>
                  <a:lnTo>
                    <a:pt x="783" y="1703"/>
                  </a:lnTo>
                  <a:close/>
                  <a:moveTo>
                    <a:pt x="1250" y="1384"/>
                  </a:moveTo>
                  <a:lnTo>
                    <a:pt x="1213" y="1430"/>
                  </a:lnTo>
                  <a:lnTo>
                    <a:pt x="1179" y="1480"/>
                  </a:lnTo>
                  <a:lnTo>
                    <a:pt x="1150" y="1533"/>
                  </a:lnTo>
                  <a:lnTo>
                    <a:pt x="1125" y="1588"/>
                  </a:lnTo>
                  <a:lnTo>
                    <a:pt x="1106" y="1647"/>
                  </a:lnTo>
                  <a:lnTo>
                    <a:pt x="1091" y="1707"/>
                  </a:lnTo>
                  <a:lnTo>
                    <a:pt x="1153" y="1738"/>
                  </a:lnTo>
                  <a:lnTo>
                    <a:pt x="1213" y="1774"/>
                  </a:lnTo>
                  <a:lnTo>
                    <a:pt x="1270" y="1815"/>
                  </a:lnTo>
                  <a:lnTo>
                    <a:pt x="1322" y="1861"/>
                  </a:lnTo>
                  <a:lnTo>
                    <a:pt x="1370" y="1911"/>
                  </a:lnTo>
                  <a:lnTo>
                    <a:pt x="1413" y="1966"/>
                  </a:lnTo>
                  <a:lnTo>
                    <a:pt x="1452" y="2024"/>
                  </a:lnTo>
                  <a:lnTo>
                    <a:pt x="1487" y="2086"/>
                  </a:lnTo>
                  <a:lnTo>
                    <a:pt x="1515" y="2150"/>
                  </a:lnTo>
                  <a:lnTo>
                    <a:pt x="1537" y="2218"/>
                  </a:lnTo>
                  <a:lnTo>
                    <a:pt x="1553" y="2289"/>
                  </a:lnTo>
                  <a:lnTo>
                    <a:pt x="1563" y="2361"/>
                  </a:lnTo>
                  <a:lnTo>
                    <a:pt x="1566" y="2436"/>
                  </a:lnTo>
                  <a:lnTo>
                    <a:pt x="1565" y="2478"/>
                  </a:lnTo>
                  <a:lnTo>
                    <a:pt x="1562" y="2519"/>
                  </a:lnTo>
                  <a:lnTo>
                    <a:pt x="1613" y="2533"/>
                  </a:lnTo>
                  <a:lnTo>
                    <a:pt x="1663" y="2544"/>
                  </a:lnTo>
                  <a:lnTo>
                    <a:pt x="1716" y="2551"/>
                  </a:lnTo>
                  <a:lnTo>
                    <a:pt x="1770" y="2553"/>
                  </a:lnTo>
                  <a:lnTo>
                    <a:pt x="1824" y="2551"/>
                  </a:lnTo>
                  <a:lnTo>
                    <a:pt x="1876" y="2544"/>
                  </a:lnTo>
                  <a:lnTo>
                    <a:pt x="1928" y="2533"/>
                  </a:lnTo>
                  <a:lnTo>
                    <a:pt x="1977" y="2519"/>
                  </a:lnTo>
                  <a:lnTo>
                    <a:pt x="1974" y="2478"/>
                  </a:lnTo>
                  <a:lnTo>
                    <a:pt x="1973" y="2436"/>
                  </a:lnTo>
                  <a:lnTo>
                    <a:pt x="1976" y="2361"/>
                  </a:lnTo>
                  <a:lnTo>
                    <a:pt x="1987" y="2289"/>
                  </a:lnTo>
                  <a:lnTo>
                    <a:pt x="2003" y="2218"/>
                  </a:lnTo>
                  <a:lnTo>
                    <a:pt x="2026" y="2150"/>
                  </a:lnTo>
                  <a:lnTo>
                    <a:pt x="2054" y="2086"/>
                  </a:lnTo>
                  <a:lnTo>
                    <a:pt x="2087" y="2024"/>
                  </a:lnTo>
                  <a:lnTo>
                    <a:pt x="2126" y="1966"/>
                  </a:lnTo>
                  <a:lnTo>
                    <a:pt x="2171" y="1911"/>
                  </a:lnTo>
                  <a:lnTo>
                    <a:pt x="2218" y="1861"/>
                  </a:lnTo>
                  <a:lnTo>
                    <a:pt x="2271" y="1815"/>
                  </a:lnTo>
                  <a:lnTo>
                    <a:pt x="2327" y="1774"/>
                  </a:lnTo>
                  <a:lnTo>
                    <a:pt x="2386" y="1738"/>
                  </a:lnTo>
                  <a:lnTo>
                    <a:pt x="2450" y="1707"/>
                  </a:lnTo>
                  <a:lnTo>
                    <a:pt x="2435" y="1647"/>
                  </a:lnTo>
                  <a:lnTo>
                    <a:pt x="2414" y="1588"/>
                  </a:lnTo>
                  <a:lnTo>
                    <a:pt x="2390" y="1533"/>
                  </a:lnTo>
                  <a:lnTo>
                    <a:pt x="2360" y="1480"/>
                  </a:lnTo>
                  <a:lnTo>
                    <a:pt x="2327" y="1430"/>
                  </a:lnTo>
                  <a:lnTo>
                    <a:pt x="2289" y="1384"/>
                  </a:lnTo>
                  <a:lnTo>
                    <a:pt x="2242" y="1424"/>
                  </a:lnTo>
                  <a:lnTo>
                    <a:pt x="2191" y="1460"/>
                  </a:lnTo>
                  <a:lnTo>
                    <a:pt x="2138" y="1491"/>
                  </a:lnTo>
                  <a:lnTo>
                    <a:pt x="2082" y="1518"/>
                  </a:lnTo>
                  <a:lnTo>
                    <a:pt x="2023" y="1542"/>
                  </a:lnTo>
                  <a:lnTo>
                    <a:pt x="1962" y="1561"/>
                  </a:lnTo>
                  <a:lnTo>
                    <a:pt x="1900" y="1574"/>
                  </a:lnTo>
                  <a:lnTo>
                    <a:pt x="1836" y="1582"/>
                  </a:lnTo>
                  <a:lnTo>
                    <a:pt x="1770" y="1585"/>
                  </a:lnTo>
                  <a:lnTo>
                    <a:pt x="1704" y="1582"/>
                  </a:lnTo>
                  <a:lnTo>
                    <a:pt x="1640" y="1574"/>
                  </a:lnTo>
                  <a:lnTo>
                    <a:pt x="1577" y="1561"/>
                  </a:lnTo>
                  <a:lnTo>
                    <a:pt x="1517" y="1542"/>
                  </a:lnTo>
                  <a:lnTo>
                    <a:pt x="1459" y="1518"/>
                  </a:lnTo>
                  <a:lnTo>
                    <a:pt x="1402" y="1491"/>
                  </a:lnTo>
                  <a:lnTo>
                    <a:pt x="1348" y="1460"/>
                  </a:lnTo>
                  <a:lnTo>
                    <a:pt x="1298" y="1424"/>
                  </a:lnTo>
                  <a:lnTo>
                    <a:pt x="1250" y="1384"/>
                  </a:lnTo>
                  <a:close/>
                  <a:moveTo>
                    <a:pt x="1770" y="58"/>
                  </a:moveTo>
                  <a:lnTo>
                    <a:pt x="1700" y="62"/>
                  </a:lnTo>
                  <a:lnTo>
                    <a:pt x="1632" y="72"/>
                  </a:lnTo>
                  <a:lnTo>
                    <a:pt x="1566" y="88"/>
                  </a:lnTo>
                  <a:lnTo>
                    <a:pt x="1503" y="110"/>
                  </a:lnTo>
                  <a:lnTo>
                    <a:pt x="1442" y="138"/>
                  </a:lnTo>
                  <a:lnTo>
                    <a:pt x="1385" y="171"/>
                  </a:lnTo>
                  <a:lnTo>
                    <a:pt x="1331" y="208"/>
                  </a:lnTo>
                  <a:lnTo>
                    <a:pt x="1282" y="251"/>
                  </a:lnTo>
                  <a:lnTo>
                    <a:pt x="1235" y="297"/>
                  </a:lnTo>
                  <a:lnTo>
                    <a:pt x="1193" y="349"/>
                  </a:lnTo>
                  <a:lnTo>
                    <a:pt x="1155" y="403"/>
                  </a:lnTo>
                  <a:lnTo>
                    <a:pt x="1123" y="461"/>
                  </a:lnTo>
                  <a:lnTo>
                    <a:pt x="1096" y="522"/>
                  </a:lnTo>
                  <a:lnTo>
                    <a:pt x="1074" y="587"/>
                  </a:lnTo>
                  <a:lnTo>
                    <a:pt x="1058" y="653"/>
                  </a:lnTo>
                  <a:lnTo>
                    <a:pt x="1049" y="722"/>
                  </a:lnTo>
                  <a:lnTo>
                    <a:pt x="1045" y="793"/>
                  </a:lnTo>
                  <a:lnTo>
                    <a:pt x="1049" y="863"/>
                  </a:lnTo>
                  <a:lnTo>
                    <a:pt x="1058" y="931"/>
                  </a:lnTo>
                  <a:lnTo>
                    <a:pt x="1074" y="998"/>
                  </a:lnTo>
                  <a:lnTo>
                    <a:pt x="1096" y="1062"/>
                  </a:lnTo>
                  <a:lnTo>
                    <a:pt x="1123" y="1123"/>
                  </a:lnTo>
                  <a:lnTo>
                    <a:pt x="1155" y="1181"/>
                  </a:lnTo>
                  <a:lnTo>
                    <a:pt x="1193" y="1236"/>
                  </a:lnTo>
                  <a:lnTo>
                    <a:pt x="1235" y="1287"/>
                  </a:lnTo>
                  <a:lnTo>
                    <a:pt x="1282" y="1334"/>
                  </a:lnTo>
                  <a:lnTo>
                    <a:pt x="1331" y="1377"/>
                  </a:lnTo>
                  <a:lnTo>
                    <a:pt x="1385" y="1415"/>
                  </a:lnTo>
                  <a:lnTo>
                    <a:pt x="1442" y="1448"/>
                  </a:lnTo>
                  <a:lnTo>
                    <a:pt x="1503" y="1475"/>
                  </a:lnTo>
                  <a:lnTo>
                    <a:pt x="1566" y="1497"/>
                  </a:lnTo>
                  <a:lnTo>
                    <a:pt x="1632" y="1513"/>
                  </a:lnTo>
                  <a:lnTo>
                    <a:pt x="1700" y="1523"/>
                  </a:lnTo>
                  <a:lnTo>
                    <a:pt x="1770" y="1526"/>
                  </a:lnTo>
                  <a:lnTo>
                    <a:pt x="1839" y="1523"/>
                  </a:lnTo>
                  <a:lnTo>
                    <a:pt x="1907" y="1513"/>
                  </a:lnTo>
                  <a:lnTo>
                    <a:pt x="1973" y="1497"/>
                  </a:lnTo>
                  <a:lnTo>
                    <a:pt x="2037" y="1475"/>
                  </a:lnTo>
                  <a:lnTo>
                    <a:pt x="2097" y="1448"/>
                  </a:lnTo>
                  <a:lnTo>
                    <a:pt x="2154" y="1415"/>
                  </a:lnTo>
                  <a:lnTo>
                    <a:pt x="2208" y="1377"/>
                  </a:lnTo>
                  <a:lnTo>
                    <a:pt x="2259" y="1334"/>
                  </a:lnTo>
                  <a:lnTo>
                    <a:pt x="2305" y="1287"/>
                  </a:lnTo>
                  <a:lnTo>
                    <a:pt x="2347" y="1236"/>
                  </a:lnTo>
                  <a:lnTo>
                    <a:pt x="2385" y="1181"/>
                  </a:lnTo>
                  <a:lnTo>
                    <a:pt x="2418" y="1123"/>
                  </a:lnTo>
                  <a:lnTo>
                    <a:pt x="2445" y="1062"/>
                  </a:lnTo>
                  <a:lnTo>
                    <a:pt x="2466" y="998"/>
                  </a:lnTo>
                  <a:lnTo>
                    <a:pt x="2482" y="931"/>
                  </a:lnTo>
                  <a:lnTo>
                    <a:pt x="2492" y="863"/>
                  </a:lnTo>
                  <a:lnTo>
                    <a:pt x="2495" y="793"/>
                  </a:lnTo>
                  <a:lnTo>
                    <a:pt x="2492" y="722"/>
                  </a:lnTo>
                  <a:lnTo>
                    <a:pt x="2482" y="653"/>
                  </a:lnTo>
                  <a:lnTo>
                    <a:pt x="2466" y="587"/>
                  </a:lnTo>
                  <a:lnTo>
                    <a:pt x="2445" y="522"/>
                  </a:lnTo>
                  <a:lnTo>
                    <a:pt x="2418" y="461"/>
                  </a:lnTo>
                  <a:lnTo>
                    <a:pt x="2385" y="403"/>
                  </a:lnTo>
                  <a:lnTo>
                    <a:pt x="2347" y="349"/>
                  </a:lnTo>
                  <a:lnTo>
                    <a:pt x="2305" y="297"/>
                  </a:lnTo>
                  <a:lnTo>
                    <a:pt x="2259" y="251"/>
                  </a:lnTo>
                  <a:lnTo>
                    <a:pt x="2208" y="208"/>
                  </a:lnTo>
                  <a:lnTo>
                    <a:pt x="2154" y="171"/>
                  </a:lnTo>
                  <a:lnTo>
                    <a:pt x="2097" y="138"/>
                  </a:lnTo>
                  <a:lnTo>
                    <a:pt x="2037" y="110"/>
                  </a:lnTo>
                  <a:lnTo>
                    <a:pt x="1973" y="88"/>
                  </a:lnTo>
                  <a:lnTo>
                    <a:pt x="1907" y="72"/>
                  </a:lnTo>
                  <a:lnTo>
                    <a:pt x="1839" y="62"/>
                  </a:lnTo>
                  <a:lnTo>
                    <a:pt x="1770" y="58"/>
                  </a:lnTo>
                  <a:close/>
                  <a:moveTo>
                    <a:pt x="1770" y="0"/>
                  </a:moveTo>
                  <a:lnTo>
                    <a:pt x="1770" y="0"/>
                  </a:lnTo>
                  <a:lnTo>
                    <a:pt x="1841" y="3"/>
                  </a:lnTo>
                  <a:lnTo>
                    <a:pt x="1911" y="13"/>
                  </a:lnTo>
                  <a:lnTo>
                    <a:pt x="1978" y="28"/>
                  </a:lnTo>
                  <a:lnTo>
                    <a:pt x="2043" y="50"/>
                  </a:lnTo>
                  <a:lnTo>
                    <a:pt x="2106" y="76"/>
                  </a:lnTo>
                  <a:lnTo>
                    <a:pt x="2165" y="109"/>
                  </a:lnTo>
                  <a:lnTo>
                    <a:pt x="2221" y="145"/>
                  </a:lnTo>
                  <a:lnTo>
                    <a:pt x="2275" y="186"/>
                  </a:lnTo>
                  <a:lnTo>
                    <a:pt x="2324" y="232"/>
                  </a:lnTo>
                  <a:lnTo>
                    <a:pt x="2369" y="282"/>
                  </a:lnTo>
                  <a:lnTo>
                    <a:pt x="2410" y="336"/>
                  </a:lnTo>
                  <a:lnTo>
                    <a:pt x="2447" y="392"/>
                  </a:lnTo>
                  <a:lnTo>
                    <a:pt x="2478" y="453"/>
                  </a:lnTo>
                  <a:lnTo>
                    <a:pt x="2505" y="517"/>
                  </a:lnTo>
                  <a:lnTo>
                    <a:pt x="2525" y="582"/>
                  </a:lnTo>
                  <a:lnTo>
                    <a:pt x="2542" y="650"/>
                  </a:lnTo>
                  <a:lnTo>
                    <a:pt x="2550" y="721"/>
                  </a:lnTo>
                  <a:lnTo>
                    <a:pt x="2553" y="793"/>
                  </a:lnTo>
                  <a:lnTo>
                    <a:pt x="2550" y="864"/>
                  </a:lnTo>
                  <a:lnTo>
                    <a:pt x="2542" y="934"/>
                  </a:lnTo>
                  <a:lnTo>
                    <a:pt x="2525" y="1001"/>
                  </a:lnTo>
                  <a:lnTo>
                    <a:pt x="2505" y="1067"/>
                  </a:lnTo>
                  <a:lnTo>
                    <a:pt x="2479" y="1130"/>
                  </a:lnTo>
                  <a:lnTo>
                    <a:pt x="2448" y="1190"/>
                  </a:lnTo>
                  <a:lnTo>
                    <a:pt x="2412" y="1247"/>
                  </a:lnTo>
                  <a:lnTo>
                    <a:pt x="2371" y="1299"/>
                  </a:lnTo>
                  <a:lnTo>
                    <a:pt x="2415" y="1353"/>
                  </a:lnTo>
                  <a:lnTo>
                    <a:pt x="2454" y="1410"/>
                  </a:lnTo>
                  <a:lnTo>
                    <a:pt x="2489" y="1470"/>
                  </a:lnTo>
                  <a:lnTo>
                    <a:pt x="2518" y="1534"/>
                  </a:lnTo>
                  <a:lnTo>
                    <a:pt x="2543" y="1600"/>
                  </a:lnTo>
                  <a:lnTo>
                    <a:pt x="2561" y="1670"/>
                  </a:lnTo>
                  <a:lnTo>
                    <a:pt x="2625" y="1656"/>
                  </a:lnTo>
                  <a:lnTo>
                    <a:pt x="2689" y="1647"/>
                  </a:lnTo>
                  <a:lnTo>
                    <a:pt x="2756" y="1644"/>
                  </a:lnTo>
                  <a:lnTo>
                    <a:pt x="2828" y="1647"/>
                  </a:lnTo>
                  <a:lnTo>
                    <a:pt x="2898" y="1656"/>
                  </a:lnTo>
                  <a:lnTo>
                    <a:pt x="2965" y="1672"/>
                  </a:lnTo>
                  <a:lnTo>
                    <a:pt x="3029" y="1693"/>
                  </a:lnTo>
                  <a:lnTo>
                    <a:pt x="3092" y="1720"/>
                  </a:lnTo>
                  <a:lnTo>
                    <a:pt x="3151" y="1752"/>
                  </a:lnTo>
                  <a:lnTo>
                    <a:pt x="3208" y="1789"/>
                  </a:lnTo>
                  <a:lnTo>
                    <a:pt x="3261" y="1830"/>
                  </a:lnTo>
                  <a:lnTo>
                    <a:pt x="3311" y="1876"/>
                  </a:lnTo>
                  <a:lnTo>
                    <a:pt x="3356" y="1925"/>
                  </a:lnTo>
                  <a:lnTo>
                    <a:pt x="3397" y="1979"/>
                  </a:lnTo>
                  <a:lnTo>
                    <a:pt x="3433" y="2037"/>
                  </a:lnTo>
                  <a:lnTo>
                    <a:pt x="3465" y="2097"/>
                  </a:lnTo>
                  <a:lnTo>
                    <a:pt x="3491" y="2160"/>
                  </a:lnTo>
                  <a:lnTo>
                    <a:pt x="3513" y="2225"/>
                  </a:lnTo>
                  <a:lnTo>
                    <a:pt x="3528" y="2293"/>
                  </a:lnTo>
                  <a:lnTo>
                    <a:pt x="3537" y="2364"/>
                  </a:lnTo>
                  <a:lnTo>
                    <a:pt x="3541" y="2436"/>
                  </a:lnTo>
                  <a:lnTo>
                    <a:pt x="3537" y="2508"/>
                  </a:lnTo>
                  <a:lnTo>
                    <a:pt x="3528" y="2578"/>
                  </a:lnTo>
                  <a:lnTo>
                    <a:pt x="3513" y="2647"/>
                  </a:lnTo>
                  <a:lnTo>
                    <a:pt x="3491" y="2712"/>
                  </a:lnTo>
                  <a:lnTo>
                    <a:pt x="3465" y="2775"/>
                  </a:lnTo>
                  <a:lnTo>
                    <a:pt x="3433" y="2835"/>
                  </a:lnTo>
                  <a:lnTo>
                    <a:pt x="3397" y="2892"/>
                  </a:lnTo>
                  <a:lnTo>
                    <a:pt x="3356" y="2946"/>
                  </a:lnTo>
                  <a:lnTo>
                    <a:pt x="3311" y="2996"/>
                  </a:lnTo>
                  <a:lnTo>
                    <a:pt x="3261" y="3042"/>
                  </a:lnTo>
                  <a:lnTo>
                    <a:pt x="3208" y="3083"/>
                  </a:lnTo>
                  <a:lnTo>
                    <a:pt x="3151" y="3120"/>
                  </a:lnTo>
                  <a:lnTo>
                    <a:pt x="3092" y="3152"/>
                  </a:lnTo>
                  <a:lnTo>
                    <a:pt x="3029" y="3179"/>
                  </a:lnTo>
                  <a:lnTo>
                    <a:pt x="2965" y="3200"/>
                  </a:lnTo>
                  <a:lnTo>
                    <a:pt x="2898" y="3215"/>
                  </a:lnTo>
                  <a:lnTo>
                    <a:pt x="2828" y="3225"/>
                  </a:lnTo>
                  <a:lnTo>
                    <a:pt x="2756" y="3228"/>
                  </a:lnTo>
                  <a:lnTo>
                    <a:pt x="2684" y="3225"/>
                  </a:lnTo>
                  <a:lnTo>
                    <a:pt x="2615" y="3215"/>
                  </a:lnTo>
                  <a:lnTo>
                    <a:pt x="2547" y="3200"/>
                  </a:lnTo>
                  <a:lnTo>
                    <a:pt x="2481" y="3178"/>
                  </a:lnTo>
                  <a:lnTo>
                    <a:pt x="2418" y="3151"/>
                  </a:lnTo>
                  <a:lnTo>
                    <a:pt x="2358" y="3118"/>
                  </a:lnTo>
                  <a:lnTo>
                    <a:pt x="2301" y="3080"/>
                  </a:lnTo>
                  <a:lnTo>
                    <a:pt x="2248" y="3038"/>
                  </a:lnTo>
                  <a:lnTo>
                    <a:pt x="2199" y="2991"/>
                  </a:lnTo>
                  <a:lnTo>
                    <a:pt x="2153" y="2940"/>
                  </a:lnTo>
                  <a:lnTo>
                    <a:pt x="2113" y="2886"/>
                  </a:lnTo>
                  <a:lnTo>
                    <a:pt x="2077" y="2828"/>
                  </a:lnTo>
                  <a:lnTo>
                    <a:pt x="2045" y="2767"/>
                  </a:lnTo>
                  <a:lnTo>
                    <a:pt x="2019" y="2702"/>
                  </a:lnTo>
                  <a:lnTo>
                    <a:pt x="1999" y="2636"/>
                  </a:lnTo>
                  <a:lnTo>
                    <a:pt x="1944" y="2650"/>
                  </a:lnTo>
                  <a:lnTo>
                    <a:pt x="1888" y="2661"/>
                  </a:lnTo>
                  <a:lnTo>
                    <a:pt x="1830" y="2668"/>
                  </a:lnTo>
                  <a:lnTo>
                    <a:pt x="1770" y="2671"/>
                  </a:lnTo>
                  <a:lnTo>
                    <a:pt x="1711" y="2668"/>
                  </a:lnTo>
                  <a:lnTo>
                    <a:pt x="1653" y="2661"/>
                  </a:lnTo>
                  <a:lnTo>
                    <a:pt x="1597" y="2650"/>
                  </a:lnTo>
                  <a:lnTo>
                    <a:pt x="1542" y="2636"/>
                  </a:lnTo>
                  <a:lnTo>
                    <a:pt x="1521" y="2702"/>
                  </a:lnTo>
                  <a:lnTo>
                    <a:pt x="1495" y="2767"/>
                  </a:lnTo>
                  <a:lnTo>
                    <a:pt x="1464" y="2828"/>
                  </a:lnTo>
                  <a:lnTo>
                    <a:pt x="1427" y="2886"/>
                  </a:lnTo>
                  <a:lnTo>
                    <a:pt x="1386" y="2940"/>
                  </a:lnTo>
                  <a:lnTo>
                    <a:pt x="1341" y="2991"/>
                  </a:lnTo>
                  <a:lnTo>
                    <a:pt x="1291" y="3038"/>
                  </a:lnTo>
                  <a:lnTo>
                    <a:pt x="1238" y="3080"/>
                  </a:lnTo>
                  <a:lnTo>
                    <a:pt x="1182" y="3118"/>
                  </a:lnTo>
                  <a:lnTo>
                    <a:pt x="1122" y="3151"/>
                  </a:lnTo>
                  <a:lnTo>
                    <a:pt x="1059" y="3178"/>
                  </a:lnTo>
                  <a:lnTo>
                    <a:pt x="994" y="3200"/>
                  </a:lnTo>
                  <a:lnTo>
                    <a:pt x="926" y="3215"/>
                  </a:lnTo>
                  <a:lnTo>
                    <a:pt x="855" y="3225"/>
                  </a:lnTo>
                  <a:lnTo>
                    <a:pt x="783" y="3228"/>
                  </a:lnTo>
                  <a:lnTo>
                    <a:pt x="712" y="3225"/>
                  </a:lnTo>
                  <a:lnTo>
                    <a:pt x="643" y="3215"/>
                  </a:lnTo>
                  <a:lnTo>
                    <a:pt x="575" y="3200"/>
                  </a:lnTo>
                  <a:lnTo>
                    <a:pt x="510" y="3179"/>
                  </a:lnTo>
                  <a:lnTo>
                    <a:pt x="448" y="3152"/>
                  </a:lnTo>
                  <a:lnTo>
                    <a:pt x="388" y="3120"/>
                  </a:lnTo>
                  <a:lnTo>
                    <a:pt x="332" y="3083"/>
                  </a:lnTo>
                  <a:lnTo>
                    <a:pt x="279" y="3042"/>
                  </a:lnTo>
                  <a:lnTo>
                    <a:pt x="230" y="2996"/>
                  </a:lnTo>
                  <a:lnTo>
                    <a:pt x="184" y="2946"/>
                  </a:lnTo>
                  <a:lnTo>
                    <a:pt x="143" y="2892"/>
                  </a:lnTo>
                  <a:lnTo>
                    <a:pt x="107" y="2835"/>
                  </a:lnTo>
                  <a:lnTo>
                    <a:pt x="76" y="2775"/>
                  </a:lnTo>
                  <a:lnTo>
                    <a:pt x="50" y="2712"/>
                  </a:lnTo>
                  <a:lnTo>
                    <a:pt x="28" y="2647"/>
                  </a:lnTo>
                  <a:lnTo>
                    <a:pt x="13" y="2578"/>
                  </a:lnTo>
                  <a:lnTo>
                    <a:pt x="3" y="2508"/>
                  </a:lnTo>
                  <a:lnTo>
                    <a:pt x="0" y="2436"/>
                  </a:lnTo>
                  <a:lnTo>
                    <a:pt x="3" y="2364"/>
                  </a:lnTo>
                  <a:lnTo>
                    <a:pt x="13" y="2293"/>
                  </a:lnTo>
                  <a:lnTo>
                    <a:pt x="28" y="2225"/>
                  </a:lnTo>
                  <a:lnTo>
                    <a:pt x="50" y="2160"/>
                  </a:lnTo>
                  <a:lnTo>
                    <a:pt x="76" y="2097"/>
                  </a:lnTo>
                  <a:lnTo>
                    <a:pt x="107" y="2037"/>
                  </a:lnTo>
                  <a:lnTo>
                    <a:pt x="143" y="1979"/>
                  </a:lnTo>
                  <a:lnTo>
                    <a:pt x="184" y="1925"/>
                  </a:lnTo>
                  <a:lnTo>
                    <a:pt x="230" y="1876"/>
                  </a:lnTo>
                  <a:lnTo>
                    <a:pt x="279" y="1830"/>
                  </a:lnTo>
                  <a:lnTo>
                    <a:pt x="332" y="1789"/>
                  </a:lnTo>
                  <a:lnTo>
                    <a:pt x="388" y="1752"/>
                  </a:lnTo>
                  <a:lnTo>
                    <a:pt x="448" y="1720"/>
                  </a:lnTo>
                  <a:lnTo>
                    <a:pt x="510" y="1693"/>
                  </a:lnTo>
                  <a:lnTo>
                    <a:pt x="575" y="1672"/>
                  </a:lnTo>
                  <a:lnTo>
                    <a:pt x="643" y="1656"/>
                  </a:lnTo>
                  <a:lnTo>
                    <a:pt x="712" y="1647"/>
                  </a:lnTo>
                  <a:lnTo>
                    <a:pt x="783" y="1644"/>
                  </a:lnTo>
                  <a:lnTo>
                    <a:pt x="850" y="1647"/>
                  </a:lnTo>
                  <a:lnTo>
                    <a:pt x="916" y="1656"/>
                  </a:lnTo>
                  <a:lnTo>
                    <a:pt x="980" y="1670"/>
                  </a:lnTo>
                  <a:lnTo>
                    <a:pt x="998" y="1600"/>
                  </a:lnTo>
                  <a:lnTo>
                    <a:pt x="1022" y="1534"/>
                  </a:lnTo>
                  <a:lnTo>
                    <a:pt x="1052" y="1470"/>
                  </a:lnTo>
                  <a:lnTo>
                    <a:pt x="1086" y="1410"/>
                  </a:lnTo>
                  <a:lnTo>
                    <a:pt x="1125" y="1353"/>
                  </a:lnTo>
                  <a:lnTo>
                    <a:pt x="1169" y="1299"/>
                  </a:lnTo>
                  <a:lnTo>
                    <a:pt x="1128" y="1247"/>
                  </a:lnTo>
                  <a:lnTo>
                    <a:pt x="1093" y="1190"/>
                  </a:lnTo>
                  <a:lnTo>
                    <a:pt x="1062" y="1130"/>
                  </a:lnTo>
                  <a:lnTo>
                    <a:pt x="1036" y="1067"/>
                  </a:lnTo>
                  <a:lnTo>
                    <a:pt x="1014" y="1001"/>
                  </a:lnTo>
                  <a:lnTo>
                    <a:pt x="999" y="934"/>
                  </a:lnTo>
                  <a:lnTo>
                    <a:pt x="990" y="864"/>
                  </a:lnTo>
                  <a:lnTo>
                    <a:pt x="987" y="793"/>
                  </a:lnTo>
                  <a:lnTo>
                    <a:pt x="990" y="721"/>
                  </a:lnTo>
                  <a:lnTo>
                    <a:pt x="1000" y="650"/>
                  </a:lnTo>
                  <a:lnTo>
                    <a:pt x="1015" y="582"/>
                  </a:lnTo>
                  <a:lnTo>
                    <a:pt x="1036" y="517"/>
                  </a:lnTo>
                  <a:lnTo>
                    <a:pt x="1063" y="453"/>
                  </a:lnTo>
                  <a:lnTo>
                    <a:pt x="1094" y="392"/>
                  </a:lnTo>
                  <a:lnTo>
                    <a:pt x="1131" y="336"/>
                  </a:lnTo>
                  <a:lnTo>
                    <a:pt x="1172" y="282"/>
                  </a:lnTo>
                  <a:lnTo>
                    <a:pt x="1217" y="232"/>
                  </a:lnTo>
                  <a:lnTo>
                    <a:pt x="1265" y="186"/>
                  </a:lnTo>
                  <a:lnTo>
                    <a:pt x="1318" y="145"/>
                  </a:lnTo>
                  <a:lnTo>
                    <a:pt x="1375" y="109"/>
                  </a:lnTo>
                  <a:lnTo>
                    <a:pt x="1435" y="76"/>
                  </a:lnTo>
                  <a:lnTo>
                    <a:pt x="1497" y="50"/>
                  </a:lnTo>
                  <a:lnTo>
                    <a:pt x="1562" y="28"/>
                  </a:lnTo>
                  <a:lnTo>
                    <a:pt x="1629" y="13"/>
                  </a:lnTo>
                  <a:lnTo>
                    <a:pt x="1699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51"/>
            <p:cNvSpPr>
              <a:spLocks noEditPoints="1"/>
            </p:cNvSpPr>
            <p:nvPr/>
          </p:nvSpPr>
          <p:spPr bwMode="auto">
            <a:xfrm>
              <a:off x="8145463" y="1485900"/>
              <a:ext cx="190500" cy="206375"/>
            </a:xfrm>
            <a:custGeom>
              <a:avLst/>
              <a:gdLst>
                <a:gd name="T0" fmla="*/ 458 w 960"/>
                <a:gd name="T1" fmla="*/ 626 h 1038"/>
                <a:gd name="T2" fmla="*/ 347 w 960"/>
                <a:gd name="T3" fmla="*/ 902 h 1038"/>
                <a:gd name="T4" fmla="*/ 615 w 960"/>
                <a:gd name="T5" fmla="*/ 902 h 1038"/>
                <a:gd name="T6" fmla="*/ 503 w 960"/>
                <a:gd name="T7" fmla="*/ 626 h 1038"/>
                <a:gd name="T8" fmla="*/ 526 w 960"/>
                <a:gd name="T9" fmla="*/ 581 h 1038"/>
                <a:gd name="T10" fmla="*/ 480 w 960"/>
                <a:gd name="T11" fmla="*/ 587 h 1038"/>
                <a:gd name="T12" fmla="*/ 414 w 960"/>
                <a:gd name="T13" fmla="*/ 575 h 1038"/>
                <a:gd name="T14" fmla="*/ 519 w 960"/>
                <a:gd name="T15" fmla="*/ 2 h 1038"/>
                <a:gd name="T16" fmla="*/ 592 w 960"/>
                <a:gd name="T17" fmla="*/ 25 h 1038"/>
                <a:gd name="T18" fmla="*/ 654 w 960"/>
                <a:gd name="T19" fmla="*/ 65 h 1038"/>
                <a:gd name="T20" fmla="*/ 703 w 960"/>
                <a:gd name="T21" fmla="*/ 122 h 1038"/>
                <a:gd name="T22" fmla="*/ 735 w 960"/>
                <a:gd name="T23" fmla="*/ 191 h 1038"/>
                <a:gd name="T24" fmla="*/ 746 w 960"/>
                <a:gd name="T25" fmla="*/ 268 h 1038"/>
                <a:gd name="T26" fmla="*/ 735 w 960"/>
                <a:gd name="T27" fmla="*/ 348 h 1038"/>
                <a:gd name="T28" fmla="*/ 705 w 960"/>
                <a:gd name="T29" fmla="*/ 425 h 1038"/>
                <a:gd name="T30" fmla="*/ 658 w 960"/>
                <a:gd name="T31" fmla="*/ 494 h 1038"/>
                <a:gd name="T32" fmla="*/ 599 w 960"/>
                <a:gd name="T33" fmla="*/ 547 h 1038"/>
                <a:gd name="T34" fmla="*/ 698 w 960"/>
                <a:gd name="T35" fmla="*/ 585 h 1038"/>
                <a:gd name="T36" fmla="*/ 786 w 960"/>
                <a:gd name="T37" fmla="*/ 638 h 1038"/>
                <a:gd name="T38" fmla="*/ 858 w 960"/>
                <a:gd name="T39" fmla="*/ 703 h 1038"/>
                <a:gd name="T40" fmla="*/ 913 w 960"/>
                <a:gd name="T41" fmla="*/ 774 h 1038"/>
                <a:gd name="T42" fmla="*/ 948 w 960"/>
                <a:gd name="T43" fmla="*/ 849 h 1038"/>
                <a:gd name="T44" fmla="*/ 960 w 960"/>
                <a:gd name="T45" fmla="*/ 920 h 1038"/>
                <a:gd name="T46" fmla="*/ 946 w 960"/>
                <a:gd name="T47" fmla="*/ 951 h 1038"/>
                <a:gd name="T48" fmla="*/ 908 w 960"/>
                <a:gd name="T49" fmla="*/ 977 h 1038"/>
                <a:gd name="T50" fmla="*/ 847 w 960"/>
                <a:gd name="T51" fmla="*/ 1000 h 1038"/>
                <a:gd name="T52" fmla="*/ 770 w 960"/>
                <a:gd name="T53" fmla="*/ 1017 h 1038"/>
                <a:gd name="T54" fmla="*/ 681 w 960"/>
                <a:gd name="T55" fmla="*/ 1029 h 1038"/>
                <a:gd name="T56" fmla="*/ 583 w 960"/>
                <a:gd name="T57" fmla="*/ 1036 h 1038"/>
                <a:gd name="T58" fmla="*/ 480 w 960"/>
                <a:gd name="T59" fmla="*/ 1038 h 1038"/>
                <a:gd name="T60" fmla="*/ 379 w 960"/>
                <a:gd name="T61" fmla="*/ 1036 h 1038"/>
                <a:gd name="T62" fmla="*/ 281 w 960"/>
                <a:gd name="T63" fmla="*/ 1029 h 1038"/>
                <a:gd name="T64" fmla="*/ 191 w 960"/>
                <a:gd name="T65" fmla="*/ 1017 h 1038"/>
                <a:gd name="T66" fmla="*/ 114 w 960"/>
                <a:gd name="T67" fmla="*/ 1000 h 1038"/>
                <a:gd name="T68" fmla="*/ 54 w 960"/>
                <a:gd name="T69" fmla="*/ 977 h 1038"/>
                <a:gd name="T70" fmla="*/ 14 w 960"/>
                <a:gd name="T71" fmla="*/ 951 h 1038"/>
                <a:gd name="T72" fmla="*/ 0 w 960"/>
                <a:gd name="T73" fmla="*/ 920 h 1038"/>
                <a:gd name="T74" fmla="*/ 13 w 960"/>
                <a:gd name="T75" fmla="*/ 849 h 1038"/>
                <a:gd name="T76" fmla="*/ 48 w 960"/>
                <a:gd name="T77" fmla="*/ 774 h 1038"/>
                <a:gd name="T78" fmla="*/ 104 w 960"/>
                <a:gd name="T79" fmla="*/ 703 h 1038"/>
                <a:gd name="T80" fmla="*/ 176 w 960"/>
                <a:gd name="T81" fmla="*/ 638 h 1038"/>
                <a:gd name="T82" fmla="*/ 263 w 960"/>
                <a:gd name="T83" fmla="*/ 585 h 1038"/>
                <a:gd name="T84" fmla="*/ 363 w 960"/>
                <a:gd name="T85" fmla="*/ 547 h 1038"/>
                <a:gd name="T86" fmla="*/ 302 w 960"/>
                <a:gd name="T87" fmla="*/ 494 h 1038"/>
                <a:gd name="T88" fmla="*/ 256 w 960"/>
                <a:gd name="T89" fmla="*/ 425 h 1038"/>
                <a:gd name="T90" fmla="*/ 227 w 960"/>
                <a:gd name="T91" fmla="*/ 348 h 1038"/>
                <a:gd name="T92" fmla="*/ 216 w 960"/>
                <a:gd name="T93" fmla="*/ 268 h 1038"/>
                <a:gd name="T94" fmla="*/ 227 w 960"/>
                <a:gd name="T95" fmla="*/ 191 h 1038"/>
                <a:gd name="T96" fmla="*/ 258 w 960"/>
                <a:gd name="T97" fmla="*/ 122 h 1038"/>
                <a:gd name="T98" fmla="*/ 307 w 960"/>
                <a:gd name="T99" fmla="*/ 65 h 1038"/>
                <a:gd name="T100" fmla="*/ 369 w 960"/>
                <a:gd name="T101" fmla="*/ 25 h 1038"/>
                <a:gd name="T102" fmla="*/ 441 w 960"/>
                <a:gd name="T103" fmla="*/ 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0" h="1038">
                  <a:moveTo>
                    <a:pt x="414" y="575"/>
                  </a:moveTo>
                  <a:lnTo>
                    <a:pt x="458" y="626"/>
                  </a:lnTo>
                  <a:lnTo>
                    <a:pt x="459" y="626"/>
                  </a:lnTo>
                  <a:lnTo>
                    <a:pt x="347" y="902"/>
                  </a:lnTo>
                  <a:lnTo>
                    <a:pt x="480" y="1038"/>
                  </a:lnTo>
                  <a:lnTo>
                    <a:pt x="615" y="902"/>
                  </a:lnTo>
                  <a:lnTo>
                    <a:pt x="502" y="626"/>
                  </a:lnTo>
                  <a:lnTo>
                    <a:pt x="503" y="626"/>
                  </a:lnTo>
                  <a:lnTo>
                    <a:pt x="547" y="575"/>
                  </a:lnTo>
                  <a:lnTo>
                    <a:pt x="526" y="581"/>
                  </a:lnTo>
                  <a:lnTo>
                    <a:pt x="503" y="586"/>
                  </a:lnTo>
                  <a:lnTo>
                    <a:pt x="480" y="587"/>
                  </a:lnTo>
                  <a:lnTo>
                    <a:pt x="447" y="583"/>
                  </a:lnTo>
                  <a:lnTo>
                    <a:pt x="414" y="575"/>
                  </a:lnTo>
                  <a:close/>
                  <a:moveTo>
                    <a:pt x="480" y="0"/>
                  </a:moveTo>
                  <a:lnTo>
                    <a:pt x="519" y="2"/>
                  </a:lnTo>
                  <a:lnTo>
                    <a:pt x="557" y="11"/>
                  </a:lnTo>
                  <a:lnTo>
                    <a:pt x="592" y="25"/>
                  </a:lnTo>
                  <a:lnTo>
                    <a:pt x="625" y="42"/>
                  </a:lnTo>
                  <a:lnTo>
                    <a:pt x="654" y="65"/>
                  </a:lnTo>
                  <a:lnTo>
                    <a:pt x="681" y="91"/>
                  </a:lnTo>
                  <a:lnTo>
                    <a:pt x="703" y="122"/>
                  </a:lnTo>
                  <a:lnTo>
                    <a:pt x="721" y="155"/>
                  </a:lnTo>
                  <a:lnTo>
                    <a:pt x="735" y="191"/>
                  </a:lnTo>
                  <a:lnTo>
                    <a:pt x="742" y="228"/>
                  </a:lnTo>
                  <a:lnTo>
                    <a:pt x="746" y="268"/>
                  </a:lnTo>
                  <a:lnTo>
                    <a:pt x="742" y="307"/>
                  </a:lnTo>
                  <a:lnTo>
                    <a:pt x="735" y="348"/>
                  </a:lnTo>
                  <a:lnTo>
                    <a:pt x="722" y="387"/>
                  </a:lnTo>
                  <a:lnTo>
                    <a:pt x="705" y="425"/>
                  </a:lnTo>
                  <a:lnTo>
                    <a:pt x="684" y="461"/>
                  </a:lnTo>
                  <a:lnTo>
                    <a:pt x="658" y="494"/>
                  </a:lnTo>
                  <a:lnTo>
                    <a:pt x="630" y="523"/>
                  </a:lnTo>
                  <a:lnTo>
                    <a:pt x="599" y="547"/>
                  </a:lnTo>
                  <a:lnTo>
                    <a:pt x="650" y="564"/>
                  </a:lnTo>
                  <a:lnTo>
                    <a:pt x="698" y="585"/>
                  </a:lnTo>
                  <a:lnTo>
                    <a:pt x="744" y="610"/>
                  </a:lnTo>
                  <a:lnTo>
                    <a:pt x="786" y="638"/>
                  </a:lnTo>
                  <a:lnTo>
                    <a:pt x="823" y="670"/>
                  </a:lnTo>
                  <a:lnTo>
                    <a:pt x="858" y="703"/>
                  </a:lnTo>
                  <a:lnTo>
                    <a:pt x="888" y="738"/>
                  </a:lnTo>
                  <a:lnTo>
                    <a:pt x="913" y="774"/>
                  </a:lnTo>
                  <a:lnTo>
                    <a:pt x="933" y="812"/>
                  </a:lnTo>
                  <a:lnTo>
                    <a:pt x="948" y="849"/>
                  </a:lnTo>
                  <a:lnTo>
                    <a:pt x="957" y="885"/>
                  </a:lnTo>
                  <a:lnTo>
                    <a:pt x="960" y="920"/>
                  </a:lnTo>
                  <a:lnTo>
                    <a:pt x="957" y="936"/>
                  </a:lnTo>
                  <a:lnTo>
                    <a:pt x="946" y="951"/>
                  </a:lnTo>
                  <a:lnTo>
                    <a:pt x="930" y="965"/>
                  </a:lnTo>
                  <a:lnTo>
                    <a:pt x="908" y="977"/>
                  </a:lnTo>
                  <a:lnTo>
                    <a:pt x="879" y="989"/>
                  </a:lnTo>
                  <a:lnTo>
                    <a:pt x="847" y="1000"/>
                  </a:lnTo>
                  <a:lnTo>
                    <a:pt x="810" y="1009"/>
                  </a:lnTo>
                  <a:lnTo>
                    <a:pt x="770" y="1017"/>
                  </a:lnTo>
                  <a:lnTo>
                    <a:pt x="727" y="1023"/>
                  </a:lnTo>
                  <a:lnTo>
                    <a:pt x="681" y="1029"/>
                  </a:lnTo>
                  <a:lnTo>
                    <a:pt x="632" y="1033"/>
                  </a:lnTo>
                  <a:lnTo>
                    <a:pt x="583" y="1036"/>
                  </a:lnTo>
                  <a:lnTo>
                    <a:pt x="532" y="1038"/>
                  </a:lnTo>
                  <a:lnTo>
                    <a:pt x="480" y="1038"/>
                  </a:lnTo>
                  <a:lnTo>
                    <a:pt x="430" y="1038"/>
                  </a:lnTo>
                  <a:lnTo>
                    <a:pt x="379" y="1036"/>
                  </a:lnTo>
                  <a:lnTo>
                    <a:pt x="328" y="1033"/>
                  </a:lnTo>
                  <a:lnTo>
                    <a:pt x="281" y="1029"/>
                  </a:lnTo>
                  <a:lnTo>
                    <a:pt x="234" y="1023"/>
                  </a:lnTo>
                  <a:lnTo>
                    <a:pt x="191" y="1017"/>
                  </a:lnTo>
                  <a:lnTo>
                    <a:pt x="150" y="1009"/>
                  </a:lnTo>
                  <a:lnTo>
                    <a:pt x="114" y="1000"/>
                  </a:lnTo>
                  <a:lnTo>
                    <a:pt x="81" y="989"/>
                  </a:lnTo>
                  <a:lnTo>
                    <a:pt x="54" y="977"/>
                  </a:lnTo>
                  <a:lnTo>
                    <a:pt x="32" y="965"/>
                  </a:lnTo>
                  <a:lnTo>
                    <a:pt x="14" y="951"/>
                  </a:lnTo>
                  <a:lnTo>
                    <a:pt x="5" y="936"/>
                  </a:lnTo>
                  <a:lnTo>
                    <a:pt x="0" y="920"/>
                  </a:lnTo>
                  <a:lnTo>
                    <a:pt x="3" y="885"/>
                  </a:lnTo>
                  <a:lnTo>
                    <a:pt x="13" y="849"/>
                  </a:lnTo>
                  <a:lnTo>
                    <a:pt x="28" y="812"/>
                  </a:lnTo>
                  <a:lnTo>
                    <a:pt x="48" y="774"/>
                  </a:lnTo>
                  <a:lnTo>
                    <a:pt x="74" y="738"/>
                  </a:lnTo>
                  <a:lnTo>
                    <a:pt x="104" y="703"/>
                  </a:lnTo>
                  <a:lnTo>
                    <a:pt x="138" y="670"/>
                  </a:lnTo>
                  <a:lnTo>
                    <a:pt x="176" y="638"/>
                  </a:lnTo>
                  <a:lnTo>
                    <a:pt x="218" y="610"/>
                  </a:lnTo>
                  <a:lnTo>
                    <a:pt x="263" y="585"/>
                  </a:lnTo>
                  <a:lnTo>
                    <a:pt x="312" y="564"/>
                  </a:lnTo>
                  <a:lnTo>
                    <a:pt x="363" y="547"/>
                  </a:lnTo>
                  <a:lnTo>
                    <a:pt x="331" y="523"/>
                  </a:lnTo>
                  <a:lnTo>
                    <a:pt x="302" y="494"/>
                  </a:lnTo>
                  <a:lnTo>
                    <a:pt x="277" y="461"/>
                  </a:lnTo>
                  <a:lnTo>
                    <a:pt x="256" y="425"/>
                  </a:lnTo>
                  <a:lnTo>
                    <a:pt x="239" y="387"/>
                  </a:lnTo>
                  <a:lnTo>
                    <a:pt x="227" y="348"/>
                  </a:lnTo>
                  <a:lnTo>
                    <a:pt x="218" y="307"/>
                  </a:lnTo>
                  <a:lnTo>
                    <a:pt x="216" y="268"/>
                  </a:lnTo>
                  <a:lnTo>
                    <a:pt x="218" y="228"/>
                  </a:lnTo>
                  <a:lnTo>
                    <a:pt x="227" y="191"/>
                  </a:lnTo>
                  <a:lnTo>
                    <a:pt x="241" y="155"/>
                  </a:lnTo>
                  <a:lnTo>
                    <a:pt x="258" y="122"/>
                  </a:lnTo>
                  <a:lnTo>
                    <a:pt x="281" y="91"/>
                  </a:lnTo>
                  <a:lnTo>
                    <a:pt x="307" y="65"/>
                  </a:lnTo>
                  <a:lnTo>
                    <a:pt x="337" y="42"/>
                  </a:lnTo>
                  <a:lnTo>
                    <a:pt x="369" y="25"/>
                  </a:lnTo>
                  <a:lnTo>
                    <a:pt x="404" y="11"/>
                  </a:lnTo>
                  <a:lnTo>
                    <a:pt x="441" y="2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2" name="Freeform 61"/>
          <p:cNvSpPr>
            <a:spLocks/>
          </p:cNvSpPr>
          <p:nvPr/>
        </p:nvSpPr>
        <p:spPr bwMode="auto">
          <a:xfrm>
            <a:off x="9752400" y="4109749"/>
            <a:ext cx="512321" cy="620558"/>
          </a:xfrm>
          <a:custGeom>
            <a:avLst/>
            <a:gdLst>
              <a:gd name="connsiteX0" fmla="*/ 265113 w 563563"/>
              <a:gd name="connsiteY0" fmla="*/ 258763 h 682625"/>
              <a:gd name="connsiteX1" fmla="*/ 395288 w 563563"/>
              <a:gd name="connsiteY1" fmla="*/ 258763 h 682625"/>
              <a:gd name="connsiteX2" fmla="*/ 395288 w 563563"/>
              <a:gd name="connsiteY2" fmla="*/ 331788 h 682625"/>
              <a:gd name="connsiteX3" fmla="*/ 265113 w 563563"/>
              <a:gd name="connsiteY3" fmla="*/ 331788 h 682625"/>
              <a:gd name="connsiteX4" fmla="*/ 79674 w 563563"/>
              <a:gd name="connsiteY4" fmla="*/ 234950 h 682625"/>
              <a:gd name="connsiteX5" fmla="*/ 79873 w 563563"/>
              <a:gd name="connsiteY5" fmla="*/ 234950 h 682625"/>
              <a:gd name="connsiteX6" fmla="*/ 80668 w 563563"/>
              <a:gd name="connsiteY6" fmla="*/ 234950 h 682625"/>
              <a:gd name="connsiteX7" fmla="*/ 82059 w 563563"/>
              <a:gd name="connsiteY7" fmla="*/ 234950 h 682625"/>
              <a:gd name="connsiteX8" fmla="*/ 84642 w 563563"/>
              <a:gd name="connsiteY8" fmla="*/ 235149 h 682625"/>
              <a:gd name="connsiteX9" fmla="*/ 87225 w 563563"/>
              <a:gd name="connsiteY9" fmla="*/ 235348 h 682625"/>
              <a:gd name="connsiteX10" fmla="*/ 90404 w 563563"/>
              <a:gd name="connsiteY10" fmla="*/ 235547 h 682625"/>
              <a:gd name="connsiteX11" fmla="*/ 93781 w 563563"/>
              <a:gd name="connsiteY11" fmla="*/ 236143 h 682625"/>
              <a:gd name="connsiteX12" fmla="*/ 96960 w 563563"/>
              <a:gd name="connsiteY12" fmla="*/ 236740 h 682625"/>
              <a:gd name="connsiteX13" fmla="*/ 99941 w 563563"/>
              <a:gd name="connsiteY13" fmla="*/ 237933 h 682625"/>
              <a:gd name="connsiteX14" fmla="*/ 102325 w 563563"/>
              <a:gd name="connsiteY14" fmla="*/ 238928 h 682625"/>
              <a:gd name="connsiteX15" fmla="*/ 104511 w 563563"/>
              <a:gd name="connsiteY15" fmla="*/ 239723 h 682625"/>
              <a:gd name="connsiteX16" fmla="*/ 105703 w 563563"/>
              <a:gd name="connsiteY16" fmla="*/ 240320 h 682625"/>
              <a:gd name="connsiteX17" fmla="*/ 106299 w 563563"/>
              <a:gd name="connsiteY17" fmla="*/ 240519 h 682625"/>
              <a:gd name="connsiteX18" fmla="*/ 111862 w 563563"/>
              <a:gd name="connsiteY18" fmla="*/ 243701 h 682625"/>
              <a:gd name="connsiteX19" fmla="*/ 117624 w 563563"/>
              <a:gd name="connsiteY19" fmla="*/ 247479 h 682625"/>
              <a:gd name="connsiteX20" fmla="*/ 122591 w 563563"/>
              <a:gd name="connsiteY20" fmla="*/ 252054 h 682625"/>
              <a:gd name="connsiteX21" fmla="*/ 127161 w 563563"/>
              <a:gd name="connsiteY21" fmla="*/ 257224 h 682625"/>
              <a:gd name="connsiteX22" fmla="*/ 131334 w 563563"/>
              <a:gd name="connsiteY22" fmla="*/ 262594 h 682625"/>
              <a:gd name="connsiteX23" fmla="*/ 134513 w 563563"/>
              <a:gd name="connsiteY23" fmla="*/ 268759 h 682625"/>
              <a:gd name="connsiteX24" fmla="*/ 136897 w 563563"/>
              <a:gd name="connsiteY24" fmla="*/ 275322 h 682625"/>
              <a:gd name="connsiteX25" fmla="*/ 138288 w 563563"/>
              <a:gd name="connsiteY25" fmla="*/ 281885 h 682625"/>
              <a:gd name="connsiteX26" fmla="*/ 138685 w 563563"/>
              <a:gd name="connsiteY26" fmla="*/ 283476 h 682625"/>
              <a:gd name="connsiteX27" fmla="*/ 138884 w 563563"/>
              <a:gd name="connsiteY27" fmla="*/ 285067 h 682625"/>
              <a:gd name="connsiteX28" fmla="*/ 140672 w 563563"/>
              <a:gd name="connsiteY28" fmla="*/ 296006 h 682625"/>
              <a:gd name="connsiteX29" fmla="*/ 142063 w 563563"/>
              <a:gd name="connsiteY29" fmla="*/ 305950 h 682625"/>
              <a:gd name="connsiteX30" fmla="*/ 143851 w 563563"/>
              <a:gd name="connsiteY30" fmla="*/ 314700 h 682625"/>
              <a:gd name="connsiteX31" fmla="*/ 145441 w 563563"/>
              <a:gd name="connsiteY31" fmla="*/ 322854 h 682625"/>
              <a:gd name="connsiteX32" fmla="*/ 147626 w 563563"/>
              <a:gd name="connsiteY32" fmla="*/ 329616 h 682625"/>
              <a:gd name="connsiteX33" fmla="*/ 149613 w 563563"/>
              <a:gd name="connsiteY33" fmla="*/ 335781 h 682625"/>
              <a:gd name="connsiteX34" fmla="*/ 152395 w 563563"/>
              <a:gd name="connsiteY34" fmla="*/ 340753 h 682625"/>
              <a:gd name="connsiteX35" fmla="*/ 155574 w 563563"/>
              <a:gd name="connsiteY35" fmla="*/ 345328 h 682625"/>
              <a:gd name="connsiteX36" fmla="*/ 158951 w 563563"/>
              <a:gd name="connsiteY36" fmla="*/ 348708 h 682625"/>
              <a:gd name="connsiteX37" fmla="*/ 163124 w 563563"/>
              <a:gd name="connsiteY37" fmla="*/ 351692 h 682625"/>
              <a:gd name="connsiteX38" fmla="*/ 168290 w 563563"/>
              <a:gd name="connsiteY38" fmla="*/ 354476 h 682625"/>
              <a:gd name="connsiteX39" fmla="*/ 174449 w 563563"/>
              <a:gd name="connsiteY39" fmla="*/ 357061 h 682625"/>
              <a:gd name="connsiteX40" fmla="*/ 181602 w 563563"/>
              <a:gd name="connsiteY40" fmla="*/ 359647 h 682625"/>
              <a:gd name="connsiteX41" fmla="*/ 189550 w 563563"/>
              <a:gd name="connsiteY41" fmla="*/ 361636 h 682625"/>
              <a:gd name="connsiteX42" fmla="*/ 198888 w 563563"/>
              <a:gd name="connsiteY42" fmla="*/ 363823 h 682625"/>
              <a:gd name="connsiteX43" fmla="*/ 209220 w 563563"/>
              <a:gd name="connsiteY43" fmla="*/ 365613 h 682625"/>
              <a:gd name="connsiteX44" fmla="*/ 220942 w 563563"/>
              <a:gd name="connsiteY44" fmla="*/ 367403 h 682625"/>
              <a:gd name="connsiteX45" fmla="*/ 225711 w 563563"/>
              <a:gd name="connsiteY45" fmla="*/ 368596 h 682625"/>
              <a:gd name="connsiteX46" fmla="*/ 229883 w 563563"/>
              <a:gd name="connsiteY46" fmla="*/ 370386 h 682625"/>
              <a:gd name="connsiteX47" fmla="*/ 233460 w 563563"/>
              <a:gd name="connsiteY47" fmla="*/ 373170 h 682625"/>
              <a:gd name="connsiteX48" fmla="*/ 236639 w 563563"/>
              <a:gd name="connsiteY48" fmla="*/ 376353 h 682625"/>
              <a:gd name="connsiteX49" fmla="*/ 238824 w 563563"/>
              <a:gd name="connsiteY49" fmla="*/ 380330 h 682625"/>
              <a:gd name="connsiteX50" fmla="*/ 240613 w 563563"/>
              <a:gd name="connsiteY50" fmla="*/ 384507 h 682625"/>
              <a:gd name="connsiteX51" fmla="*/ 241209 w 563563"/>
              <a:gd name="connsiteY51" fmla="*/ 389280 h 682625"/>
              <a:gd name="connsiteX52" fmla="*/ 241010 w 563563"/>
              <a:gd name="connsiteY52" fmla="*/ 393854 h 682625"/>
              <a:gd name="connsiteX53" fmla="*/ 240414 w 563563"/>
              <a:gd name="connsiteY53" fmla="*/ 397235 h 682625"/>
              <a:gd name="connsiteX54" fmla="*/ 239023 w 563563"/>
              <a:gd name="connsiteY54" fmla="*/ 400417 h 682625"/>
              <a:gd name="connsiteX55" fmla="*/ 237632 w 563563"/>
              <a:gd name="connsiteY55" fmla="*/ 403201 h 682625"/>
              <a:gd name="connsiteX56" fmla="*/ 263661 w 563563"/>
              <a:gd name="connsiteY56" fmla="*/ 549973 h 682625"/>
              <a:gd name="connsiteX57" fmla="*/ 418241 w 563563"/>
              <a:gd name="connsiteY57" fmla="*/ 549973 h 682625"/>
              <a:gd name="connsiteX58" fmla="*/ 426586 w 563563"/>
              <a:gd name="connsiteY58" fmla="*/ 516562 h 682625"/>
              <a:gd name="connsiteX59" fmla="*/ 374728 w 563563"/>
              <a:gd name="connsiteY59" fmla="*/ 516562 h 682625"/>
              <a:gd name="connsiteX60" fmla="*/ 374728 w 563563"/>
              <a:gd name="connsiteY60" fmla="*/ 541422 h 682625"/>
              <a:gd name="connsiteX61" fmla="*/ 287702 w 563563"/>
              <a:gd name="connsiteY61" fmla="*/ 541422 h 682625"/>
              <a:gd name="connsiteX62" fmla="*/ 287702 w 563563"/>
              <a:gd name="connsiteY62" fmla="*/ 512982 h 682625"/>
              <a:gd name="connsiteX63" fmla="*/ 285914 w 563563"/>
              <a:gd name="connsiteY63" fmla="*/ 510396 h 682625"/>
              <a:gd name="connsiteX64" fmla="*/ 284324 w 563563"/>
              <a:gd name="connsiteY64" fmla="*/ 507413 h 682625"/>
              <a:gd name="connsiteX65" fmla="*/ 284126 w 563563"/>
              <a:gd name="connsiteY65" fmla="*/ 504032 h 682625"/>
              <a:gd name="connsiteX66" fmla="*/ 284324 w 563563"/>
              <a:gd name="connsiteY66" fmla="*/ 500651 h 682625"/>
              <a:gd name="connsiteX67" fmla="*/ 285914 w 563563"/>
              <a:gd name="connsiteY67" fmla="*/ 497668 h 682625"/>
              <a:gd name="connsiteX68" fmla="*/ 287702 w 563563"/>
              <a:gd name="connsiteY68" fmla="*/ 494884 h 682625"/>
              <a:gd name="connsiteX69" fmla="*/ 287702 w 563563"/>
              <a:gd name="connsiteY69" fmla="*/ 491702 h 682625"/>
              <a:gd name="connsiteX70" fmla="*/ 293861 w 563563"/>
              <a:gd name="connsiteY70" fmla="*/ 491702 h 682625"/>
              <a:gd name="connsiteX71" fmla="*/ 295252 w 563563"/>
              <a:gd name="connsiteY71" fmla="*/ 491304 h 682625"/>
              <a:gd name="connsiteX72" fmla="*/ 296842 w 563563"/>
              <a:gd name="connsiteY72" fmla="*/ 491304 h 682625"/>
              <a:gd name="connsiteX73" fmla="*/ 432745 w 563563"/>
              <a:gd name="connsiteY73" fmla="*/ 491304 h 682625"/>
              <a:gd name="connsiteX74" fmla="*/ 441090 w 563563"/>
              <a:gd name="connsiteY74" fmla="*/ 457893 h 682625"/>
              <a:gd name="connsiteX75" fmla="*/ 428374 w 563563"/>
              <a:gd name="connsiteY75" fmla="*/ 457893 h 682625"/>
              <a:gd name="connsiteX76" fmla="*/ 428374 w 563563"/>
              <a:gd name="connsiteY76" fmla="*/ 478377 h 682625"/>
              <a:gd name="connsiteX77" fmla="*/ 354263 w 563563"/>
              <a:gd name="connsiteY77" fmla="*/ 478377 h 682625"/>
              <a:gd name="connsiteX78" fmla="*/ 354263 w 563563"/>
              <a:gd name="connsiteY78" fmla="*/ 457893 h 682625"/>
              <a:gd name="connsiteX79" fmla="*/ 342938 w 563563"/>
              <a:gd name="connsiteY79" fmla="*/ 457893 h 682625"/>
              <a:gd name="connsiteX80" fmla="*/ 342938 w 563563"/>
              <a:gd name="connsiteY80" fmla="*/ 478377 h 682625"/>
              <a:gd name="connsiteX81" fmla="*/ 268827 w 563563"/>
              <a:gd name="connsiteY81" fmla="*/ 478377 h 682625"/>
              <a:gd name="connsiteX82" fmla="*/ 268827 w 563563"/>
              <a:gd name="connsiteY82" fmla="*/ 348112 h 682625"/>
              <a:gd name="connsiteX83" fmla="*/ 342938 w 563563"/>
              <a:gd name="connsiteY83" fmla="*/ 348112 h 682625"/>
              <a:gd name="connsiteX84" fmla="*/ 342938 w 563563"/>
              <a:gd name="connsiteY84" fmla="*/ 432436 h 682625"/>
              <a:gd name="connsiteX85" fmla="*/ 354263 w 563563"/>
              <a:gd name="connsiteY85" fmla="*/ 432436 h 682625"/>
              <a:gd name="connsiteX86" fmla="*/ 354263 w 563563"/>
              <a:gd name="connsiteY86" fmla="*/ 348112 h 682625"/>
              <a:gd name="connsiteX87" fmla="*/ 428374 w 563563"/>
              <a:gd name="connsiteY87" fmla="*/ 348112 h 682625"/>
              <a:gd name="connsiteX88" fmla="*/ 428374 w 563563"/>
              <a:gd name="connsiteY88" fmla="*/ 432436 h 682625"/>
              <a:gd name="connsiteX89" fmla="*/ 457383 w 563563"/>
              <a:gd name="connsiteY89" fmla="*/ 432436 h 682625"/>
              <a:gd name="connsiteX90" fmla="*/ 460164 w 563563"/>
              <a:gd name="connsiteY90" fmla="*/ 432834 h 682625"/>
              <a:gd name="connsiteX91" fmla="*/ 462747 w 563563"/>
              <a:gd name="connsiteY91" fmla="*/ 433828 h 682625"/>
              <a:gd name="connsiteX92" fmla="*/ 465131 w 563563"/>
              <a:gd name="connsiteY92" fmla="*/ 435419 h 682625"/>
              <a:gd name="connsiteX93" fmla="*/ 467317 w 563563"/>
              <a:gd name="connsiteY93" fmla="*/ 437408 h 682625"/>
              <a:gd name="connsiteX94" fmla="*/ 469105 w 563563"/>
              <a:gd name="connsiteY94" fmla="*/ 440590 h 682625"/>
              <a:gd name="connsiteX95" fmla="*/ 469900 w 563563"/>
              <a:gd name="connsiteY95" fmla="*/ 444568 h 682625"/>
              <a:gd name="connsiteX96" fmla="*/ 469503 w 563563"/>
              <a:gd name="connsiteY96" fmla="*/ 448346 h 682625"/>
              <a:gd name="connsiteX97" fmla="*/ 440494 w 563563"/>
              <a:gd name="connsiteY97" fmla="*/ 565685 h 682625"/>
              <a:gd name="connsiteX98" fmla="*/ 439302 w 563563"/>
              <a:gd name="connsiteY98" fmla="*/ 568867 h 682625"/>
              <a:gd name="connsiteX99" fmla="*/ 437315 w 563563"/>
              <a:gd name="connsiteY99" fmla="*/ 571651 h 682625"/>
              <a:gd name="connsiteX100" fmla="*/ 434732 w 563563"/>
              <a:gd name="connsiteY100" fmla="*/ 573441 h 682625"/>
              <a:gd name="connsiteX101" fmla="*/ 431553 w 563563"/>
              <a:gd name="connsiteY101" fmla="*/ 575032 h 682625"/>
              <a:gd name="connsiteX102" fmla="*/ 428175 w 563563"/>
              <a:gd name="connsiteY102" fmla="*/ 575430 h 682625"/>
              <a:gd name="connsiteX103" fmla="*/ 267833 w 563563"/>
              <a:gd name="connsiteY103" fmla="*/ 575430 h 682625"/>
              <a:gd name="connsiteX104" fmla="*/ 274191 w 563563"/>
              <a:gd name="connsiteY104" fmla="*/ 613614 h 682625"/>
              <a:gd name="connsiteX105" fmla="*/ 416453 w 563563"/>
              <a:gd name="connsiteY105" fmla="*/ 613614 h 682625"/>
              <a:gd name="connsiteX106" fmla="*/ 420426 w 563563"/>
              <a:gd name="connsiteY106" fmla="*/ 614410 h 682625"/>
              <a:gd name="connsiteX107" fmla="*/ 424003 w 563563"/>
              <a:gd name="connsiteY107" fmla="*/ 616001 h 682625"/>
              <a:gd name="connsiteX108" fmla="*/ 426784 w 563563"/>
              <a:gd name="connsiteY108" fmla="*/ 618785 h 682625"/>
              <a:gd name="connsiteX109" fmla="*/ 428374 w 563563"/>
              <a:gd name="connsiteY109" fmla="*/ 622365 h 682625"/>
              <a:gd name="connsiteX110" fmla="*/ 429169 w 563563"/>
              <a:gd name="connsiteY110" fmla="*/ 626343 h 682625"/>
              <a:gd name="connsiteX111" fmla="*/ 428771 w 563563"/>
              <a:gd name="connsiteY111" fmla="*/ 629326 h 682625"/>
              <a:gd name="connsiteX112" fmla="*/ 427778 w 563563"/>
              <a:gd name="connsiteY112" fmla="*/ 631911 h 682625"/>
              <a:gd name="connsiteX113" fmla="*/ 426387 w 563563"/>
              <a:gd name="connsiteY113" fmla="*/ 634298 h 682625"/>
              <a:gd name="connsiteX114" fmla="*/ 424201 w 563563"/>
              <a:gd name="connsiteY114" fmla="*/ 636485 h 682625"/>
              <a:gd name="connsiteX115" fmla="*/ 428374 w 563563"/>
              <a:gd name="connsiteY115" fmla="*/ 639270 h 682625"/>
              <a:gd name="connsiteX116" fmla="*/ 432149 w 563563"/>
              <a:gd name="connsiteY116" fmla="*/ 643048 h 682625"/>
              <a:gd name="connsiteX117" fmla="*/ 434931 w 563563"/>
              <a:gd name="connsiteY117" fmla="*/ 647623 h 682625"/>
              <a:gd name="connsiteX118" fmla="*/ 436520 w 563563"/>
              <a:gd name="connsiteY118" fmla="*/ 652594 h 682625"/>
              <a:gd name="connsiteX119" fmla="*/ 437315 w 563563"/>
              <a:gd name="connsiteY119" fmla="*/ 657964 h 682625"/>
              <a:gd name="connsiteX120" fmla="*/ 436520 w 563563"/>
              <a:gd name="connsiteY120" fmla="*/ 663732 h 682625"/>
              <a:gd name="connsiteX121" fmla="*/ 434732 w 563563"/>
              <a:gd name="connsiteY121" fmla="*/ 668902 h 682625"/>
              <a:gd name="connsiteX122" fmla="*/ 431752 w 563563"/>
              <a:gd name="connsiteY122" fmla="*/ 673477 h 682625"/>
              <a:gd name="connsiteX123" fmla="*/ 427977 w 563563"/>
              <a:gd name="connsiteY123" fmla="*/ 677454 h 682625"/>
              <a:gd name="connsiteX124" fmla="*/ 423407 w 563563"/>
              <a:gd name="connsiteY124" fmla="*/ 680040 h 682625"/>
              <a:gd name="connsiteX125" fmla="*/ 418241 w 563563"/>
              <a:gd name="connsiteY125" fmla="*/ 682028 h 682625"/>
              <a:gd name="connsiteX126" fmla="*/ 412677 w 563563"/>
              <a:gd name="connsiteY126" fmla="*/ 682625 h 682625"/>
              <a:gd name="connsiteX127" fmla="*/ 406916 w 563563"/>
              <a:gd name="connsiteY127" fmla="*/ 682028 h 682625"/>
              <a:gd name="connsiteX128" fmla="*/ 401750 w 563563"/>
              <a:gd name="connsiteY128" fmla="*/ 680040 h 682625"/>
              <a:gd name="connsiteX129" fmla="*/ 397378 w 563563"/>
              <a:gd name="connsiteY129" fmla="*/ 677454 h 682625"/>
              <a:gd name="connsiteX130" fmla="*/ 393603 w 563563"/>
              <a:gd name="connsiteY130" fmla="*/ 673477 h 682625"/>
              <a:gd name="connsiteX131" fmla="*/ 390623 w 563563"/>
              <a:gd name="connsiteY131" fmla="*/ 668902 h 682625"/>
              <a:gd name="connsiteX132" fmla="*/ 388636 w 563563"/>
              <a:gd name="connsiteY132" fmla="*/ 663732 h 682625"/>
              <a:gd name="connsiteX133" fmla="*/ 388040 w 563563"/>
              <a:gd name="connsiteY133" fmla="*/ 657964 h 682625"/>
              <a:gd name="connsiteX134" fmla="*/ 388636 w 563563"/>
              <a:gd name="connsiteY134" fmla="*/ 652396 h 682625"/>
              <a:gd name="connsiteX135" fmla="*/ 390623 w 563563"/>
              <a:gd name="connsiteY135" fmla="*/ 647225 h 682625"/>
              <a:gd name="connsiteX136" fmla="*/ 393405 w 563563"/>
              <a:gd name="connsiteY136" fmla="*/ 642651 h 682625"/>
              <a:gd name="connsiteX137" fmla="*/ 397180 w 563563"/>
              <a:gd name="connsiteY137" fmla="*/ 638872 h 682625"/>
              <a:gd name="connsiteX138" fmla="*/ 280549 w 563563"/>
              <a:gd name="connsiteY138" fmla="*/ 638872 h 682625"/>
              <a:gd name="connsiteX139" fmla="*/ 284324 w 563563"/>
              <a:gd name="connsiteY139" fmla="*/ 642651 h 682625"/>
              <a:gd name="connsiteX140" fmla="*/ 287305 w 563563"/>
              <a:gd name="connsiteY140" fmla="*/ 647225 h 682625"/>
              <a:gd name="connsiteX141" fmla="*/ 289291 w 563563"/>
              <a:gd name="connsiteY141" fmla="*/ 652396 h 682625"/>
              <a:gd name="connsiteX142" fmla="*/ 289888 w 563563"/>
              <a:gd name="connsiteY142" fmla="*/ 657964 h 682625"/>
              <a:gd name="connsiteX143" fmla="*/ 289291 w 563563"/>
              <a:gd name="connsiteY143" fmla="*/ 663732 h 682625"/>
              <a:gd name="connsiteX144" fmla="*/ 287305 w 563563"/>
              <a:gd name="connsiteY144" fmla="*/ 668902 h 682625"/>
              <a:gd name="connsiteX145" fmla="*/ 284324 w 563563"/>
              <a:gd name="connsiteY145" fmla="*/ 673477 h 682625"/>
              <a:gd name="connsiteX146" fmla="*/ 280549 w 563563"/>
              <a:gd name="connsiteY146" fmla="*/ 677454 h 682625"/>
              <a:gd name="connsiteX147" fmla="*/ 275979 w 563563"/>
              <a:gd name="connsiteY147" fmla="*/ 680040 h 682625"/>
              <a:gd name="connsiteX148" fmla="*/ 270813 w 563563"/>
              <a:gd name="connsiteY148" fmla="*/ 682028 h 682625"/>
              <a:gd name="connsiteX149" fmla="*/ 265250 w 563563"/>
              <a:gd name="connsiteY149" fmla="*/ 682625 h 682625"/>
              <a:gd name="connsiteX150" fmla="*/ 259687 w 563563"/>
              <a:gd name="connsiteY150" fmla="*/ 682028 h 682625"/>
              <a:gd name="connsiteX151" fmla="*/ 254322 w 563563"/>
              <a:gd name="connsiteY151" fmla="*/ 680040 h 682625"/>
              <a:gd name="connsiteX152" fmla="*/ 249752 w 563563"/>
              <a:gd name="connsiteY152" fmla="*/ 677454 h 682625"/>
              <a:gd name="connsiteX153" fmla="*/ 245977 w 563563"/>
              <a:gd name="connsiteY153" fmla="*/ 673477 h 682625"/>
              <a:gd name="connsiteX154" fmla="*/ 242997 w 563563"/>
              <a:gd name="connsiteY154" fmla="*/ 668902 h 682625"/>
              <a:gd name="connsiteX155" fmla="*/ 241407 w 563563"/>
              <a:gd name="connsiteY155" fmla="*/ 663732 h 682625"/>
              <a:gd name="connsiteX156" fmla="*/ 240613 w 563563"/>
              <a:gd name="connsiteY156" fmla="*/ 657964 h 682625"/>
              <a:gd name="connsiteX157" fmla="*/ 241209 w 563563"/>
              <a:gd name="connsiteY157" fmla="*/ 653191 h 682625"/>
              <a:gd name="connsiteX158" fmla="*/ 242401 w 563563"/>
              <a:gd name="connsiteY158" fmla="*/ 648816 h 682625"/>
              <a:gd name="connsiteX159" fmla="*/ 244785 w 563563"/>
              <a:gd name="connsiteY159" fmla="*/ 644639 h 682625"/>
              <a:gd name="connsiteX160" fmla="*/ 247368 w 563563"/>
              <a:gd name="connsiteY160" fmla="*/ 641060 h 682625"/>
              <a:gd name="connsiteX161" fmla="*/ 250944 w 563563"/>
              <a:gd name="connsiteY161" fmla="*/ 638076 h 682625"/>
              <a:gd name="connsiteX162" fmla="*/ 255117 w 563563"/>
              <a:gd name="connsiteY162" fmla="*/ 635690 h 682625"/>
              <a:gd name="connsiteX163" fmla="*/ 253130 w 563563"/>
              <a:gd name="connsiteY163" fmla="*/ 633701 h 682625"/>
              <a:gd name="connsiteX164" fmla="*/ 251739 w 563563"/>
              <a:gd name="connsiteY164" fmla="*/ 631116 h 682625"/>
              <a:gd name="connsiteX165" fmla="*/ 250746 w 563563"/>
              <a:gd name="connsiteY165" fmla="*/ 628331 h 682625"/>
              <a:gd name="connsiteX166" fmla="*/ 240613 w 563563"/>
              <a:gd name="connsiteY166" fmla="*/ 564889 h 682625"/>
              <a:gd name="connsiteX167" fmla="*/ 213591 w 563563"/>
              <a:gd name="connsiteY167" fmla="*/ 413941 h 682625"/>
              <a:gd name="connsiteX168" fmla="*/ 199683 w 563563"/>
              <a:gd name="connsiteY168" fmla="*/ 411753 h 682625"/>
              <a:gd name="connsiteX169" fmla="*/ 186768 w 563563"/>
              <a:gd name="connsiteY169" fmla="*/ 409167 h 682625"/>
              <a:gd name="connsiteX170" fmla="*/ 175045 w 563563"/>
              <a:gd name="connsiteY170" fmla="*/ 406383 h 682625"/>
              <a:gd name="connsiteX171" fmla="*/ 164316 w 563563"/>
              <a:gd name="connsiteY171" fmla="*/ 403201 h 682625"/>
              <a:gd name="connsiteX172" fmla="*/ 154978 w 563563"/>
              <a:gd name="connsiteY172" fmla="*/ 399820 h 682625"/>
              <a:gd name="connsiteX173" fmla="*/ 146235 w 563563"/>
              <a:gd name="connsiteY173" fmla="*/ 395843 h 682625"/>
              <a:gd name="connsiteX174" fmla="*/ 138486 w 563563"/>
              <a:gd name="connsiteY174" fmla="*/ 391666 h 682625"/>
              <a:gd name="connsiteX175" fmla="*/ 131532 w 563563"/>
              <a:gd name="connsiteY175" fmla="*/ 387092 h 682625"/>
              <a:gd name="connsiteX176" fmla="*/ 125572 w 563563"/>
              <a:gd name="connsiteY176" fmla="*/ 381921 h 682625"/>
              <a:gd name="connsiteX177" fmla="*/ 120207 w 563563"/>
              <a:gd name="connsiteY177" fmla="*/ 376154 h 682625"/>
              <a:gd name="connsiteX178" fmla="*/ 109478 w 563563"/>
              <a:gd name="connsiteY178" fmla="*/ 425674 h 682625"/>
              <a:gd name="connsiteX179" fmla="*/ 107690 w 563563"/>
              <a:gd name="connsiteY179" fmla="*/ 432237 h 682625"/>
              <a:gd name="connsiteX180" fmla="*/ 104908 w 563563"/>
              <a:gd name="connsiteY180" fmla="*/ 438005 h 682625"/>
              <a:gd name="connsiteX181" fmla="*/ 101331 w 563563"/>
              <a:gd name="connsiteY181" fmla="*/ 443176 h 682625"/>
              <a:gd name="connsiteX182" fmla="*/ 97159 w 563563"/>
              <a:gd name="connsiteY182" fmla="*/ 447551 h 682625"/>
              <a:gd name="connsiteX183" fmla="*/ 92589 w 563563"/>
              <a:gd name="connsiteY183" fmla="*/ 451330 h 682625"/>
              <a:gd name="connsiteX184" fmla="*/ 87225 w 563563"/>
              <a:gd name="connsiteY184" fmla="*/ 454512 h 682625"/>
              <a:gd name="connsiteX185" fmla="*/ 81661 w 563563"/>
              <a:gd name="connsiteY185" fmla="*/ 457296 h 682625"/>
              <a:gd name="connsiteX186" fmla="*/ 81661 w 563563"/>
              <a:gd name="connsiteY186" fmla="*/ 648418 h 682625"/>
              <a:gd name="connsiteX187" fmla="*/ 81065 w 563563"/>
              <a:gd name="connsiteY187" fmla="*/ 654981 h 682625"/>
              <a:gd name="connsiteX188" fmla="*/ 79078 w 563563"/>
              <a:gd name="connsiteY188" fmla="*/ 660748 h 682625"/>
              <a:gd name="connsiteX189" fmla="*/ 76098 w 563563"/>
              <a:gd name="connsiteY189" fmla="*/ 666317 h 682625"/>
              <a:gd name="connsiteX190" fmla="*/ 72124 w 563563"/>
              <a:gd name="connsiteY190" fmla="*/ 671090 h 682625"/>
              <a:gd name="connsiteX191" fmla="*/ 67554 w 563563"/>
              <a:gd name="connsiteY191" fmla="*/ 674869 h 682625"/>
              <a:gd name="connsiteX192" fmla="*/ 62190 w 563563"/>
              <a:gd name="connsiteY192" fmla="*/ 677852 h 682625"/>
              <a:gd name="connsiteX193" fmla="*/ 56030 w 563563"/>
              <a:gd name="connsiteY193" fmla="*/ 679642 h 682625"/>
              <a:gd name="connsiteX194" fmla="*/ 49474 w 563563"/>
              <a:gd name="connsiteY194" fmla="*/ 680239 h 682625"/>
              <a:gd name="connsiteX195" fmla="*/ 43116 w 563563"/>
              <a:gd name="connsiteY195" fmla="*/ 679642 h 682625"/>
              <a:gd name="connsiteX196" fmla="*/ 37155 w 563563"/>
              <a:gd name="connsiteY196" fmla="*/ 677852 h 682625"/>
              <a:gd name="connsiteX197" fmla="*/ 31592 w 563563"/>
              <a:gd name="connsiteY197" fmla="*/ 674869 h 682625"/>
              <a:gd name="connsiteX198" fmla="*/ 26823 w 563563"/>
              <a:gd name="connsiteY198" fmla="*/ 671090 h 682625"/>
              <a:gd name="connsiteX199" fmla="*/ 23048 w 563563"/>
              <a:gd name="connsiteY199" fmla="*/ 666317 h 682625"/>
              <a:gd name="connsiteX200" fmla="*/ 19869 w 563563"/>
              <a:gd name="connsiteY200" fmla="*/ 660748 h 682625"/>
              <a:gd name="connsiteX201" fmla="*/ 18279 w 563563"/>
              <a:gd name="connsiteY201" fmla="*/ 654583 h 682625"/>
              <a:gd name="connsiteX202" fmla="*/ 17683 w 563563"/>
              <a:gd name="connsiteY202" fmla="*/ 648418 h 682625"/>
              <a:gd name="connsiteX203" fmla="*/ 17683 w 563563"/>
              <a:gd name="connsiteY203" fmla="*/ 446358 h 682625"/>
              <a:gd name="connsiteX204" fmla="*/ 12517 w 563563"/>
              <a:gd name="connsiteY204" fmla="*/ 441386 h 682625"/>
              <a:gd name="connsiteX205" fmla="*/ 8146 w 563563"/>
              <a:gd name="connsiteY205" fmla="*/ 435817 h 682625"/>
              <a:gd name="connsiteX206" fmla="*/ 4570 w 563563"/>
              <a:gd name="connsiteY206" fmla="*/ 430050 h 682625"/>
              <a:gd name="connsiteX207" fmla="*/ 1788 w 563563"/>
              <a:gd name="connsiteY207" fmla="*/ 423686 h 682625"/>
              <a:gd name="connsiteX208" fmla="*/ 397 w 563563"/>
              <a:gd name="connsiteY208" fmla="*/ 416924 h 682625"/>
              <a:gd name="connsiteX209" fmla="*/ 0 w 563563"/>
              <a:gd name="connsiteY209" fmla="*/ 409764 h 682625"/>
              <a:gd name="connsiteX210" fmla="*/ 993 w 563563"/>
              <a:gd name="connsiteY210" fmla="*/ 402406 h 682625"/>
              <a:gd name="connsiteX211" fmla="*/ 29009 w 563563"/>
              <a:gd name="connsiteY211" fmla="*/ 271544 h 682625"/>
              <a:gd name="connsiteX212" fmla="*/ 30797 w 563563"/>
              <a:gd name="connsiteY212" fmla="*/ 265180 h 682625"/>
              <a:gd name="connsiteX213" fmla="*/ 33578 w 563563"/>
              <a:gd name="connsiteY213" fmla="*/ 259412 h 682625"/>
              <a:gd name="connsiteX214" fmla="*/ 37155 w 563563"/>
              <a:gd name="connsiteY214" fmla="*/ 254440 h 682625"/>
              <a:gd name="connsiteX215" fmla="*/ 41327 w 563563"/>
              <a:gd name="connsiteY215" fmla="*/ 249866 h 682625"/>
              <a:gd name="connsiteX216" fmla="*/ 45897 w 563563"/>
              <a:gd name="connsiteY216" fmla="*/ 246087 h 682625"/>
              <a:gd name="connsiteX217" fmla="*/ 51063 w 563563"/>
              <a:gd name="connsiteY217" fmla="*/ 242706 h 682625"/>
              <a:gd name="connsiteX218" fmla="*/ 56626 w 563563"/>
              <a:gd name="connsiteY218" fmla="*/ 239922 h 682625"/>
              <a:gd name="connsiteX219" fmla="*/ 62388 w 563563"/>
              <a:gd name="connsiteY219" fmla="*/ 237933 h 682625"/>
              <a:gd name="connsiteX220" fmla="*/ 68150 w 563563"/>
              <a:gd name="connsiteY220" fmla="*/ 236342 h 682625"/>
              <a:gd name="connsiteX221" fmla="*/ 74111 w 563563"/>
              <a:gd name="connsiteY221" fmla="*/ 235348 h 682625"/>
              <a:gd name="connsiteX222" fmla="*/ 407988 w 563563"/>
              <a:gd name="connsiteY222" fmla="*/ 203200 h 682625"/>
              <a:gd name="connsiteX223" fmla="*/ 482601 w 563563"/>
              <a:gd name="connsiteY223" fmla="*/ 203200 h 682625"/>
              <a:gd name="connsiteX224" fmla="*/ 482601 w 563563"/>
              <a:gd name="connsiteY224" fmla="*/ 331788 h 682625"/>
              <a:gd name="connsiteX225" fmla="*/ 407988 w 563563"/>
              <a:gd name="connsiteY225" fmla="*/ 331788 h 682625"/>
              <a:gd name="connsiteX226" fmla="*/ 277019 w 563563"/>
              <a:gd name="connsiteY226" fmla="*/ 123825 h 682625"/>
              <a:gd name="connsiteX227" fmla="*/ 389930 w 563563"/>
              <a:gd name="connsiteY227" fmla="*/ 123825 h 682625"/>
              <a:gd name="connsiteX228" fmla="*/ 392708 w 563563"/>
              <a:gd name="connsiteY228" fmla="*/ 124225 h 682625"/>
              <a:gd name="connsiteX229" fmla="*/ 394891 w 563563"/>
              <a:gd name="connsiteY229" fmla="*/ 125423 h 682625"/>
              <a:gd name="connsiteX230" fmla="*/ 396875 w 563563"/>
              <a:gd name="connsiteY230" fmla="*/ 127421 h 682625"/>
              <a:gd name="connsiteX231" fmla="*/ 398066 w 563563"/>
              <a:gd name="connsiteY231" fmla="*/ 129618 h 682625"/>
              <a:gd name="connsiteX232" fmla="*/ 398463 w 563563"/>
              <a:gd name="connsiteY232" fmla="*/ 132415 h 682625"/>
              <a:gd name="connsiteX233" fmla="*/ 398463 w 563563"/>
              <a:gd name="connsiteY233" fmla="*/ 234098 h 682625"/>
              <a:gd name="connsiteX234" fmla="*/ 398066 w 563563"/>
              <a:gd name="connsiteY234" fmla="*/ 236895 h 682625"/>
              <a:gd name="connsiteX235" fmla="*/ 396875 w 563563"/>
              <a:gd name="connsiteY235" fmla="*/ 239292 h 682625"/>
              <a:gd name="connsiteX236" fmla="*/ 394891 w 563563"/>
              <a:gd name="connsiteY236" fmla="*/ 241090 h 682625"/>
              <a:gd name="connsiteX237" fmla="*/ 392708 w 563563"/>
              <a:gd name="connsiteY237" fmla="*/ 242489 h 682625"/>
              <a:gd name="connsiteX238" fmla="*/ 389930 w 563563"/>
              <a:gd name="connsiteY238" fmla="*/ 242888 h 682625"/>
              <a:gd name="connsiteX239" fmla="*/ 277019 w 563563"/>
              <a:gd name="connsiteY239" fmla="*/ 242888 h 682625"/>
              <a:gd name="connsiteX240" fmla="*/ 274241 w 563563"/>
              <a:gd name="connsiteY240" fmla="*/ 242489 h 682625"/>
              <a:gd name="connsiteX241" fmla="*/ 271860 w 563563"/>
              <a:gd name="connsiteY241" fmla="*/ 241090 h 682625"/>
              <a:gd name="connsiteX242" fmla="*/ 270074 w 563563"/>
              <a:gd name="connsiteY242" fmla="*/ 239292 h 682625"/>
              <a:gd name="connsiteX243" fmla="*/ 268685 w 563563"/>
              <a:gd name="connsiteY243" fmla="*/ 236895 h 682625"/>
              <a:gd name="connsiteX244" fmla="*/ 268288 w 563563"/>
              <a:gd name="connsiteY244" fmla="*/ 234098 h 682625"/>
              <a:gd name="connsiteX245" fmla="*/ 268288 w 563563"/>
              <a:gd name="connsiteY245" fmla="*/ 132415 h 682625"/>
              <a:gd name="connsiteX246" fmla="*/ 268685 w 563563"/>
              <a:gd name="connsiteY246" fmla="*/ 129618 h 682625"/>
              <a:gd name="connsiteX247" fmla="*/ 270074 w 563563"/>
              <a:gd name="connsiteY247" fmla="*/ 127421 h 682625"/>
              <a:gd name="connsiteX248" fmla="*/ 271860 w 563563"/>
              <a:gd name="connsiteY248" fmla="*/ 125423 h 682625"/>
              <a:gd name="connsiteX249" fmla="*/ 274241 w 563563"/>
              <a:gd name="connsiteY249" fmla="*/ 124225 h 682625"/>
              <a:gd name="connsiteX250" fmla="*/ 118964 w 563563"/>
              <a:gd name="connsiteY250" fmla="*/ 117475 h 682625"/>
              <a:gd name="connsiteX251" fmla="*/ 128077 w 563563"/>
              <a:gd name="connsiteY251" fmla="*/ 118068 h 682625"/>
              <a:gd name="connsiteX252" fmla="*/ 136596 w 563563"/>
              <a:gd name="connsiteY252" fmla="*/ 119849 h 682625"/>
              <a:gd name="connsiteX253" fmla="*/ 144520 w 563563"/>
              <a:gd name="connsiteY253" fmla="*/ 123013 h 682625"/>
              <a:gd name="connsiteX254" fmla="*/ 152049 w 563563"/>
              <a:gd name="connsiteY254" fmla="*/ 127167 h 682625"/>
              <a:gd name="connsiteX255" fmla="*/ 158784 w 563563"/>
              <a:gd name="connsiteY255" fmla="*/ 132309 h 682625"/>
              <a:gd name="connsiteX256" fmla="*/ 164530 w 563563"/>
              <a:gd name="connsiteY256" fmla="*/ 138045 h 682625"/>
              <a:gd name="connsiteX257" fmla="*/ 169879 w 563563"/>
              <a:gd name="connsiteY257" fmla="*/ 144967 h 682625"/>
              <a:gd name="connsiteX258" fmla="*/ 173841 w 563563"/>
              <a:gd name="connsiteY258" fmla="*/ 152286 h 682625"/>
              <a:gd name="connsiteX259" fmla="*/ 177011 w 563563"/>
              <a:gd name="connsiteY259" fmla="*/ 160197 h 682625"/>
              <a:gd name="connsiteX260" fmla="*/ 178794 w 563563"/>
              <a:gd name="connsiteY260" fmla="*/ 168900 h 682625"/>
              <a:gd name="connsiteX261" fmla="*/ 179388 w 563563"/>
              <a:gd name="connsiteY261" fmla="*/ 177800 h 682625"/>
              <a:gd name="connsiteX262" fmla="*/ 178794 w 563563"/>
              <a:gd name="connsiteY262" fmla="*/ 186700 h 682625"/>
              <a:gd name="connsiteX263" fmla="*/ 177011 w 563563"/>
              <a:gd name="connsiteY263" fmla="*/ 195205 h 682625"/>
              <a:gd name="connsiteX264" fmla="*/ 173841 w 563563"/>
              <a:gd name="connsiteY264" fmla="*/ 203117 h 682625"/>
              <a:gd name="connsiteX265" fmla="*/ 169879 w 563563"/>
              <a:gd name="connsiteY265" fmla="*/ 210633 h 682625"/>
              <a:gd name="connsiteX266" fmla="*/ 164530 w 563563"/>
              <a:gd name="connsiteY266" fmla="*/ 217357 h 682625"/>
              <a:gd name="connsiteX267" fmla="*/ 158784 w 563563"/>
              <a:gd name="connsiteY267" fmla="*/ 223291 h 682625"/>
              <a:gd name="connsiteX268" fmla="*/ 152049 w 563563"/>
              <a:gd name="connsiteY268" fmla="*/ 228434 h 682625"/>
              <a:gd name="connsiteX269" fmla="*/ 144520 w 563563"/>
              <a:gd name="connsiteY269" fmla="*/ 232389 h 682625"/>
              <a:gd name="connsiteX270" fmla="*/ 136596 w 563563"/>
              <a:gd name="connsiteY270" fmla="*/ 235554 h 682625"/>
              <a:gd name="connsiteX271" fmla="*/ 128077 w 563563"/>
              <a:gd name="connsiteY271" fmla="*/ 237334 h 682625"/>
              <a:gd name="connsiteX272" fmla="*/ 118964 w 563563"/>
              <a:gd name="connsiteY272" fmla="*/ 238125 h 682625"/>
              <a:gd name="connsiteX273" fmla="*/ 110247 w 563563"/>
              <a:gd name="connsiteY273" fmla="*/ 237334 h 682625"/>
              <a:gd name="connsiteX274" fmla="*/ 101530 w 563563"/>
              <a:gd name="connsiteY274" fmla="*/ 235554 h 682625"/>
              <a:gd name="connsiteX275" fmla="*/ 93606 w 563563"/>
              <a:gd name="connsiteY275" fmla="*/ 232389 h 682625"/>
              <a:gd name="connsiteX276" fmla="*/ 86077 w 563563"/>
              <a:gd name="connsiteY276" fmla="*/ 228434 h 682625"/>
              <a:gd name="connsiteX277" fmla="*/ 79342 w 563563"/>
              <a:gd name="connsiteY277" fmla="*/ 223291 h 682625"/>
              <a:gd name="connsiteX278" fmla="*/ 73596 w 563563"/>
              <a:gd name="connsiteY278" fmla="*/ 217357 h 682625"/>
              <a:gd name="connsiteX279" fmla="*/ 68247 w 563563"/>
              <a:gd name="connsiteY279" fmla="*/ 210633 h 682625"/>
              <a:gd name="connsiteX280" fmla="*/ 64285 w 563563"/>
              <a:gd name="connsiteY280" fmla="*/ 203117 h 682625"/>
              <a:gd name="connsiteX281" fmla="*/ 61313 w 563563"/>
              <a:gd name="connsiteY281" fmla="*/ 195205 h 682625"/>
              <a:gd name="connsiteX282" fmla="*/ 59332 w 563563"/>
              <a:gd name="connsiteY282" fmla="*/ 186700 h 682625"/>
              <a:gd name="connsiteX283" fmla="*/ 58738 w 563563"/>
              <a:gd name="connsiteY283" fmla="*/ 177800 h 682625"/>
              <a:gd name="connsiteX284" fmla="*/ 59332 w 563563"/>
              <a:gd name="connsiteY284" fmla="*/ 168900 h 682625"/>
              <a:gd name="connsiteX285" fmla="*/ 61313 w 563563"/>
              <a:gd name="connsiteY285" fmla="*/ 160197 h 682625"/>
              <a:gd name="connsiteX286" fmla="*/ 64285 w 563563"/>
              <a:gd name="connsiteY286" fmla="*/ 152286 h 682625"/>
              <a:gd name="connsiteX287" fmla="*/ 68247 w 563563"/>
              <a:gd name="connsiteY287" fmla="*/ 144967 h 682625"/>
              <a:gd name="connsiteX288" fmla="*/ 73596 w 563563"/>
              <a:gd name="connsiteY288" fmla="*/ 138045 h 682625"/>
              <a:gd name="connsiteX289" fmla="*/ 79342 w 563563"/>
              <a:gd name="connsiteY289" fmla="*/ 132309 h 682625"/>
              <a:gd name="connsiteX290" fmla="*/ 86077 w 563563"/>
              <a:gd name="connsiteY290" fmla="*/ 127167 h 682625"/>
              <a:gd name="connsiteX291" fmla="*/ 93606 w 563563"/>
              <a:gd name="connsiteY291" fmla="*/ 123013 h 682625"/>
              <a:gd name="connsiteX292" fmla="*/ 101530 w 563563"/>
              <a:gd name="connsiteY292" fmla="*/ 119849 h 682625"/>
              <a:gd name="connsiteX293" fmla="*/ 110247 w 563563"/>
              <a:gd name="connsiteY293" fmla="*/ 118068 h 682625"/>
              <a:gd name="connsiteX294" fmla="*/ 446794 w 563563"/>
              <a:gd name="connsiteY294" fmla="*/ 49213 h 682625"/>
              <a:gd name="connsiteX295" fmla="*/ 449579 w 563563"/>
              <a:gd name="connsiteY295" fmla="*/ 49607 h 682625"/>
              <a:gd name="connsiteX296" fmla="*/ 558192 w 563563"/>
              <a:gd name="connsiteY296" fmla="*/ 91740 h 682625"/>
              <a:gd name="connsiteX297" fmla="*/ 560579 w 563563"/>
              <a:gd name="connsiteY297" fmla="*/ 93118 h 682625"/>
              <a:gd name="connsiteX298" fmla="*/ 562171 w 563563"/>
              <a:gd name="connsiteY298" fmla="*/ 95087 h 682625"/>
              <a:gd name="connsiteX299" fmla="*/ 563165 w 563563"/>
              <a:gd name="connsiteY299" fmla="*/ 97450 h 682625"/>
              <a:gd name="connsiteX300" fmla="*/ 563563 w 563563"/>
              <a:gd name="connsiteY300" fmla="*/ 100009 h 682625"/>
              <a:gd name="connsiteX301" fmla="*/ 562966 w 563563"/>
              <a:gd name="connsiteY301" fmla="*/ 102765 h 682625"/>
              <a:gd name="connsiteX302" fmla="*/ 526762 w 563563"/>
              <a:gd name="connsiteY302" fmla="*/ 194710 h 682625"/>
              <a:gd name="connsiteX303" fmla="*/ 525170 w 563563"/>
              <a:gd name="connsiteY303" fmla="*/ 197073 h 682625"/>
              <a:gd name="connsiteX304" fmla="*/ 523380 w 563563"/>
              <a:gd name="connsiteY304" fmla="*/ 198845 h 682625"/>
              <a:gd name="connsiteX305" fmla="*/ 520794 w 563563"/>
              <a:gd name="connsiteY305" fmla="*/ 199829 h 682625"/>
              <a:gd name="connsiteX306" fmla="*/ 518208 w 563563"/>
              <a:gd name="connsiteY306" fmla="*/ 200026 h 682625"/>
              <a:gd name="connsiteX307" fmla="*/ 515622 w 563563"/>
              <a:gd name="connsiteY307" fmla="*/ 199435 h 682625"/>
              <a:gd name="connsiteX308" fmla="*/ 406810 w 563563"/>
              <a:gd name="connsiteY308" fmla="*/ 157696 h 682625"/>
              <a:gd name="connsiteX309" fmla="*/ 404622 w 563563"/>
              <a:gd name="connsiteY309" fmla="*/ 156121 h 682625"/>
              <a:gd name="connsiteX310" fmla="*/ 402832 w 563563"/>
              <a:gd name="connsiteY310" fmla="*/ 154152 h 682625"/>
              <a:gd name="connsiteX311" fmla="*/ 401837 w 563563"/>
              <a:gd name="connsiteY311" fmla="*/ 151790 h 682625"/>
              <a:gd name="connsiteX312" fmla="*/ 401638 w 563563"/>
              <a:gd name="connsiteY312" fmla="*/ 149230 h 682625"/>
              <a:gd name="connsiteX313" fmla="*/ 402036 w 563563"/>
              <a:gd name="connsiteY313" fmla="*/ 146671 h 682625"/>
              <a:gd name="connsiteX314" fmla="*/ 438439 w 563563"/>
              <a:gd name="connsiteY314" fmla="*/ 54332 h 682625"/>
              <a:gd name="connsiteX315" fmla="*/ 439832 w 563563"/>
              <a:gd name="connsiteY315" fmla="*/ 52166 h 682625"/>
              <a:gd name="connsiteX316" fmla="*/ 441821 w 563563"/>
              <a:gd name="connsiteY316" fmla="*/ 50394 h 682625"/>
              <a:gd name="connsiteX317" fmla="*/ 444407 w 563563"/>
              <a:gd name="connsiteY317" fmla="*/ 49410 h 682625"/>
              <a:gd name="connsiteX318" fmla="*/ 399974 w 563563"/>
              <a:gd name="connsiteY318" fmla="*/ 0 h 682625"/>
              <a:gd name="connsiteX319" fmla="*/ 402361 w 563563"/>
              <a:gd name="connsiteY319" fmla="*/ 0 h 682625"/>
              <a:gd name="connsiteX320" fmla="*/ 404550 w 563563"/>
              <a:gd name="connsiteY320" fmla="*/ 797 h 682625"/>
              <a:gd name="connsiteX321" fmla="*/ 406142 w 563563"/>
              <a:gd name="connsiteY321" fmla="*/ 1792 h 682625"/>
              <a:gd name="connsiteX322" fmla="*/ 407137 w 563563"/>
              <a:gd name="connsiteY322" fmla="*/ 3783 h 682625"/>
              <a:gd name="connsiteX323" fmla="*/ 428625 w 563563"/>
              <a:gd name="connsiteY323" fmla="*/ 72281 h 682625"/>
              <a:gd name="connsiteX324" fmla="*/ 428625 w 563563"/>
              <a:gd name="connsiteY324" fmla="*/ 74670 h 682625"/>
              <a:gd name="connsiteX325" fmla="*/ 427630 w 563563"/>
              <a:gd name="connsiteY325" fmla="*/ 77060 h 682625"/>
              <a:gd name="connsiteX326" fmla="*/ 425243 w 563563"/>
              <a:gd name="connsiteY326" fmla="*/ 79051 h 682625"/>
              <a:gd name="connsiteX327" fmla="*/ 422457 w 563563"/>
              <a:gd name="connsiteY327" fmla="*/ 80644 h 682625"/>
              <a:gd name="connsiteX328" fmla="*/ 311036 w 563563"/>
              <a:gd name="connsiteY328" fmla="*/ 115490 h 682625"/>
              <a:gd name="connsiteX329" fmla="*/ 308449 w 563563"/>
              <a:gd name="connsiteY329" fmla="*/ 115888 h 682625"/>
              <a:gd name="connsiteX330" fmla="*/ 305863 w 563563"/>
              <a:gd name="connsiteY330" fmla="*/ 115888 h 682625"/>
              <a:gd name="connsiteX331" fmla="*/ 303674 w 563563"/>
              <a:gd name="connsiteY331" fmla="*/ 115092 h 682625"/>
              <a:gd name="connsiteX332" fmla="*/ 302082 w 563563"/>
              <a:gd name="connsiteY332" fmla="*/ 114096 h 682625"/>
              <a:gd name="connsiteX333" fmla="*/ 301087 w 563563"/>
              <a:gd name="connsiteY333" fmla="*/ 112105 h 682625"/>
              <a:gd name="connsiteX334" fmla="*/ 279599 w 563563"/>
              <a:gd name="connsiteY334" fmla="*/ 43807 h 682625"/>
              <a:gd name="connsiteX335" fmla="*/ 279400 w 563563"/>
              <a:gd name="connsiteY335" fmla="*/ 41218 h 682625"/>
              <a:gd name="connsiteX336" fmla="*/ 280793 w 563563"/>
              <a:gd name="connsiteY336" fmla="*/ 39028 h 682625"/>
              <a:gd name="connsiteX337" fmla="*/ 282782 w 563563"/>
              <a:gd name="connsiteY337" fmla="*/ 36837 h 682625"/>
              <a:gd name="connsiteX338" fmla="*/ 285966 w 563563"/>
              <a:gd name="connsiteY338" fmla="*/ 35443 h 682625"/>
              <a:gd name="connsiteX339" fmla="*/ 397188 w 563563"/>
              <a:gd name="connsiteY339" fmla="*/ 398 h 68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563563" h="682625">
                <a:moveTo>
                  <a:pt x="265113" y="258763"/>
                </a:moveTo>
                <a:lnTo>
                  <a:pt x="395288" y="258763"/>
                </a:lnTo>
                <a:lnTo>
                  <a:pt x="395288" y="331788"/>
                </a:lnTo>
                <a:lnTo>
                  <a:pt x="265113" y="331788"/>
                </a:lnTo>
                <a:close/>
                <a:moveTo>
                  <a:pt x="79674" y="234950"/>
                </a:moveTo>
                <a:lnTo>
                  <a:pt x="79873" y="234950"/>
                </a:lnTo>
                <a:lnTo>
                  <a:pt x="80668" y="234950"/>
                </a:lnTo>
                <a:lnTo>
                  <a:pt x="82059" y="234950"/>
                </a:lnTo>
                <a:lnTo>
                  <a:pt x="84642" y="235149"/>
                </a:lnTo>
                <a:lnTo>
                  <a:pt x="87225" y="235348"/>
                </a:lnTo>
                <a:lnTo>
                  <a:pt x="90404" y="235547"/>
                </a:lnTo>
                <a:lnTo>
                  <a:pt x="93781" y="236143"/>
                </a:lnTo>
                <a:lnTo>
                  <a:pt x="96960" y="236740"/>
                </a:lnTo>
                <a:lnTo>
                  <a:pt x="99941" y="237933"/>
                </a:lnTo>
                <a:lnTo>
                  <a:pt x="102325" y="238928"/>
                </a:lnTo>
                <a:lnTo>
                  <a:pt x="104511" y="239723"/>
                </a:lnTo>
                <a:lnTo>
                  <a:pt x="105703" y="240320"/>
                </a:lnTo>
                <a:lnTo>
                  <a:pt x="106299" y="240519"/>
                </a:lnTo>
                <a:lnTo>
                  <a:pt x="111862" y="243701"/>
                </a:lnTo>
                <a:lnTo>
                  <a:pt x="117624" y="247479"/>
                </a:lnTo>
                <a:lnTo>
                  <a:pt x="122591" y="252054"/>
                </a:lnTo>
                <a:lnTo>
                  <a:pt x="127161" y="257224"/>
                </a:lnTo>
                <a:lnTo>
                  <a:pt x="131334" y="262594"/>
                </a:lnTo>
                <a:lnTo>
                  <a:pt x="134513" y="268759"/>
                </a:lnTo>
                <a:lnTo>
                  <a:pt x="136897" y="275322"/>
                </a:lnTo>
                <a:lnTo>
                  <a:pt x="138288" y="281885"/>
                </a:lnTo>
                <a:lnTo>
                  <a:pt x="138685" y="283476"/>
                </a:lnTo>
                <a:lnTo>
                  <a:pt x="138884" y="285067"/>
                </a:lnTo>
                <a:lnTo>
                  <a:pt x="140672" y="296006"/>
                </a:lnTo>
                <a:lnTo>
                  <a:pt x="142063" y="305950"/>
                </a:lnTo>
                <a:lnTo>
                  <a:pt x="143851" y="314700"/>
                </a:lnTo>
                <a:lnTo>
                  <a:pt x="145441" y="322854"/>
                </a:lnTo>
                <a:lnTo>
                  <a:pt x="147626" y="329616"/>
                </a:lnTo>
                <a:lnTo>
                  <a:pt x="149613" y="335781"/>
                </a:lnTo>
                <a:lnTo>
                  <a:pt x="152395" y="340753"/>
                </a:lnTo>
                <a:lnTo>
                  <a:pt x="155574" y="345328"/>
                </a:lnTo>
                <a:lnTo>
                  <a:pt x="158951" y="348708"/>
                </a:lnTo>
                <a:lnTo>
                  <a:pt x="163124" y="351692"/>
                </a:lnTo>
                <a:lnTo>
                  <a:pt x="168290" y="354476"/>
                </a:lnTo>
                <a:lnTo>
                  <a:pt x="174449" y="357061"/>
                </a:lnTo>
                <a:lnTo>
                  <a:pt x="181602" y="359647"/>
                </a:lnTo>
                <a:lnTo>
                  <a:pt x="189550" y="361636"/>
                </a:lnTo>
                <a:lnTo>
                  <a:pt x="198888" y="363823"/>
                </a:lnTo>
                <a:lnTo>
                  <a:pt x="209220" y="365613"/>
                </a:lnTo>
                <a:lnTo>
                  <a:pt x="220942" y="367403"/>
                </a:lnTo>
                <a:lnTo>
                  <a:pt x="225711" y="368596"/>
                </a:lnTo>
                <a:lnTo>
                  <a:pt x="229883" y="370386"/>
                </a:lnTo>
                <a:lnTo>
                  <a:pt x="233460" y="373170"/>
                </a:lnTo>
                <a:lnTo>
                  <a:pt x="236639" y="376353"/>
                </a:lnTo>
                <a:lnTo>
                  <a:pt x="238824" y="380330"/>
                </a:lnTo>
                <a:lnTo>
                  <a:pt x="240613" y="384507"/>
                </a:lnTo>
                <a:lnTo>
                  <a:pt x="241209" y="389280"/>
                </a:lnTo>
                <a:lnTo>
                  <a:pt x="241010" y="393854"/>
                </a:lnTo>
                <a:lnTo>
                  <a:pt x="240414" y="397235"/>
                </a:lnTo>
                <a:lnTo>
                  <a:pt x="239023" y="400417"/>
                </a:lnTo>
                <a:lnTo>
                  <a:pt x="237632" y="403201"/>
                </a:lnTo>
                <a:lnTo>
                  <a:pt x="263661" y="549973"/>
                </a:lnTo>
                <a:lnTo>
                  <a:pt x="418241" y="549973"/>
                </a:lnTo>
                <a:lnTo>
                  <a:pt x="426586" y="516562"/>
                </a:lnTo>
                <a:lnTo>
                  <a:pt x="374728" y="516562"/>
                </a:lnTo>
                <a:lnTo>
                  <a:pt x="374728" y="541422"/>
                </a:lnTo>
                <a:lnTo>
                  <a:pt x="287702" y="541422"/>
                </a:lnTo>
                <a:lnTo>
                  <a:pt x="287702" y="512982"/>
                </a:lnTo>
                <a:lnTo>
                  <a:pt x="285914" y="510396"/>
                </a:lnTo>
                <a:lnTo>
                  <a:pt x="284324" y="507413"/>
                </a:lnTo>
                <a:lnTo>
                  <a:pt x="284126" y="504032"/>
                </a:lnTo>
                <a:lnTo>
                  <a:pt x="284324" y="500651"/>
                </a:lnTo>
                <a:lnTo>
                  <a:pt x="285914" y="497668"/>
                </a:lnTo>
                <a:lnTo>
                  <a:pt x="287702" y="494884"/>
                </a:lnTo>
                <a:lnTo>
                  <a:pt x="287702" y="491702"/>
                </a:lnTo>
                <a:lnTo>
                  <a:pt x="293861" y="491702"/>
                </a:lnTo>
                <a:lnTo>
                  <a:pt x="295252" y="491304"/>
                </a:lnTo>
                <a:lnTo>
                  <a:pt x="296842" y="491304"/>
                </a:lnTo>
                <a:lnTo>
                  <a:pt x="432745" y="491304"/>
                </a:lnTo>
                <a:lnTo>
                  <a:pt x="441090" y="457893"/>
                </a:lnTo>
                <a:lnTo>
                  <a:pt x="428374" y="457893"/>
                </a:lnTo>
                <a:lnTo>
                  <a:pt x="428374" y="478377"/>
                </a:lnTo>
                <a:lnTo>
                  <a:pt x="354263" y="478377"/>
                </a:lnTo>
                <a:lnTo>
                  <a:pt x="354263" y="457893"/>
                </a:lnTo>
                <a:lnTo>
                  <a:pt x="342938" y="457893"/>
                </a:lnTo>
                <a:lnTo>
                  <a:pt x="342938" y="478377"/>
                </a:lnTo>
                <a:lnTo>
                  <a:pt x="268827" y="478377"/>
                </a:lnTo>
                <a:lnTo>
                  <a:pt x="268827" y="348112"/>
                </a:lnTo>
                <a:lnTo>
                  <a:pt x="342938" y="348112"/>
                </a:lnTo>
                <a:lnTo>
                  <a:pt x="342938" y="432436"/>
                </a:lnTo>
                <a:lnTo>
                  <a:pt x="354263" y="432436"/>
                </a:lnTo>
                <a:lnTo>
                  <a:pt x="354263" y="348112"/>
                </a:lnTo>
                <a:lnTo>
                  <a:pt x="428374" y="348112"/>
                </a:lnTo>
                <a:lnTo>
                  <a:pt x="428374" y="432436"/>
                </a:lnTo>
                <a:lnTo>
                  <a:pt x="457383" y="432436"/>
                </a:lnTo>
                <a:lnTo>
                  <a:pt x="460164" y="432834"/>
                </a:lnTo>
                <a:lnTo>
                  <a:pt x="462747" y="433828"/>
                </a:lnTo>
                <a:lnTo>
                  <a:pt x="465131" y="435419"/>
                </a:lnTo>
                <a:lnTo>
                  <a:pt x="467317" y="437408"/>
                </a:lnTo>
                <a:lnTo>
                  <a:pt x="469105" y="440590"/>
                </a:lnTo>
                <a:lnTo>
                  <a:pt x="469900" y="444568"/>
                </a:lnTo>
                <a:lnTo>
                  <a:pt x="469503" y="448346"/>
                </a:lnTo>
                <a:lnTo>
                  <a:pt x="440494" y="565685"/>
                </a:lnTo>
                <a:lnTo>
                  <a:pt x="439302" y="568867"/>
                </a:lnTo>
                <a:lnTo>
                  <a:pt x="437315" y="571651"/>
                </a:lnTo>
                <a:lnTo>
                  <a:pt x="434732" y="573441"/>
                </a:lnTo>
                <a:lnTo>
                  <a:pt x="431553" y="575032"/>
                </a:lnTo>
                <a:lnTo>
                  <a:pt x="428175" y="575430"/>
                </a:lnTo>
                <a:lnTo>
                  <a:pt x="267833" y="575430"/>
                </a:lnTo>
                <a:lnTo>
                  <a:pt x="274191" y="613614"/>
                </a:lnTo>
                <a:lnTo>
                  <a:pt x="416453" y="613614"/>
                </a:lnTo>
                <a:lnTo>
                  <a:pt x="420426" y="614410"/>
                </a:lnTo>
                <a:lnTo>
                  <a:pt x="424003" y="616001"/>
                </a:lnTo>
                <a:lnTo>
                  <a:pt x="426784" y="618785"/>
                </a:lnTo>
                <a:lnTo>
                  <a:pt x="428374" y="622365"/>
                </a:lnTo>
                <a:lnTo>
                  <a:pt x="429169" y="626343"/>
                </a:lnTo>
                <a:lnTo>
                  <a:pt x="428771" y="629326"/>
                </a:lnTo>
                <a:lnTo>
                  <a:pt x="427778" y="631911"/>
                </a:lnTo>
                <a:lnTo>
                  <a:pt x="426387" y="634298"/>
                </a:lnTo>
                <a:lnTo>
                  <a:pt x="424201" y="636485"/>
                </a:lnTo>
                <a:lnTo>
                  <a:pt x="428374" y="639270"/>
                </a:lnTo>
                <a:lnTo>
                  <a:pt x="432149" y="643048"/>
                </a:lnTo>
                <a:lnTo>
                  <a:pt x="434931" y="647623"/>
                </a:lnTo>
                <a:lnTo>
                  <a:pt x="436520" y="652594"/>
                </a:lnTo>
                <a:lnTo>
                  <a:pt x="437315" y="657964"/>
                </a:lnTo>
                <a:lnTo>
                  <a:pt x="436520" y="663732"/>
                </a:lnTo>
                <a:lnTo>
                  <a:pt x="434732" y="668902"/>
                </a:lnTo>
                <a:lnTo>
                  <a:pt x="431752" y="673477"/>
                </a:lnTo>
                <a:lnTo>
                  <a:pt x="427977" y="677454"/>
                </a:lnTo>
                <a:lnTo>
                  <a:pt x="423407" y="680040"/>
                </a:lnTo>
                <a:lnTo>
                  <a:pt x="418241" y="682028"/>
                </a:lnTo>
                <a:lnTo>
                  <a:pt x="412677" y="682625"/>
                </a:lnTo>
                <a:lnTo>
                  <a:pt x="406916" y="682028"/>
                </a:lnTo>
                <a:lnTo>
                  <a:pt x="401750" y="680040"/>
                </a:lnTo>
                <a:lnTo>
                  <a:pt x="397378" y="677454"/>
                </a:lnTo>
                <a:lnTo>
                  <a:pt x="393603" y="673477"/>
                </a:lnTo>
                <a:lnTo>
                  <a:pt x="390623" y="668902"/>
                </a:lnTo>
                <a:lnTo>
                  <a:pt x="388636" y="663732"/>
                </a:lnTo>
                <a:lnTo>
                  <a:pt x="388040" y="657964"/>
                </a:lnTo>
                <a:lnTo>
                  <a:pt x="388636" y="652396"/>
                </a:lnTo>
                <a:lnTo>
                  <a:pt x="390623" y="647225"/>
                </a:lnTo>
                <a:lnTo>
                  <a:pt x="393405" y="642651"/>
                </a:lnTo>
                <a:lnTo>
                  <a:pt x="397180" y="638872"/>
                </a:lnTo>
                <a:lnTo>
                  <a:pt x="280549" y="638872"/>
                </a:lnTo>
                <a:lnTo>
                  <a:pt x="284324" y="642651"/>
                </a:lnTo>
                <a:lnTo>
                  <a:pt x="287305" y="647225"/>
                </a:lnTo>
                <a:lnTo>
                  <a:pt x="289291" y="652396"/>
                </a:lnTo>
                <a:lnTo>
                  <a:pt x="289888" y="657964"/>
                </a:lnTo>
                <a:lnTo>
                  <a:pt x="289291" y="663732"/>
                </a:lnTo>
                <a:lnTo>
                  <a:pt x="287305" y="668902"/>
                </a:lnTo>
                <a:lnTo>
                  <a:pt x="284324" y="673477"/>
                </a:lnTo>
                <a:lnTo>
                  <a:pt x="280549" y="677454"/>
                </a:lnTo>
                <a:lnTo>
                  <a:pt x="275979" y="680040"/>
                </a:lnTo>
                <a:lnTo>
                  <a:pt x="270813" y="682028"/>
                </a:lnTo>
                <a:lnTo>
                  <a:pt x="265250" y="682625"/>
                </a:lnTo>
                <a:lnTo>
                  <a:pt x="259687" y="682028"/>
                </a:lnTo>
                <a:lnTo>
                  <a:pt x="254322" y="680040"/>
                </a:lnTo>
                <a:lnTo>
                  <a:pt x="249752" y="677454"/>
                </a:lnTo>
                <a:lnTo>
                  <a:pt x="245977" y="673477"/>
                </a:lnTo>
                <a:lnTo>
                  <a:pt x="242997" y="668902"/>
                </a:lnTo>
                <a:lnTo>
                  <a:pt x="241407" y="663732"/>
                </a:lnTo>
                <a:lnTo>
                  <a:pt x="240613" y="657964"/>
                </a:lnTo>
                <a:lnTo>
                  <a:pt x="241209" y="653191"/>
                </a:lnTo>
                <a:lnTo>
                  <a:pt x="242401" y="648816"/>
                </a:lnTo>
                <a:lnTo>
                  <a:pt x="244785" y="644639"/>
                </a:lnTo>
                <a:lnTo>
                  <a:pt x="247368" y="641060"/>
                </a:lnTo>
                <a:lnTo>
                  <a:pt x="250944" y="638076"/>
                </a:lnTo>
                <a:lnTo>
                  <a:pt x="255117" y="635690"/>
                </a:lnTo>
                <a:lnTo>
                  <a:pt x="253130" y="633701"/>
                </a:lnTo>
                <a:lnTo>
                  <a:pt x="251739" y="631116"/>
                </a:lnTo>
                <a:lnTo>
                  <a:pt x="250746" y="628331"/>
                </a:lnTo>
                <a:lnTo>
                  <a:pt x="240613" y="564889"/>
                </a:lnTo>
                <a:lnTo>
                  <a:pt x="213591" y="413941"/>
                </a:lnTo>
                <a:lnTo>
                  <a:pt x="199683" y="411753"/>
                </a:lnTo>
                <a:lnTo>
                  <a:pt x="186768" y="409167"/>
                </a:lnTo>
                <a:lnTo>
                  <a:pt x="175045" y="406383"/>
                </a:lnTo>
                <a:lnTo>
                  <a:pt x="164316" y="403201"/>
                </a:lnTo>
                <a:lnTo>
                  <a:pt x="154978" y="399820"/>
                </a:lnTo>
                <a:lnTo>
                  <a:pt x="146235" y="395843"/>
                </a:lnTo>
                <a:lnTo>
                  <a:pt x="138486" y="391666"/>
                </a:lnTo>
                <a:lnTo>
                  <a:pt x="131532" y="387092"/>
                </a:lnTo>
                <a:lnTo>
                  <a:pt x="125572" y="381921"/>
                </a:lnTo>
                <a:lnTo>
                  <a:pt x="120207" y="376154"/>
                </a:lnTo>
                <a:lnTo>
                  <a:pt x="109478" y="425674"/>
                </a:lnTo>
                <a:lnTo>
                  <a:pt x="107690" y="432237"/>
                </a:lnTo>
                <a:lnTo>
                  <a:pt x="104908" y="438005"/>
                </a:lnTo>
                <a:lnTo>
                  <a:pt x="101331" y="443176"/>
                </a:lnTo>
                <a:lnTo>
                  <a:pt x="97159" y="447551"/>
                </a:lnTo>
                <a:lnTo>
                  <a:pt x="92589" y="451330"/>
                </a:lnTo>
                <a:lnTo>
                  <a:pt x="87225" y="454512"/>
                </a:lnTo>
                <a:lnTo>
                  <a:pt x="81661" y="457296"/>
                </a:lnTo>
                <a:lnTo>
                  <a:pt x="81661" y="648418"/>
                </a:lnTo>
                <a:lnTo>
                  <a:pt x="81065" y="654981"/>
                </a:lnTo>
                <a:lnTo>
                  <a:pt x="79078" y="660748"/>
                </a:lnTo>
                <a:lnTo>
                  <a:pt x="76098" y="666317"/>
                </a:lnTo>
                <a:lnTo>
                  <a:pt x="72124" y="671090"/>
                </a:lnTo>
                <a:lnTo>
                  <a:pt x="67554" y="674869"/>
                </a:lnTo>
                <a:lnTo>
                  <a:pt x="62190" y="677852"/>
                </a:lnTo>
                <a:lnTo>
                  <a:pt x="56030" y="679642"/>
                </a:lnTo>
                <a:lnTo>
                  <a:pt x="49474" y="680239"/>
                </a:lnTo>
                <a:lnTo>
                  <a:pt x="43116" y="679642"/>
                </a:lnTo>
                <a:lnTo>
                  <a:pt x="37155" y="677852"/>
                </a:lnTo>
                <a:lnTo>
                  <a:pt x="31592" y="674869"/>
                </a:lnTo>
                <a:lnTo>
                  <a:pt x="26823" y="671090"/>
                </a:lnTo>
                <a:lnTo>
                  <a:pt x="23048" y="666317"/>
                </a:lnTo>
                <a:lnTo>
                  <a:pt x="19869" y="660748"/>
                </a:lnTo>
                <a:lnTo>
                  <a:pt x="18279" y="654583"/>
                </a:lnTo>
                <a:lnTo>
                  <a:pt x="17683" y="648418"/>
                </a:lnTo>
                <a:lnTo>
                  <a:pt x="17683" y="446358"/>
                </a:lnTo>
                <a:lnTo>
                  <a:pt x="12517" y="441386"/>
                </a:lnTo>
                <a:lnTo>
                  <a:pt x="8146" y="435817"/>
                </a:lnTo>
                <a:lnTo>
                  <a:pt x="4570" y="430050"/>
                </a:lnTo>
                <a:lnTo>
                  <a:pt x="1788" y="423686"/>
                </a:lnTo>
                <a:lnTo>
                  <a:pt x="397" y="416924"/>
                </a:lnTo>
                <a:lnTo>
                  <a:pt x="0" y="409764"/>
                </a:lnTo>
                <a:lnTo>
                  <a:pt x="993" y="402406"/>
                </a:lnTo>
                <a:lnTo>
                  <a:pt x="29009" y="271544"/>
                </a:lnTo>
                <a:lnTo>
                  <a:pt x="30797" y="265180"/>
                </a:lnTo>
                <a:lnTo>
                  <a:pt x="33578" y="259412"/>
                </a:lnTo>
                <a:lnTo>
                  <a:pt x="37155" y="254440"/>
                </a:lnTo>
                <a:lnTo>
                  <a:pt x="41327" y="249866"/>
                </a:lnTo>
                <a:lnTo>
                  <a:pt x="45897" y="246087"/>
                </a:lnTo>
                <a:lnTo>
                  <a:pt x="51063" y="242706"/>
                </a:lnTo>
                <a:lnTo>
                  <a:pt x="56626" y="239922"/>
                </a:lnTo>
                <a:lnTo>
                  <a:pt x="62388" y="237933"/>
                </a:lnTo>
                <a:lnTo>
                  <a:pt x="68150" y="236342"/>
                </a:lnTo>
                <a:lnTo>
                  <a:pt x="74111" y="235348"/>
                </a:lnTo>
                <a:close/>
                <a:moveTo>
                  <a:pt x="407988" y="203200"/>
                </a:moveTo>
                <a:lnTo>
                  <a:pt x="482601" y="203200"/>
                </a:lnTo>
                <a:lnTo>
                  <a:pt x="482601" y="331788"/>
                </a:lnTo>
                <a:lnTo>
                  <a:pt x="407988" y="331788"/>
                </a:lnTo>
                <a:close/>
                <a:moveTo>
                  <a:pt x="277019" y="123825"/>
                </a:moveTo>
                <a:lnTo>
                  <a:pt x="389930" y="123825"/>
                </a:lnTo>
                <a:lnTo>
                  <a:pt x="392708" y="124225"/>
                </a:lnTo>
                <a:lnTo>
                  <a:pt x="394891" y="125423"/>
                </a:lnTo>
                <a:lnTo>
                  <a:pt x="396875" y="127421"/>
                </a:lnTo>
                <a:lnTo>
                  <a:pt x="398066" y="129618"/>
                </a:lnTo>
                <a:lnTo>
                  <a:pt x="398463" y="132415"/>
                </a:lnTo>
                <a:lnTo>
                  <a:pt x="398463" y="234098"/>
                </a:lnTo>
                <a:lnTo>
                  <a:pt x="398066" y="236895"/>
                </a:lnTo>
                <a:lnTo>
                  <a:pt x="396875" y="239292"/>
                </a:lnTo>
                <a:lnTo>
                  <a:pt x="394891" y="241090"/>
                </a:lnTo>
                <a:lnTo>
                  <a:pt x="392708" y="242489"/>
                </a:lnTo>
                <a:lnTo>
                  <a:pt x="389930" y="242888"/>
                </a:lnTo>
                <a:lnTo>
                  <a:pt x="277019" y="242888"/>
                </a:lnTo>
                <a:lnTo>
                  <a:pt x="274241" y="242489"/>
                </a:lnTo>
                <a:lnTo>
                  <a:pt x="271860" y="241090"/>
                </a:lnTo>
                <a:lnTo>
                  <a:pt x="270074" y="239292"/>
                </a:lnTo>
                <a:lnTo>
                  <a:pt x="268685" y="236895"/>
                </a:lnTo>
                <a:lnTo>
                  <a:pt x="268288" y="234098"/>
                </a:lnTo>
                <a:lnTo>
                  <a:pt x="268288" y="132415"/>
                </a:lnTo>
                <a:lnTo>
                  <a:pt x="268685" y="129618"/>
                </a:lnTo>
                <a:lnTo>
                  <a:pt x="270074" y="127421"/>
                </a:lnTo>
                <a:lnTo>
                  <a:pt x="271860" y="125423"/>
                </a:lnTo>
                <a:lnTo>
                  <a:pt x="274241" y="124225"/>
                </a:lnTo>
                <a:close/>
                <a:moveTo>
                  <a:pt x="118964" y="117475"/>
                </a:moveTo>
                <a:lnTo>
                  <a:pt x="128077" y="118068"/>
                </a:lnTo>
                <a:lnTo>
                  <a:pt x="136596" y="119849"/>
                </a:lnTo>
                <a:lnTo>
                  <a:pt x="144520" y="123013"/>
                </a:lnTo>
                <a:lnTo>
                  <a:pt x="152049" y="127167"/>
                </a:lnTo>
                <a:lnTo>
                  <a:pt x="158784" y="132309"/>
                </a:lnTo>
                <a:lnTo>
                  <a:pt x="164530" y="138045"/>
                </a:lnTo>
                <a:lnTo>
                  <a:pt x="169879" y="144967"/>
                </a:lnTo>
                <a:lnTo>
                  <a:pt x="173841" y="152286"/>
                </a:lnTo>
                <a:lnTo>
                  <a:pt x="177011" y="160197"/>
                </a:lnTo>
                <a:lnTo>
                  <a:pt x="178794" y="168900"/>
                </a:lnTo>
                <a:lnTo>
                  <a:pt x="179388" y="177800"/>
                </a:lnTo>
                <a:lnTo>
                  <a:pt x="178794" y="186700"/>
                </a:lnTo>
                <a:lnTo>
                  <a:pt x="177011" y="195205"/>
                </a:lnTo>
                <a:lnTo>
                  <a:pt x="173841" y="203117"/>
                </a:lnTo>
                <a:lnTo>
                  <a:pt x="169879" y="210633"/>
                </a:lnTo>
                <a:lnTo>
                  <a:pt x="164530" y="217357"/>
                </a:lnTo>
                <a:lnTo>
                  <a:pt x="158784" y="223291"/>
                </a:lnTo>
                <a:lnTo>
                  <a:pt x="152049" y="228434"/>
                </a:lnTo>
                <a:lnTo>
                  <a:pt x="144520" y="232389"/>
                </a:lnTo>
                <a:lnTo>
                  <a:pt x="136596" y="235554"/>
                </a:lnTo>
                <a:lnTo>
                  <a:pt x="128077" y="237334"/>
                </a:lnTo>
                <a:lnTo>
                  <a:pt x="118964" y="238125"/>
                </a:lnTo>
                <a:lnTo>
                  <a:pt x="110247" y="237334"/>
                </a:lnTo>
                <a:lnTo>
                  <a:pt x="101530" y="235554"/>
                </a:lnTo>
                <a:lnTo>
                  <a:pt x="93606" y="232389"/>
                </a:lnTo>
                <a:lnTo>
                  <a:pt x="86077" y="228434"/>
                </a:lnTo>
                <a:lnTo>
                  <a:pt x="79342" y="223291"/>
                </a:lnTo>
                <a:lnTo>
                  <a:pt x="73596" y="217357"/>
                </a:lnTo>
                <a:lnTo>
                  <a:pt x="68247" y="210633"/>
                </a:lnTo>
                <a:lnTo>
                  <a:pt x="64285" y="203117"/>
                </a:lnTo>
                <a:lnTo>
                  <a:pt x="61313" y="195205"/>
                </a:lnTo>
                <a:lnTo>
                  <a:pt x="59332" y="186700"/>
                </a:lnTo>
                <a:lnTo>
                  <a:pt x="58738" y="177800"/>
                </a:lnTo>
                <a:lnTo>
                  <a:pt x="59332" y="168900"/>
                </a:lnTo>
                <a:lnTo>
                  <a:pt x="61313" y="160197"/>
                </a:lnTo>
                <a:lnTo>
                  <a:pt x="64285" y="152286"/>
                </a:lnTo>
                <a:lnTo>
                  <a:pt x="68247" y="144967"/>
                </a:lnTo>
                <a:lnTo>
                  <a:pt x="73596" y="138045"/>
                </a:lnTo>
                <a:lnTo>
                  <a:pt x="79342" y="132309"/>
                </a:lnTo>
                <a:lnTo>
                  <a:pt x="86077" y="127167"/>
                </a:lnTo>
                <a:lnTo>
                  <a:pt x="93606" y="123013"/>
                </a:lnTo>
                <a:lnTo>
                  <a:pt x="101530" y="119849"/>
                </a:lnTo>
                <a:lnTo>
                  <a:pt x="110247" y="118068"/>
                </a:lnTo>
                <a:close/>
                <a:moveTo>
                  <a:pt x="446794" y="49213"/>
                </a:moveTo>
                <a:lnTo>
                  <a:pt x="449579" y="49607"/>
                </a:lnTo>
                <a:lnTo>
                  <a:pt x="558192" y="91740"/>
                </a:lnTo>
                <a:lnTo>
                  <a:pt x="560579" y="93118"/>
                </a:lnTo>
                <a:lnTo>
                  <a:pt x="562171" y="95087"/>
                </a:lnTo>
                <a:lnTo>
                  <a:pt x="563165" y="97450"/>
                </a:lnTo>
                <a:lnTo>
                  <a:pt x="563563" y="100009"/>
                </a:lnTo>
                <a:lnTo>
                  <a:pt x="562966" y="102765"/>
                </a:lnTo>
                <a:lnTo>
                  <a:pt x="526762" y="194710"/>
                </a:lnTo>
                <a:lnTo>
                  <a:pt x="525170" y="197073"/>
                </a:lnTo>
                <a:lnTo>
                  <a:pt x="523380" y="198845"/>
                </a:lnTo>
                <a:lnTo>
                  <a:pt x="520794" y="199829"/>
                </a:lnTo>
                <a:lnTo>
                  <a:pt x="518208" y="200026"/>
                </a:lnTo>
                <a:lnTo>
                  <a:pt x="515622" y="199435"/>
                </a:lnTo>
                <a:lnTo>
                  <a:pt x="406810" y="157696"/>
                </a:lnTo>
                <a:lnTo>
                  <a:pt x="404622" y="156121"/>
                </a:lnTo>
                <a:lnTo>
                  <a:pt x="402832" y="154152"/>
                </a:lnTo>
                <a:lnTo>
                  <a:pt x="401837" y="151790"/>
                </a:lnTo>
                <a:lnTo>
                  <a:pt x="401638" y="149230"/>
                </a:lnTo>
                <a:lnTo>
                  <a:pt x="402036" y="146671"/>
                </a:lnTo>
                <a:lnTo>
                  <a:pt x="438439" y="54332"/>
                </a:lnTo>
                <a:lnTo>
                  <a:pt x="439832" y="52166"/>
                </a:lnTo>
                <a:lnTo>
                  <a:pt x="441821" y="50394"/>
                </a:lnTo>
                <a:lnTo>
                  <a:pt x="444407" y="49410"/>
                </a:lnTo>
                <a:close/>
                <a:moveTo>
                  <a:pt x="399974" y="0"/>
                </a:moveTo>
                <a:lnTo>
                  <a:pt x="402361" y="0"/>
                </a:lnTo>
                <a:lnTo>
                  <a:pt x="404550" y="797"/>
                </a:lnTo>
                <a:lnTo>
                  <a:pt x="406142" y="1792"/>
                </a:lnTo>
                <a:lnTo>
                  <a:pt x="407137" y="3783"/>
                </a:lnTo>
                <a:lnTo>
                  <a:pt x="428625" y="72281"/>
                </a:lnTo>
                <a:lnTo>
                  <a:pt x="428625" y="74670"/>
                </a:lnTo>
                <a:lnTo>
                  <a:pt x="427630" y="77060"/>
                </a:lnTo>
                <a:lnTo>
                  <a:pt x="425243" y="79051"/>
                </a:lnTo>
                <a:lnTo>
                  <a:pt x="422457" y="80644"/>
                </a:lnTo>
                <a:lnTo>
                  <a:pt x="311036" y="115490"/>
                </a:lnTo>
                <a:lnTo>
                  <a:pt x="308449" y="115888"/>
                </a:lnTo>
                <a:lnTo>
                  <a:pt x="305863" y="115888"/>
                </a:lnTo>
                <a:lnTo>
                  <a:pt x="303674" y="115092"/>
                </a:lnTo>
                <a:lnTo>
                  <a:pt x="302082" y="114096"/>
                </a:lnTo>
                <a:lnTo>
                  <a:pt x="301087" y="112105"/>
                </a:lnTo>
                <a:lnTo>
                  <a:pt x="279599" y="43807"/>
                </a:lnTo>
                <a:lnTo>
                  <a:pt x="279400" y="41218"/>
                </a:lnTo>
                <a:lnTo>
                  <a:pt x="280793" y="39028"/>
                </a:lnTo>
                <a:lnTo>
                  <a:pt x="282782" y="36837"/>
                </a:lnTo>
                <a:lnTo>
                  <a:pt x="285966" y="35443"/>
                </a:lnTo>
                <a:lnTo>
                  <a:pt x="397188" y="39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63" name="Freeform 78"/>
          <p:cNvSpPr>
            <a:spLocks noEditPoints="1"/>
          </p:cNvSpPr>
          <p:nvPr/>
        </p:nvSpPr>
        <p:spPr bwMode="auto">
          <a:xfrm>
            <a:off x="2087560" y="5309025"/>
            <a:ext cx="601796" cy="574376"/>
          </a:xfrm>
          <a:custGeom>
            <a:avLst/>
            <a:gdLst>
              <a:gd name="T0" fmla="*/ 1669 w 3335"/>
              <a:gd name="T1" fmla="*/ 2795 h 3178"/>
              <a:gd name="T2" fmla="*/ 1854 w 3335"/>
              <a:gd name="T3" fmla="*/ 2939 h 3178"/>
              <a:gd name="T4" fmla="*/ 2199 w 3335"/>
              <a:gd name="T5" fmla="*/ 3023 h 3178"/>
              <a:gd name="T6" fmla="*/ 2623 w 3335"/>
              <a:gd name="T7" fmla="*/ 3023 h 3178"/>
              <a:gd name="T8" fmla="*/ 2969 w 3335"/>
              <a:gd name="T9" fmla="*/ 2939 h 3178"/>
              <a:gd name="T10" fmla="*/ 3154 w 3335"/>
              <a:gd name="T11" fmla="*/ 2795 h 3178"/>
              <a:gd name="T12" fmla="*/ 3156 w 3335"/>
              <a:gd name="T13" fmla="*/ 2565 h 3178"/>
              <a:gd name="T14" fmla="*/ 2978 w 3335"/>
              <a:gd name="T15" fmla="*/ 2715 h 3178"/>
              <a:gd name="T16" fmla="*/ 2628 w 3335"/>
              <a:gd name="T17" fmla="*/ 2802 h 3178"/>
              <a:gd name="T18" fmla="*/ 2195 w 3335"/>
              <a:gd name="T19" fmla="*/ 2802 h 3178"/>
              <a:gd name="T20" fmla="*/ 1845 w 3335"/>
              <a:gd name="T21" fmla="*/ 2715 h 3178"/>
              <a:gd name="T22" fmla="*/ 1668 w 3335"/>
              <a:gd name="T23" fmla="*/ 2565 h 3178"/>
              <a:gd name="T24" fmla="*/ 1659 w 3335"/>
              <a:gd name="T25" fmla="*/ 2405 h 3178"/>
              <a:gd name="T26" fmla="*/ 1809 w 3335"/>
              <a:gd name="T27" fmla="*/ 2555 h 3178"/>
              <a:gd name="T28" fmla="*/ 2133 w 3335"/>
              <a:gd name="T29" fmla="*/ 2652 h 3178"/>
              <a:gd name="T30" fmla="*/ 2555 w 3335"/>
              <a:gd name="T31" fmla="*/ 2667 h 3178"/>
              <a:gd name="T32" fmla="*/ 2922 w 3335"/>
              <a:gd name="T33" fmla="*/ 2595 h 3178"/>
              <a:gd name="T34" fmla="*/ 3137 w 3335"/>
              <a:gd name="T35" fmla="*/ 2458 h 3178"/>
              <a:gd name="T36" fmla="*/ 3163 w 3335"/>
              <a:gd name="T37" fmla="*/ 2174 h 3178"/>
              <a:gd name="T38" fmla="*/ 3021 w 3335"/>
              <a:gd name="T39" fmla="*/ 2330 h 3178"/>
              <a:gd name="T40" fmla="*/ 2695 w 3335"/>
              <a:gd name="T41" fmla="*/ 2431 h 3178"/>
              <a:gd name="T42" fmla="*/ 2265 w 3335"/>
              <a:gd name="T43" fmla="*/ 2446 h 3178"/>
              <a:gd name="T44" fmla="*/ 1894 w 3335"/>
              <a:gd name="T45" fmla="*/ 2371 h 3178"/>
              <a:gd name="T46" fmla="*/ 1683 w 3335"/>
              <a:gd name="T47" fmla="*/ 2230 h 3178"/>
              <a:gd name="T48" fmla="*/ 1031 w 3335"/>
              <a:gd name="T49" fmla="*/ 1908 h 3178"/>
              <a:gd name="T50" fmla="*/ 2133 w 3335"/>
              <a:gd name="T51" fmla="*/ 1714 h 3178"/>
              <a:gd name="T52" fmla="*/ 1809 w 3335"/>
              <a:gd name="T53" fmla="*/ 1810 h 3178"/>
              <a:gd name="T54" fmla="*/ 1659 w 3335"/>
              <a:gd name="T55" fmla="*/ 1961 h 3178"/>
              <a:gd name="T56" fmla="*/ 1737 w 3335"/>
              <a:gd name="T57" fmla="*/ 2123 h 3178"/>
              <a:gd name="T58" fmla="*/ 2010 w 3335"/>
              <a:gd name="T59" fmla="*/ 2241 h 3178"/>
              <a:gd name="T60" fmla="*/ 2411 w 3335"/>
              <a:gd name="T61" fmla="*/ 2286 h 3178"/>
              <a:gd name="T62" fmla="*/ 2813 w 3335"/>
              <a:gd name="T63" fmla="*/ 2241 h 3178"/>
              <a:gd name="T64" fmla="*/ 3087 w 3335"/>
              <a:gd name="T65" fmla="*/ 2123 h 3178"/>
              <a:gd name="T66" fmla="*/ 3164 w 3335"/>
              <a:gd name="T67" fmla="*/ 1961 h 3178"/>
              <a:gd name="T68" fmla="*/ 3014 w 3335"/>
              <a:gd name="T69" fmla="*/ 1810 h 3178"/>
              <a:gd name="T70" fmla="*/ 2690 w 3335"/>
              <a:gd name="T71" fmla="*/ 1714 h 3178"/>
              <a:gd name="T72" fmla="*/ 1131 w 3335"/>
              <a:gd name="T73" fmla="*/ 1715 h 3178"/>
              <a:gd name="T74" fmla="*/ 2275 w 3335"/>
              <a:gd name="T75" fmla="*/ 1411 h 3178"/>
              <a:gd name="T76" fmla="*/ 2082 w 3335"/>
              <a:gd name="T77" fmla="*/ 1588 h 3178"/>
              <a:gd name="T78" fmla="*/ 2416 w 3335"/>
              <a:gd name="T79" fmla="*/ 1374 h 3178"/>
              <a:gd name="T80" fmla="*/ 1922 w 3335"/>
              <a:gd name="T81" fmla="*/ 759 h 3178"/>
              <a:gd name="T82" fmla="*/ 2752 w 3335"/>
              <a:gd name="T83" fmla="*/ 14 h 3178"/>
              <a:gd name="T84" fmla="*/ 3235 w 3335"/>
              <a:gd name="T85" fmla="*/ 1619 h 3178"/>
              <a:gd name="T86" fmla="*/ 3236 w 3335"/>
              <a:gd name="T87" fmla="*/ 1786 h 3178"/>
              <a:gd name="T88" fmla="*/ 3335 w 3335"/>
              <a:gd name="T89" fmla="*/ 1990 h 3178"/>
              <a:gd name="T90" fmla="*/ 3263 w 3335"/>
              <a:gd name="T91" fmla="*/ 2928 h 3178"/>
              <a:gd name="T92" fmla="*/ 3021 w 3335"/>
              <a:gd name="T93" fmla="*/ 3080 h 3178"/>
              <a:gd name="T94" fmla="*/ 2671 w 3335"/>
              <a:gd name="T95" fmla="*/ 3163 h 3178"/>
              <a:gd name="T96" fmla="*/ 2280 w 3335"/>
              <a:gd name="T97" fmla="*/ 3175 h 3178"/>
              <a:gd name="T98" fmla="*/ 1911 w 3335"/>
              <a:gd name="T99" fmla="*/ 3115 h 3178"/>
              <a:gd name="T100" fmla="*/ 1626 w 3335"/>
              <a:gd name="T101" fmla="*/ 2986 h 3178"/>
              <a:gd name="T102" fmla="*/ 1492 w 3335"/>
              <a:gd name="T103" fmla="*/ 2790 h 3178"/>
              <a:gd name="T104" fmla="*/ 512 w 3335"/>
              <a:gd name="T105" fmla="*/ 2483 h 3178"/>
              <a:gd name="T106" fmla="*/ 399 w 3335"/>
              <a:gd name="T107" fmla="*/ 2369 h 3178"/>
              <a:gd name="T108" fmla="*/ 29 w 3335"/>
              <a:gd name="T109" fmla="*/ 735 h 3178"/>
              <a:gd name="T110" fmla="*/ 2671 w 3335"/>
              <a:gd name="T111" fmla="*/ 0 h 3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35" h="3178">
                <a:moveTo>
                  <a:pt x="1660" y="2536"/>
                </a:moveTo>
                <a:lnTo>
                  <a:pt x="1658" y="2545"/>
                </a:lnTo>
                <a:lnTo>
                  <a:pt x="1656" y="2554"/>
                </a:lnTo>
                <a:lnTo>
                  <a:pt x="1656" y="2738"/>
                </a:lnTo>
                <a:lnTo>
                  <a:pt x="1659" y="2767"/>
                </a:lnTo>
                <a:lnTo>
                  <a:pt x="1669" y="2795"/>
                </a:lnTo>
                <a:lnTo>
                  <a:pt x="1686" y="2822"/>
                </a:lnTo>
                <a:lnTo>
                  <a:pt x="1708" y="2848"/>
                </a:lnTo>
                <a:lnTo>
                  <a:pt x="1737" y="2873"/>
                </a:lnTo>
                <a:lnTo>
                  <a:pt x="1771" y="2896"/>
                </a:lnTo>
                <a:lnTo>
                  <a:pt x="1809" y="2918"/>
                </a:lnTo>
                <a:lnTo>
                  <a:pt x="1854" y="2939"/>
                </a:lnTo>
                <a:lnTo>
                  <a:pt x="1902" y="2957"/>
                </a:lnTo>
                <a:lnTo>
                  <a:pt x="1955" y="2975"/>
                </a:lnTo>
                <a:lnTo>
                  <a:pt x="2010" y="2990"/>
                </a:lnTo>
                <a:lnTo>
                  <a:pt x="2070" y="3003"/>
                </a:lnTo>
                <a:lnTo>
                  <a:pt x="2133" y="3014"/>
                </a:lnTo>
                <a:lnTo>
                  <a:pt x="2199" y="3023"/>
                </a:lnTo>
                <a:lnTo>
                  <a:pt x="2268" y="3030"/>
                </a:lnTo>
                <a:lnTo>
                  <a:pt x="2339" y="3034"/>
                </a:lnTo>
                <a:lnTo>
                  <a:pt x="2411" y="3035"/>
                </a:lnTo>
                <a:lnTo>
                  <a:pt x="2484" y="3034"/>
                </a:lnTo>
                <a:lnTo>
                  <a:pt x="2555" y="3030"/>
                </a:lnTo>
                <a:lnTo>
                  <a:pt x="2623" y="3023"/>
                </a:lnTo>
                <a:lnTo>
                  <a:pt x="2690" y="3014"/>
                </a:lnTo>
                <a:lnTo>
                  <a:pt x="2753" y="3003"/>
                </a:lnTo>
                <a:lnTo>
                  <a:pt x="2813" y="2990"/>
                </a:lnTo>
                <a:lnTo>
                  <a:pt x="2869" y="2975"/>
                </a:lnTo>
                <a:lnTo>
                  <a:pt x="2922" y="2957"/>
                </a:lnTo>
                <a:lnTo>
                  <a:pt x="2969" y="2939"/>
                </a:lnTo>
                <a:lnTo>
                  <a:pt x="3014" y="2918"/>
                </a:lnTo>
                <a:lnTo>
                  <a:pt x="3053" y="2896"/>
                </a:lnTo>
                <a:lnTo>
                  <a:pt x="3087" y="2873"/>
                </a:lnTo>
                <a:lnTo>
                  <a:pt x="3115" y="2848"/>
                </a:lnTo>
                <a:lnTo>
                  <a:pt x="3137" y="2822"/>
                </a:lnTo>
                <a:lnTo>
                  <a:pt x="3154" y="2795"/>
                </a:lnTo>
                <a:lnTo>
                  <a:pt x="3164" y="2767"/>
                </a:lnTo>
                <a:lnTo>
                  <a:pt x="3167" y="2738"/>
                </a:lnTo>
                <a:lnTo>
                  <a:pt x="3167" y="2554"/>
                </a:lnTo>
                <a:lnTo>
                  <a:pt x="3166" y="2545"/>
                </a:lnTo>
                <a:lnTo>
                  <a:pt x="3163" y="2536"/>
                </a:lnTo>
                <a:lnTo>
                  <a:pt x="3156" y="2565"/>
                </a:lnTo>
                <a:lnTo>
                  <a:pt x="3140" y="2593"/>
                </a:lnTo>
                <a:lnTo>
                  <a:pt x="3120" y="2620"/>
                </a:lnTo>
                <a:lnTo>
                  <a:pt x="3093" y="2645"/>
                </a:lnTo>
                <a:lnTo>
                  <a:pt x="3060" y="2670"/>
                </a:lnTo>
                <a:lnTo>
                  <a:pt x="3021" y="2693"/>
                </a:lnTo>
                <a:lnTo>
                  <a:pt x="2978" y="2715"/>
                </a:lnTo>
                <a:lnTo>
                  <a:pt x="2929" y="2734"/>
                </a:lnTo>
                <a:lnTo>
                  <a:pt x="2877" y="2752"/>
                </a:lnTo>
                <a:lnTo>
                  <a:pt x="2820" y="2768"/>
                </a:lnTo>
                <a:lnTo>
                  <a:pt x="2759" y="2782"/>
                </a:lnTo>
                <a:lnTo>
                  <a:pt x="2695" y="2793"/>
                </a:lnTo>
                <a:lnTo>
                  <a:pt x="2628" y="2802"/>
                </a:lnTo>
                <a:lnTo>
                  <a:pt x="2558" y="2810"/>
                </a:lnTo>
                <a:lnTo>
                  <a:pt x="2486" y="2814"/>
                </a:lnTo>
                <a:lnTo>
                  <a:pt x="2411" y="2815"/>
                </a:lnTo>
                <a:lnTo>
                  <a:pt x="2337" y="2814"/>
                </a:lnTo>
                <a:lnTo>
                  <a:pt x="2265" y="2810"/>
                </a:lnTo>
                <a:lnTo>
                  <a:pt x="2195" y="2802"/>
                </a:lnTo>
                <a:lnTo>
                  <a:pt x="2128" y="2793"/>
                </a:lnTo>
                <a:lnTo>
                  <a:pt x="2064" y="2782"/>
                </a:lnTo>
                <a:lnTo>
                  <a:pt x="2003" y="2768"/>
                </a:lnTo>
                <a:lnTo>
                  <a:pt x="1946" y="2752"/>
                </a:lnTo>
                <a:lnTo>
                  <a:pt x="1894" y="2734"/>
                </a:lnTo>
                <a:lnTo>
                  <a:pt x="1845" y="2715"/>
                </a:lnTo>
                <a:lnTo>
                  <a:pt x="1802" y="2693"/>
                </a:lnTo>
                <a:lnTo>
                  <a:pt x="1764" y="2670"/>
                </a:lnTo>
                <a:lnTo>
                  <a:pt x="1731" y="2645"/>
                </a:lnTo>
                <a:lnTo>
                  <a:pt x="1703" y="2620"/>
                </a:lnTo>
                <a:lnTo>
                  <a:pt x="1683" y="2593"/>
                </a:lnTo>
                <a:lnTo>
                  <a:pt x="1668" y="2565"/>
                </a:lnTo>
                <a:lnTo>
                  <a:pt x="1660" y="2536"/>
                </a:lnTo>
                <a:close/>
                <a:moveTo>
                  <a:pt x="1660" y="2174"/>
                </a:moveTo>
                <a:lnTo>
                  <a:pt x="1658" y="2183"/>
                </a:lnTo>
                <a:lnTo>
                  <a:pt x="1656" y="2192"/>
                </a:lnTo>
                <a:lnTo>
                  <a:pt x="1656" y="2376"/>
                </a:lnTo>
                <a:lnTo>
                  <a:pt x="1659" y="2405"/>
                </a:lnTo>
                <a:lnTo>
                  <a:pt x="1669" y="2432"/>
                </a:lnTo>
                <a:lnTo>
                  <a:pt x="1686" y="2458"/>
                </a:lnTo>
                <a:lnTo>
                  <a:pt x="1708" y="2484"/>
                </a:lnTo>
                <a:lnTo>
                  <a:pt x="1737" y="2509"/>
                </a:lnTo>
                <a:lnTo>
                  <a:pt x="1771" y="2533"/>
                </a:lnTo>
                <a:lnTo>
                  <a:pt x="1809" y="2555"/>
                </a:lnTo>
                <a:lnTo>
                  <a:pt x="1854" y="2575"/>
                </a:lnTo>
                <a:lnTo>
                  <a:pt x="1902" y="2595"/>
                </a:lnTo>
                <a:lnTo>
                  <a:pt x="1955" y="2611"/>
                </a:lnTo>
                <a:lnTo>
                  <a:pt x="2010" y="2627"/>
                </a:lnTo>
                <a:lnTo>
                  <a:pt x="2070" y="2640"/>
                </a:lnTo>
                <a:lnTo>
                  <a:pt x="2133" y="2652"/>
                </a:lnTo>
                <a:lnTo>
                  <a:pt x="2199" y="2661"/>
                </a:lnTo>
                <a:lnTo>
                  <a:pt x="2268" y="2667"/>
                </a:lnTo>
                <a:lnTo>
                  <a:pt x="2339" y="2671"/>
                </a:lnTo>
                <a:lnTo>
                  <a:pt x="2411" y="2672"/>
                </a:lnTo>
                <a:lnTo>
                  <a:pt x="2484" y="2671"/>
                </a:lnTo>
                <a:lnTo>
                  <a:pt x="2555" y="2667"/>
                </a:lnTo>
                <a:lnTo>
                  <a:pt x="2623" y="2661"/>
                </a:lnTo>
                <a:lnTo>
                  <a:pt x="2690" y="2652"/>
                </a:lnTo>
                <a:lnTo>
                  <a:pt x="2753" y="2640"/>
                </a:lnTo>
                <a:lnTo>
                  <a:pt x="2813" y="2627"/>
                </a:lnTo>
                <a:lnTo>
                  <a:pt x="2869" y="2611"/>
                </a:lnTo>
                <a:lnTo>
                  <a:pt x="2922" y="2595"/>
                </a:lnTo>
                <a:lnTo>
                  <a:pt x="2969" y="2575"/>
                </a:lnTo>
                <a:lnTo>
                  <a:pt x="3014" y="2555"/>
                </a:lnTo>
                <a:lnTo>
                  <a:pt x="3053" y="2533"/>
                </a:lnTo>
                <a:lnTo>
                  <a:pt x="3087" y="2509"/>
                </a:lnTo>
                <a:lnTo>
                  <a:pt x="3115" y="2484"/>
                </a:lnTo>
                <a:lnTo>
                  <a:pt x="3137" y="2458"/>
                </a:lnTo>
                <a:lnTo>
                  <a:pt x="3154" y="2432"/>
                </a:lnTo>
                <a:lnTo>
                  <a:pt x="3164" y="2405"/>
                </a:lnTo>
                <a:lnTo>
                  <a:pt x="3167" y="2376"/>
                </a:lnTo>
                <a:lnTo>
                  <a:pt x="3167" y="2192"/>
                </a:lnTo>
                <a:lnTo>
                  <a:pt x="3166" y="2183"/>
                </a:lnTo>
                <a:lnTo>
                  <a:pt x="3163" y="2174"/>
                </a:lnTo>
                <a:lnTo>
                  <a:pt x="3156" y="2202"/>
                </a:lnTo>
                <a:lnTo>
                  <a:pt x="3140" y="2230"/>
                </a:lnTo>
                <a:lnTo>
                  <a:pt x="3120" y="2257"/>
                </a:lnTo>
                <a:lnTo>
                  <a:pt x="3093" y="2283"/>
                </a:lnTo>
                <a:lnTo>
                  <a:pt x="3060" y="2307"/>
                </a:lnTo>
                <a:lnTo>
                  <a:pt x="3021" y="2330"/>
                </a:lnTo>
                <a:lnTo>
                  <a:pt x="2978" y="2351"/>
                </a:lnTo>
                <a:lnTo>
                  <a:pt x="2929" y="2371"/>
                </a:lnTo>
                <a:lnTo>
                  <a:pt x="2877" y="2389"/>
                </a:lnTo>
                <a:lnTo>
                  <a:pt x="2820" y="2405"/>
                </a:lnTo>
                <a:lnTo>
                  <a:pt x="2759" y="2419"/>
                </a:lnTo>
                <a:lnTo>
                  <a:pt x="2695" y="2431"/>
                </a:lnTo>
                <a:lnTo>
                  <a:pt x="2628" y="2440"/>
                </a:lnTo>
                <a:lnTo>
                  <a:pt x="2558" y="2446"/>
                </a:lnTo>
                <a:lnTo>
                  <a:pt x="2486" y="2451"/>
                </a:lnTo>
                <a:lnTo>
                  <a:pt x="2411" y="2452"/>
                </a:lnTo>
                <a:lnTo>
                  <a:pt x="2337" y="2451"/>
                </a:lnTo>
                <a:lnTo>
                  <a:pt x="2265" y="2446"/>
                </a:lnTo>
                <a:lnTo>
                  <a:pt x="2195" y="2440"/>
                </a:lnTo>
                <a:lnTo>
                  <a:pt x="2128" y="2431"/>
                </a:lnTo>
                <a:lnTo>
                  <a:pt x="2064" y="2419"/>
                </a:lnTo>
                <a:lnTo>
                  <a:pt x="2003" y="2405"/>
                </a:lnTo>
                <a:lnTo>
                  <a:pt x="1946" y="2389"/>
                </a:lnTo>
                <a:lnTo>
                  <a:pt x="1894" y="2371"/>
                </a:lnTo>
                <a:lnTo>
                  <a:pt x="1845" y="2351"/>
                </a:lnTo>
                <a:lnTo>
                  <a:pt x="1802" y="2330"/>
                </a:lnTo>
                <a:lnTo>
                  <a:pt x="1764" y="2307"/>
                </a:lnTo>
                <a:lnTo>
                  <a:pt x="1731" y="2283"/>
                </a:lnTo>
                <a:lnTo>
                  <a:pt x="1703" y="2257"/>
                </a:lnTo>
                <a:lnTo>
                  <a:pt x="1683" y="2230"/>
                </a:lnTo>
                <a:lnTo>
                  <a:pt x="1668" y="2202"/>
                </a:lnTo>
                <a:lnTo>
                  <a:pt x="1660" y="2174"/>
                </a:lnTo>
                <a:close/>
                <a:moveTo>
                  <a:pt x="990" y="1751"/>
                </a:moveTo>
                <a:lnTo>
                  <a:pt x="489" y="1884"/>
                </a:lnTo>
                <a:lnTo>
                  <a:pt x="530" y="2040"/>
                </a:lnTo>
                <a:lnTo>
                  <a:pt x="1031" y="1908"/>
                </a:lnTo>
                <a:lnTo>
                  <a:pt x="990" y="1751"/>
                </a:lnTo>
                <a:close/>
                <a:moveTo>
                  <a:pt x="2411" y="1693"/>
                </a:moveTo>
                <a:lnTo>
                  <a:pt x="2339" y="1695"/>
                </a:lnTo>
                <a:lnTo>
                  <a:pt x="2268" y="1698"/>
                </a:lnTo>
                <a:lnTo>
                  <a:pt x="2199" y="1706"/>
                </a:lnTo>
                <a:lnTo>
                  <a:pt x="2133" y="1714"/>
                </a:lnTo>
                <a:lnTo>
                  <a:pt x="2070" y="1725"/>
                </a:lnTo>
                <a:lnTo>
                  <a:pt x="2010" y="1739"/>
                </a:lnTo>
                <a:lnTo>
                  <a:pt x="1955" y="1754"/>
                </a:lnTo>
                <a:lnTo>
                  <a:pt x="1902" y="1771"/>
                </a:lnTo>
                <a:lnTo>
                  <a:pt x="1854" y="1790"/>
                </a:lnTo>
                <a:lnTo>
                  <a:pt x="1809" y="1810"/>
                </a:lnTo>
                <a:lnTo>
                  <a:pt x="1771" y="1833"/>
                </a:lnTo>
                <a:lnTo>
                  <a:pt x="1737" y="1855"/>
                </a:lnTo>
                <a:lnTo>
                  <a:pt x="1708" y="1880"/>
                </a:lnTo>
                <a:lnTo>
                  <a:pt x="1686" y="1906"/>
                </a:lnTo>
                <a:lnTo>
                  <a:pt x="1669" y="1934"/>
                </a:lnTo>
                <a:lnTo>
                  <a:pt x="1659" y="1961"/>
                </a:lnTo>
                <a:lnTo>
                  <a:pt x="1656" y="1990"/>
                </a:lnTo>
                <a:lnTo>
                  <a:pt x="1659" y="2019"/>
                </a:lnTo>
                <a:lnTo>
                  <a:pt x="1669" y="2046"/>
                </a:lnTo>
                <a:lnTo>
                  <a:pt x="1686" y="2072"/>
                </a:lnTo>
                <a:lnTo>
                  <a:pt x="1708" y="2098"/>
                </a:lnTo>
                <a:lnTo>
                  <a:pt x="1737" y="2123"/>
                </a:lnTo>
                <a:lnTo>
                  <a:pt x="1771" y="2147"/>
                </a:lnTo>
                <a:lnTo>
                  <a:pt x="1809" y="2168"/>
                </a:lnTo>
                <a:lnTo>
                  <a:pt x="1854" y="2189"/>
                </a:lnTo>
                <a:lnTo>
                  <a:pt x="1902" y="2209"/>
                </a:lnTo>
                <a:lnTo>
                  <a:pt x="1955" y="2225"/>
                </a:lnTo>
                <a:lnTo>
                  <a:pt x="2010" y="2241"/>
                </a:lnTo>
                <a:lnTo>
                  <a:pt x="2070" y="2254"/>
                </a:lnTo>
                <a:lnTo>
                  <a:pt x="2133" y="2265"/>
                </a:lnTo>
                <a:lnTo>
                  <a:pt x="2199" y="2274"/>
                </a:lnTo>
                <a:lnTo>
                  <a:pt x="2268" y="2280"/>
                </a:lnTo>
                <a:lnTo>
                  <a:pt x="2339" y="2284"/>
                </a:lnTo>
                <a:lnTo>
                  <a:pt x="2411" y="2286"/>
                </a:lnTo>
                <a:lnTo>
                  <a:pt x="2484" y="2284"/>
                </a:lnTo>
                <a:lnTo>
                  <a:pt x="2555" y="2280"/>
                </a:lnTo>
                <a:lnTo>
                  <a:pt x="2623" y="2274"/>
                </a:lnTo>
                <a:lnTo>
                  <a:pt x="2690" y="2265"/>
                </a:lnTo>
                <a:lnTo>
                  <a:pt x="2753" y="2254"/>
                </a:lnTo>
                <a:lnTo>
                  <a:pt x="2813" y="2241"/>
                </a:lnTo>
                <a:lnTo>
                  <a:pt x="2869" y="2225"/>
                </a:lnTo>
                <a:lnTo>
                  <a:pt x="2922" y="2209"/>
                </a:lnTo>
                <a:lnTo>
                  <a:pt x="2969" y="2189"/>
                </a:lnTo>
                <a:lnTo>
                  <a:pt x="3014" y="2168"/>
                </a:lnTo>
                <a:lnTo>
                  <a:pt x="3053" y="2147"/>
                </a:lnTo>
                <a:lnTo>
                  <a:pt x="3087" y="2123"/>
                </a:lnTo>
                <a:lnTo>
                  <a:pt x="3115" y="2098"/>
                </a:lnTo>
                <a:lnTo>
                  <a:pt x="3137" y="2072"/>
                </a:lnTo>
                <a:lnTo>
                  <a:pt x="3154" y="2046"/>
                </a:lnTo>
                <a:lnTo>
                  <a:pt x="3164" y="2019"/>
                </a:lnTo>
                <a:lnTo>
                  <a:pt x="3167" y="1990"/>
                </a:lnTo>
                <a:lnTo>
                  <a:pt x="3164" y="1961"/>
                </a:lnTo>
                <a:lnTo>
                  <a:pt x="3154" y="1934"/>
                </a:lnTo>
                <a:lnTo>
                  <a:pt x="3137" y="1906"/>
                </a:lnTo>
                <a:lnTo>
                  <a:pt x="3115" y="1880"/>
                </a:lnTo>
                <a:lnTo>
                  <a:pt x="3087" y="1855"/>
                </a:lnTo>
                <a:lnTo>
                  <a:pt x="3053" y="1833"/>
                </a:lnTo>
                <a:lnTo>
                  <a:pt x="3014" y="1810"/>
                </a:lnTo>
                <a:lnTo>
                  <a:pt x="2969" y="1790"/>
                </a:lnTo>
                <a:lnTo>
                  <a:pt x="2922" y="1771"/>
                </a:lnTo>
                <a:lnTo>
                  <a:pt x="2869" y="1754"/>
                </a:lnTo>
                <a:lnTo>
                  <a:pt x="2813" y="1739"/>
                </a:lnTo>
                <a:lnTo>
                  <a:pt x="2753" y="1725"/>
                </a:lnTo>
                <a:lnTo>
                  <a:pt x="2690" y="1714"/>
                </a:lnTo>
                <a:lnTo>
                  <a:pt x="2623" y="1706"/>
                </a:lnTo>
                <a:lnTo>
                  <a:pt x="2555" y="1698"/>
                </a:lnTo>
                <a:lnTo>
                  <a:pt x="2484" y="1695"/>
                </a:lnTo>
                <a:lnTo>
                  <a:pt x="2411" y="1693"/>
                </a:lnTo>
                <a:close/>
                <a:moveTo>
                  <a:pt x="1633" y="1582"/>
                </a:moveTo>
                <a:lnTo>
                  <a:pt x="1131" y="1715"/>
                </a:lnTo>
                <a:lnTo>
                  <a:pt x="1173" y="1870"/>
                </a:lnTo>
                <a:lnTo>
                  <a:pt x="1635" y="1747"/>
                </a:lnTo>
                <a:lnTo>
                  <a:pt x="1653" y="1736"/>
                </a:lnTo>
                <a:lnTo>
                  <a:pt x="1670" y="1725"/>
                </a:lnTo>
                <a:lnTo>
                  <a:pt x="1633" y="1582"/>
                </a:lnTo>
                <a:close/>
                <a:moveTo>
                  <a:pt x="2275" y="1411"/>
                </a:moveTo>
                <a:lnTo>
                  <a:pt x="1774" y="1545"/>
                </a:lnTo>
                <a:lnTo>
                  <a:pt x="1804" y="1660"/>
                </a:lnTo>
                <a:lnTo>
                  <a:pt x="1869" y="1639"/>
                </a:lnTo>
                <a:lnTo>
                  <a:pt x="1937" y="1619"/>
                </a:lnTo>
                <a:lnTo>
                  <a:pt x="2008" y="1602"/>
                </a:lnTo>
                <a:lnTo>
                  <a:pt x="2082" y="1588"/>
                </a:lnTo>
                <a:lnTo>
                  <a:pt x="2159" y="1578"/>
                </a:lnTo>
                <a:lnTo>
                  <a:pt x="2236" y="1569"/>
                </a:lnTo>
                <a:lnTo>
                  <a:pt x="2315" y="1564"/>
                </a:lnTo>
                <a:lnTo>
                  <a:pt x="2275" y="1411"/>
                </a:lnTo>
                <a:close/>
                <a:moveTo>
                  <a:pt x="2918" y="1242"/>
                </a:moveTo>
                <a:lnTo>
                  <a:pt x="2416" y="1374"/>
                </a:lnTo>
                <a:lnTo>
                  <a:pt x="2457" y="1531"/>
                </a:lnTo>
                <a:lnTo>
                  <a:pt x="2959" y="1398"/>
                </a:lnTo>
                <a:lnTo>
                  <a:pt x="2918" y="1242"/>
                </a:lnTo>
                <a:close/>
                <a:moveTo>
                  <a:pt x="2626" y="255"/>
                </a:moveTo>
                <a:lnTo>
                  <a:pt x="1844" y="461"/>
                </a:lnTo>
                <a:lnTo>
                  <a:pt x="1922" y="759"/>
                </a:lnTo>
                <a:lnTo>
                  <a:pt x="2705" y="551"/>
                </a:lnTo>
                <a:lnTo>
                  <a:pt x="2626" y="255"/>
                </a:lnTo>
                <a:close/>
                <a:moveTo>
                  <a:pt x="2671" y="0"/>
                </a:moveTo>
                <a:lnTo>
                  <a:pt x="2699" y="0"/>
                </a:lnTo>
                <a:lnTo>
                  <a:pt x="2726" y="5"/>
                </a:lnTo>
                <a:lnTo>
                  <a:pt x="2752" y="14"/>
                </a:lnTo>
                <a:lnTo>
                  <a:pt x="2776" y="28"/>
                </a:lnTo>
                <a:lnTo>
                  <a:pt x="2797" y="46"/>
                </a:lnTo>
                <a:lnTo>
                  <a:pt x="2816" y="68"/>
                </a:lnTo>
                <a:lnTo>
                  <a:pt x="2829" y="93"/>
                </a:lnTo>
                <a:lnTo>
                  <a:pt x="2840" y="119"/>
                </a:lnTo>
                <a:lnTo>
                  <a:pt x="3235" y="1619"/>
                </a:lnTo>
                <a:lnTo>
                  <a:pt x="3239" y="1650"/>
                </a:lnTo>
                <a:lnTo>
                  <a:pt x="3238" y="1679"/>
                </a:lnTo>
                <a:lnTo>
                  <a:pt x="3231" y="1708"/>
                </a:lnTo>
                <a:lnTo>
                  <a:pt x="3220" y="1735"/>
                </a:lnTo>
                <a:lnTo>
                  <a:pt x="3203" y="1758"/>
                </a:lnTo>
                <a:lnTo>
                  <a:pt x="3236" y="1786"/>
                </a:lnTo>
                <a:lnTo>
                  <a:pt x="3265" y="1816"/>
                </a:lnTo>
                <a:lnTo>
                  <a:pt x="3290" y="1847"/>
                </a:lnTo>
                <a:lnTo>
                  <a:pt x="3309" y="1880"/>
                </a:lnTo>
                <a:lnTo>
                  <a:pt x="3324" y="1914"/>
                </a:lnTo>
                <a:lnTo>
                  <a:pt x="3332" y="1951"/>
                </a:lnTo>
                <a:lnTo>
                  <a:pt x="3335" y="1990"/>
                </a:lnTo>
                <a:lnTo>
                  <a:pt x="3335" y="2751"/>
                </a:lnTo>
                <a:lnTo>
                  <a:pt x="3332" y="2790"/>
                </a:lnTo>
                <a:lnTo>
                  <a:pt x="3323" y="2827"/>
                </a:lnTo>
                <a:lnTo>
                  <a:pt x="3308" y="2863"/>
                </a:lnTo>
                <a:lnTo>
                  <a:pt x="3288" y="2896"/>
                </a:lnTo>
                <a:lnTo>
                  <a:pt x="3263" y="2928"/>
                </a:lnTo>
                <a:lnTo>
                  <a:pt x="3232" y="2958"/>
                </a:lnTo>
                <a:lnTo>
                  <a:pt x="3198" y="2986"/>
                </a:lnTo>
                <a:lnTo>
                  <a:pt x="3159" y="3013"/>
                </a:lnTo>
                <a:lnTo>
                  <a:pt x="3117" y="3037"/>
                </a:lnTo>
                <a:lnTo>
                  <a:pt x="3070" y="3060"/>
                </a:lnTo>
                <a:lnTo>
                  <a:pt x="3021" y="3080"/>
                </a:lnTo>
                <a:lnTo>
                  <a:pt x="2968" y="3099"/>
                </a:lnTo>
                <a:lnTo>
                  <a:pt x="2913" y="3115"/>
                </a:lnTo>
                <a:lnTo>
                  <a:pt x="2855" y="3130"/>
                </a:lnTo>
                <a:lnTo>
                  <a:pt x="2795" y="3143"/>
                </a:lnTo>
                <a:lnTo>
                  <a:pt x="2733" y="3154"/>
                </a:lnTo>
                <a:lnTo>
                  <a:pt x="2671" y="3163"/>
                </a:lnTo>
                <a:lnTo>
                  <a:pt x="2607" y="3170"/>
                </a:lnTo>
                <a:lnTo>
                  <a:pt x="2542" y="3175"/>
                </a:lnTo>
                <a:lnTo>
                  <a:pt x="2477" y="3178"/>
                </a:lnTo>
                <a:lnTo>
                  <a:pt x="2411" y="3178"/>
                </a:lnTo>
                <a:lnTo>
                  <a:pt x="2346" y="3178"/>
                </a:lnTo>
                <a:lnTo>
                  <a:pt x="2280" y="3175"/>
                </a:lnTo>
                <a:lnTo>
                  <a:pt x="2216" y="3170"/>
                </a:lnTo>
                <a:lnTo>
                  <a:pt x="2152" y="3163"/>
                </a:lnTo>
                <a:lnTo>
                  <a:pt x="2089" y="3154"/>
                </a:lnTo>
                <a:lnTo>
                  <a:pt x="2028" y="3143"/>
                </a:lnTo>
                <a:lnTo>
                  <a:pt x="1968" y="3130"/>
                </a:lnTo>
                <a:lnTo>
                  <a:pt x="1911" y="3115"/>
                </a:lnTo>
                <a:lnTo>
                  <a:pt x="1856" y="3099"/>
                </a:lnTo>
                <a:lnTo>
                  <a:pt x="1803" y="3080"/>
                </a:lnTo>
                <a:lnTo>
                  <a:pt x="1754" y="3060"/>
                </a:lnTo>
                <a:lnTo>
                  <a:pt x="1707" y="3037"/>
                </a:lnTo>
                <a:lnTo>
                  <a:pt x="1665" y="3013"/>
                </a:lnTo>
                <a:lnTo>
                  <a:pt x="1626" y="2986"/>
                </a:lnTo>
                <a:lnTo>
                  <a:pt x="1591" y="2958"/>
                </a:lnTo>
                <a:lnTo>
                  <a:pt x="1561" y="2928"/>
                </a:lnTo>
                <a:lnTo>
                  <a:pt x="1536" y="2896"/>
                </a:lnTo>
                <a:lnTo>
                  <a:pt x="1516" y="2863"/>
                </a:lnTo>
                <a:lnTo>
                  <a:pt x="1501" y="2827"/>
                </a:lnTo>
                <a:lnTo>
                  <a:pt x="1492" y="2790"/>
                </a:lnTo>
                <a:lnTo>
                  <a:pt x="1489" y="2751"/>
                </a:lnTo>
                <a:lnTo>
                  <a:pt x="1489" y="2249"/>
                </a:lnTo>
                <a:lnTo>
                  <a:pt x="598" y="2484"/>
                </a:lnTo>
                <a:lnTo>
                  <a:pt x="569" y="2489"/>
                </a:lnTo>
                <a:lnTo>
                  <a:pt x="540" y="2488"/>
                </a:lnTo>
                <a:lnTo>
                  <a:pt x="512" y="2483"/>
                </a:lnTo>
                <a:lnTo>
                  <a:pt x="486" y="2474"/>
                </a:lnTo>
                <a:lnTo>
                  <a:pt x="463" y="2460"/>
                </a:lnTo>
                <a:lnTo>
                  <a:pt x="441" y="2442"/>
                </a:lnTo>
                <a:lnTo>
                  <a:pt x="423" y="2420"/>
                </a:lnTo>
                <a:lnTo>
                  <a:pt x="409" y="2397"/>
                </a:lnTo>
                <a:lnTo>
                  <a:pt x="399" y="2369"/>
                </a:lnTo>
                <a:lnTo>
                  <a:pt x="4" y="869"/>
                </a:lnTo>
                <a:lnTo>
                  <a:pt x="0" y="840"/>
                </a:lnTo>
                <a:lnTo>
                  <a:pt x="0" y="812"/>
                </a:lnTo>
                <a:lnTo>
                  <a:pt x="5" y="784"/>
                </a:lnTo>
                <a:lnTo>
                  <a:pt x="14" y="759"/>
                </a:lnTo>
                <a:lnTo>
                  <a:pt x="29" y="735"/>
                </a:lnTo>
                <a:lnTo>
                  <a:pt x="46" y="713"/>
                </a:lnTo>
                <a:lnTo>
                  <a:pt x="68" y="695"/>
                </a:lnTo>
                <a:lnTo>
                  <a:pt x="93" y="680"/>
                </a:lnTo>
                <a:lnTo>
                  <a:pt x="120" y="671"/>
                </a:lnTo>
                <a:lnTo>
                  <a:pt x="2642" y="4"/>
                </a:lnTo>
                <a:lnTo>
                  <a:pt x="267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64" name="Group 63"/>
          <p:cNvGrpSpPr/>
          <p:nvPr/>
        </p:nvGrpSpPr>
        <p:grpSpPr>
          <a:xfrm>
            <a:off x="3364054" y="5349431"/>
            <a:ext cx="627774" cy="493560"/>
            <a:chOff x="2428875" y="2376488"/>
            <a:chExt cx="690563" cy="542925"/>
          </a:xfrm>
          <a:solidFill>
            <a:schemeClr val="accent1"/>
          </a:solidFill>
        </p:grpSpPr>
        <p:sp>
          <p:nvSpPr>
            <p:cNvPr id="65" name="Freeform 83"/>
            <p:cNvSpPr>
              <a:spLocks/>
            </p:cNvSpPr>
            <p:nvPr/>
          </p:nvSpPr>
          <p:spPr bwMode="auto">
            <a:xfrm>
              <a:off x="2546350" y="2857500"/>
              <a:ext cx="455613" cy="61913"/>
            </a:xfrm>
            <a:custGeom>
              <a:avLst/>
              <a:gdLst>
                <a:gd name="T0" fmla="*/ 158 w 2296"/>
                <a:gd name="T1" fmla="*/ 0 h 312"/>
                <a:gd name="T2" fmla="*/ 2137 w 2296"/>
                <a:gd name="T3" fmla="*/ 0 h 312"/>
                <a:gd name="T4" fmla="*/ 2169 w 2296"/>
                <a:gd name="T5" fmla="*/ 3 h 312"/>
                <a:gd name="T6" fmla="*/ 2199 w 2296"/>
                <a:gd name="T7" fmla="*/ 13 h 312"/>
                <a:gd name="T8" fmla="*/ 2225 w 2296"/>
                <a:gd name="T9" fmla="*/ 27 h 312"/>
                <a:gd name="T10" fmla="*/ 2249 w 2296"/>
                <a:gd name="T11" fmla="*/ 46 h 312"/>
                <a:gd name="T12" fmla="*/ 2268 w 2296"/>
                <a:gd name="T13" fmla="*/ 69 h 312"/>
                <a:gd name="T14" fmla="*/ 2283 w 2296"/>
                <a:gd name="T15" fmla="*/ 96 h 312"/>
                <a:gd name="T16" fmla="*/ 2292 w 2296"/>
                <a:gd name="T17" fmla="*/ 125 h 312"/>
                <a:gd name="T18" fmla="*/ 2296 w 2296"/>
                <a:gd name="T19" fmla="*/ 157 h 312"/>
                <a:gd name="T20" fmla="*/ 2292 w 2296"/>
                <a:gd name="T21" fmla="*/ 188 h 312"/>
                <a:gd name="T22" fmla="*/ 2283 w 2296"/>
                <a:gd name="T23" fmla="*/ 218 h 312"/>
                <a:gd name="T24" fmla="*/ 2268 w 2296"/>
                <a:gd name="T25" fmla="*/ 244 h 312"/>
                <a:gd name="T26" fmla="*/ 2249 w 2296"/>
                <a:gd name="T27" fmla="*/ 267 h 312"/>
                <a:gd name="T28" fmla="*/ 2225 w 2296"/>
                <a:gd name="T29" fmla="*/ 286 h 312"/>
                <a:gd name="T30" fmla="*/ 2199 w 2296"/>
                <a:gd name="T31" fmla="*/ 301 h 312"/>
                <a:gd name="T32" fmla="*/ 2169 w 2296"/>
                <a:gd name="T33" fmla="*/ 309 h 312"/>
                <a:gd name="T34" fmla="*/ 2137 w 2296"/>
                <a:gd name="T35" fmla="*/ 312 h 312"/>
                <a:gd name="T36" fmla="*/ 158 w 2296"/>
                <a:gd name="T37" fmla="*/ 312 h 312"/>
                <a:gd name="T38" fmla="*/ 126 w 2296"/>
                <a:gd name="T39" fmla="*/ 309 h 312"/>
                <a:gd name="T40" fmla="*/ 96 w 2296"/>
                <a:gd name="T41" fmla="*/ 301 h 312"/>
                <a:gd name="T42" fmla="*/ 69 w 2296"/>
                <a:gd name="T43" fmla="*/ 286 h 312"/>
                <a:gd name="T44" fmla="*/ 46 w 2296"/>
                <a:gd name="T45" fmla="*/ 267 h 312"/>
                <a:gd name="T46" fmla="*/ 27 w 2296"/>
                <a:gd name="T47" fmla="*/ 244 h 312"/>
                <a:gd name="T48" fmla="*/ 12 w 2296"/>
                <a:gd name="T49" fmla="*/ 218 h 312"/>
                <a:gd name="T50" fmla="*/ 3 w 2296"/>
                <a:gd name="T51" fmla="*/ 188 h 312"/>
                <a:gd name="T52" fmla="*/ 0 w 2296"/>
                <a:gd name="T53" fmla="*/ 157 h 312"/>
                <a:gd name="T54" fmla="*/ 3 w 2296"/>
                <a:gd name="T55" fmla="*/ 125 h 312"/>
                <a:gd name="T56" fmla="*/ 12 w 2296"/>
                <a:gd name="T57" fmla="*/ 96 h 312"/>
                <a:gd name="T58" fmla="*/ 27 w 2296"/>
                <a:gd name="T59" fmla="*/ 69 h 312"/>
                <a:gd name="T60" fmla="*/ 46 w 2296"/>
                <a:gd name="T61" fmla="*/ 46 h 312"/>
                <a:gd name="T62" fmla="*/ 69 w 2296"/>
                <a:gd name="T63" fmla="*/ 27 h 312"/>
                <a:gd name="T64" fmla="*/ 96 w 2296"/>
                <a:gd name="T65" fmla="*/ 13 h 312"/>
                <a:gd name="T66" fmla="*/ 126 w 2296"/>
                <a:gd name="T67" fmla="*/ 3 h 312"/>
                <a:gd name="T68" fmla="*/ 158 w 2296"/>
                <a:gd name="T6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96" h="312">
                  <a:moveTo>
                    <a:pt x="158" y="0"/>
                  </a:moveTo>
                  <a:lnTo>
                    <a:pt x="2137" y="0"/>
                  </a:lnTo>
                  <a:lnTo>
                    <a:pt x="2169" y="3"/>
                  </a:lnTo>
                  <a:lnTo>
                    <a:pt x="2199" y="13"/>
                  </a:lnTo>
                  <a:lnTo>
                    <a:pt x="2225" y="27"/>
                  </a:lnTo>
                  <a:lnTo>
                    <a:pt x="2249" y="46"/>
                  </a:lnTo>
                  <a:lnTo>
                    <a:pt x="2268" y="69"/>
                  </a:lnTo>
                  <a:lnTo>
                    <a:pt x="2283" y="96"/>
                  </a:lnTo>
                  <a:lnTo>
                    <a:pt x="2292" y="125"/>
                  </a:lnTo>
                  <a:lnTo>
                    <a:pt x="2296" y="157"/>
                  </a:lnTo>
                  <a:lnTo>
                    <a:pt x="2292" y="188"/>
                  </a:lnTo>
                  <a:lnTo>
                    <a:pt x="2283" y="218"/>
                  </a:lnTo>
                  <a:lnTo>
                    <a:pt x="2268" y="244"/>
                  </a:lnTo>
                  <a:lnTo>
                    <a:pt x="2249" y="267"/>
                  </a:lnTo>
                  <a:lnTo>
                    <a:pt x="2225" y="286"/>
                  </a:lnTo>
                  <a:lnTo>
                    <a:pt x="2199" y="301"/>
                  </a:lnTo>
                  <a:lnTo>
                    <a:pt x="2169" y="309"/>
                  </a:lnTo>
                  <a:lnTo>
                    <a:pt x="2137" y="312"/>
                  </a:lnTo>
                  <a:lnTo>
                    <a:pt x="158" y="312"/>
                  </a:lnTo>
                  <a:lnTo>
                    <a:pt x="126" y="309"/>
                  </a:lnTo>
                  <a:lnTo>
                    <a:pt x="96" y="301"/>
                  </a:lnTo>
                  <a:lnTo>
                    <a:pt x="69" y="286"/>
                  </a:lnTo>
                  <a:lnTo>
                    <a:pt x="46" y="267"/>
                  </a:lnTo>
                  <a:lnTo>
                    <a:pt x="27" y="244"/>
                  </a:lnTo>
                  <a:lnTo>
                    <a:pt x="12" y="218"/>
                  </a:lnTo>
                  <a:lnTo>
                    <a:pt x="3" y="188"/>
                  </a:lnTo>
                  <a:lnTo>
                    <a:pt x="0" y="157"/>
                  </a:lnTo>
                  <a:lnTo>
                    <a:pt x="3" y="125"/>
                  </a:lnTo>
                  <a:lnTo>
                    <a:pt x="12" y="96"/>
                  </a:lnTo>
                  <a:lnTo>
                    <a:pt x="27" y="69"/>
                  </a:lnTo>
                  <a:lnTo>
                    <a:pt x="46" y="46"/>
                  </a:lnTo>
                  <a:lnTo>
                    <a:pt x="69" y="27"/>
                  </a:lnTo>
                  <a:lnTo>
                    <a:pt x="96" y="13"/>
                  </a:lnTo>
                  <a:lnTo>
                    <a:pt x="126" y="3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84"/>
            <p:cNvSpPr>
              <a:spLocks/>
            </p:cNvSpPr>
            <p:nvPr/>
          </p:nvSpPr>
          <p:spPr bwMode="auto">
            <a:xfrm>
              <a:off x="2538413" y="2601913"/>
              <a:ext cx="47625" cy="123825"/>
            </a:xfrm>
            <a:custGeom>
              <a:avLst/>
              <a:gdLst>
                <a:gd name="T0" fmla="*/ 119 w 237"/>
                <a:gd name="T1" fmla="*/ 0 h 624"/>
                <a:gd name="T2" fmla="*/ 146 w 237"/>
                <a:gd name="T3" fmla="*/ 4 h 624"/>
                <a:gd name="T4" fmla="*/ 171 w 237"/>
                <a:gd name="T5" fmla="*/ 12 h 624"/>
                <a:gd name="T6" fmla="*/ 194 w 237"/>
                <a:gd name="T7" fmla="*/ 26 h 624"/>
                <a:gd name="T8" fmla="*/ 212 w 237"/>
                <a:gd name="T9" fmla="*/ 45 h 624"/>
                <a:gd name="T10" fmla="*/ 226 w 237"/>
                <a:gd name="T11" fmla="*/ 66 h 624"/>
                <a:gd name="T12" fmla="*/ 234 w 237"/>
                <a:gd name="T13" fmla="*/ 91 h 624"/>
                <a:gd name="T14" fmla="*/ 237 w 237"/>
                <a:gd name="T15" fmla="*/ 117 h 624"/>
                <a:gd name="T16" fmla="*/ 237 w 237"/>
                <a:gd name="T17" fmla="*/ 507 h 624"/>
                <a:gd name="T18" fmla="*/ 234 w 237"/>
                <a:gd name="T19" fmla="*/ 535 h 624"/>
                <a:gd name="T20" fmla="*/ 226 w 237"/>
                <a:gd name="T21" fmla="*/ 559 h 624"/>
                <a:gd name="T22" fmla="*/ 212 w 237"/>
                <a:gd name="T23" fmla="*/ 581 h 624"/>
                <a:gd name="T24" fmla="*/ 194 w 237"/>
                <a:gd name="T25" fmla="*/ 599 h 624"/>
                <a:gd name="T26" fmla="*/ 171 w 237"/>
                <a:gd name="T27" fmla="*/ 613 h 624"/>
                <a:gd name="T28" fmla="*/ 146 w 237"/>
                <a:gd name="T29" fmla="*/ 622 h 624"/>
                <a:gd name="T30" fmla="*/ 119 w 237"/>
                <a:gd name="T31" fmla="*/ 624 h 624"/>
                <a:gd name="T32" fmla="*/ 91 w 237"/>
                <a:gd name="T33" fmla="*/ 622 h 624"/>
                <a:gd name="T34" fmla="*/ 67 w 237"/>
                <a:gd name="T35" fmla="*/ 613 h 624"/>
                <a:gd name="T36" fmla="*/ 44 w 237"/>
                <a:gd name="T37" fmla="*/ 599 h 624"/>
                <a:gd name="T38" fmla="*/ 26 w 237"/>
                <a:gd name="T39" fmla="*/ 581 h 624"/>
                <a:gd name="T40" fmla="*/ 12 w 237"/>
                <a:gd name="T41" fmla="*/ 559 h 624"/>
                <a:gd name="T42" fmla="*/ 3 w 237"/>
                <a:gd name="T43" fmla="*/ 535 h 624"/>
                <a:gd name="T44" fmla="*/ 0 w 237"/>
                <a:gd name="T45" fmla="*/ 507 h 624"/>
                <a:gd name="T46" fmla="*/ 0 w 237"/>
                <a:gd name="T47" fmla="*/ 117 h 624"/>
                <a:gd name="T48" fmla="*/ 3 w 237"/>
                <a:gd name="T49" fmla="*/ 91 h 624"/>
                <a:gd name="T50" fmla="*/ 12 w 237"/>
                <a:gd name="T51" fmla="*/ 66 h 624"/>
                <a:gd name="T52" fmla="*/ 26 w 237"/>
                <a:gd name="T53" fmla="*/ 45 h 624"/>
                <a:gd name="T54" fmla="*/ 44 w 237"/>
                <a:gd name="T55" fmla="*/ 26 h 624"/>
                <a:gd name="T56" fmla="*/ 67 w 237"/>
                <a:gd name="T57" fmla="*/ 12 h 624"/>
                <a:gd name="T58" fmla="*/ 91 w 237"/>
                <a:gd name="T59" fmla="*/ 4 h 624"/>
                <a:gd name="T60" fmla="*/ 119 w 237"/>
                <a:gd name="T6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7" h="624">
                  <a:moveTo>
                    <a:pt x="119" y="0"/>
                  </a:moveTo>
                  <a:lnTo>
                    <a:pt x="146" y="4"/>
                  </a:lnTo>
                  <a:lnTo>
                    <a:pt x="171" y="12"/>
                  </a:lnTo>
                  <a:lnTo>
                    <a:pt x="194" y="26"/>
                  </a:lnTo>
                  <a:lnTo>
                    <a:pt x="212" y="45"/>
                  </a:lnTo>
                  <a:lnTo>
                    <a:pt x="226" y="66"/>
                  </a:lnTo>
                  <a:lnTo>
                    <a:pt x="234" y="91"/>
                  </a:lnTo>
                  <a:lnTo>
                    <a:pt x="237" y="117"/>
                  </a:lnTo>
                  <a:lnTo>
                    <a:pt x="237" y="507"/>
                  </a:lnTo>
                  <a:lnTo>
                    <a:pt x="234" y="535"/>
                  </a:lnTo>
                  <a:lnTo>
                    <a:pt x="226" y="559"/>
                  </a:lnTo>
                  <a:lnTo>
                    <a:pt x="212" y="581"/>
                  </a:lnTo>
                  <a:lnTo>
                    <a:pt x="194" y="599"/>
                  </a:lnTo>
                  <a:lnTo>
                    <a:pt x="171" y="613"/>
                  </a:lnTo>
                  <a:lnTo>
                    <a:pt x="146" y="622"/>
                  </a:lnTo>
                  <a:lnTo>
                    <a:pt x="119" y="624"/>
                  </a:lnTo>
                  <a:lnTo>
                    <a:pt x="91" y="622"/>
                  </a:lnTo>
                  <a:lnTo>
                    <a:pt x="67" y="613"/>
                  </a:lnTo>
                  <a:lnTo>
                    <a:pt x="44" y="599"/>
                  </a:lnTo>
                  <a:lnTo>
                    <a:pt x="26" y="581"/>
                  </a:lnTo>
                  <a:lnTo>
                    <a:pt x="12" y="559"/>
                  </a:lnTo>
                  <a:lnTo>
                    <a:pt x="3" y="535"/>
                  </a:lnTo>
                  <a:lnTo>
                    <a:pt x="0" y="507"/>
                  </a:lnTo>
                  <a:lnTo>
                    <a:pt x="0" y="117"/>
                  </a:lnTo>
                  <a:lnTo>
                    <a:pt x="3" y="91"/>
                  </a:lnTo>
                  <a:lnTo>
                    <a:pt x="12" y="66"/>
                  </a:lnTo>
                  <a:lnTo>
                    <a:pt x="26" y="45"/>
                  </a:lnTo>
                  <a:lnTo>
                    <a:pt x="44" y="26"/>
                  </a:lnTo>
                  <a:lnTo>
                    <a:pt x="67" y="12"/>
                  </a:lnTo>
                  <a:lnTo>
                    <a:pt x="91" y="4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85"/>
            <p:cNvSpPr>
              <a:spLocks/>
            </p:cNvSpPr>
            <p:nvPr/>
          </p:nvSpPr>
          <p:spPr bwMode="auto">
            <a:xfrm>
              <a:off x="2617788" y="2570163"/>
              <a:ext cx="46038" cy="155575"/>
            </a:xfrm>
            <a:custGeom>
              <a:avLst/>
              <a:gdLst>
                <a:gd name="T0" fmla="*/ 120 w 238"/>
                <a:gd name="T1" fmla="*/ 0 h 780"/>
                <a:gd name="T2" fmla="*/ 146 w 238"/>
                <a:gd name="T3" fmla="*/ 3 h 780"/>
                <a:gd name="T4" fmla="*/ 172 w 238"/>
                <a:gd name="T5" fmla="*/ 12 h 780"/>
                <a:gd name="T6" fmla="*/ 193 w 238"/>
                <a:gd name="T7" fmla="*/ 26 h 780"/>
                <a:gd name="T8" fmla="*/ 213 w 238"/>
                <a:gd name="T9" fmla="*/ 44 h 780"/>
                <a:gd name="T10" fmla="*/ 226 w 238"/>
                <a:gd name="T11" fmla="*/ 66 h 780"/>
                <a:gd name="T12" fmla="*/ 235 w 238"/>
                <a:gd name="T13" fmla="*/ 90 h 780"/>
                <a:gd name="T14" fmla="*/ 238 w 238"/>
                <a:gd name="T15" fmla="*/ 117 h 780"/>
                <a:gd name="T16" fmla="*/ 238 w 238"/>
                <a:gd name="T17" fmla="*/ 663 h 780"/>
                <a:gd name="T18" fmla="*/ 235 w 238"/>
                <a:gd name="T19" fmla="*/ 691 h 780"/>
                <a:gd name="T20" fmla="*/ 226 w 238"/>
                <a:gd name="T21" fmla="*/ 715 h 780"/>
                <a:gd name="T22" fmla="*/ 213 w 238"/>
                <a:gd name="T23" fmla="*/ 737 h 780"/>
                <a:gd name="T24" fmla="*/ 193 w 238"/>
                <a:gd name="T25" fmla="*/ 755 h 780"/>
                <a:gd name="T26" fmla="*/ 172 w 238"/>
                <a:gd name="T27" fmla="*/ 769 h 780"/>
                <a:gd name="T28" fmla="*/ 146 w 238"/>
                <a:gd name="T29" fmla="*/ 778 h 780"/>
                <a:gd name="T30" fmla="*/ 120 w 238"/>
                <a:gd name="T31" fmla="*/ 780 h 780"/>
                <a:gd name="T32" fmla="*/ 92 w 238"/>
                <a:gd name="T33" fmla="*/ 778 h 780"/>
                <a:gd name="T34" fmla="*/ 68 w 238"/>
                <a:gd name="T35" fmla="*/ 769 h 780"/>
                <a:gd name="T36" fmla="*/ 45 w 238"/>
                <a:gd name="T37" fmla="*/ 755 h 780"/>
                <a:gd name="T38" fmla="*/ 27 w 238"/>
                <a:gd name="T39" fmla="*/ 737 h 780"/>
                <a:gd name="T40" fmla="*/ 13 w 238"/>
                <a:gd name="T41" fmla="*/ 715 h 780"/>
                <a:gd name="T42" fmla="*/ 4 w 238"/>
                <a:gd name="T43" fmla="*/ 691 h 780"/>
                <a:gd name="T44" fmla="*/ 0 w 238"/>
                <a:gd name="T45" fmla="*/ 663 h 780"/>
                <a:gd name="T46" fmla="*/ 0 w 238"/>
                <a:gd name="T47" fmla="*/ 117 h 780"/>
                <a:gd name="T48" fmla="*/ 4 w 238"/>
                <a:gd name="T49" fmla="*/ 90 h 780"/>
                <a:gd name="T50" fmla="*/ 13 w 238"/>
                <a:gd name="T51" fmla="*/ 66 h 780"/>
                <a:gd name="T52" fmla="*/ 27 w 238"/>
                <a:gd name="T53" fmla="*/ 44 h 780"/>
                <a:gd name="T54" fmla="*/ 45 w 238"/>
                <a:gd name="T55" fmla="*/ 26 h 780"/>
                <a:gd name="T56" fmla="*/ 68 w 238"/>
                <a:gd name="T57" fmla="*/ 12 h 780"/>
                <a:gd name="T58" fmla="*/ 92 w 238"/>
                <a:gd name="T59" fmla="*/ 3 h 780"/>
                <a:gd name="T60" fmla="*/ 120 w 238"/>
                <a:gd name="T61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8" h="780">
                  <a:moveTo>
                    <a:pt x="120" y="0"/>
                  </a:moveTo>
                  <a:lnTo>
                    <a:pt x="146" y="3"/>
                  </a:lnTo>
                  <a:lnTo>
                    <a:pt x="172" y="12"/>
                  </a:lnTo>
                  <a:lnTo>
                    <a:pt x="193" y="26"/>
                  </a:lnTo>
                  <a:lnTo>
                    <a:pt x="213" y="44"/>
                  </a:lnTo>
                  <a:lnTo>
                    <a:pt x="226" y="66"/>
                  </a:lnTo>
                  <a:lnTo>
                    <a:pt x="235" y="90"/>
                  </a:lnTo>
                  <a:lnTo>
                    <a:pt x="238" y="117"/>
                  </a:lnTo>
                  <a:lnTo>
                    <a:pt x="238" y="663"/>
                  </a:lnTo>
                  <a:lnTo>
                    <a:pt x="235" y="691"/>
                  </a:lnTo>
                  <a:lnTo>
                    <a:pt x="226" y="715"/>
                  </a:lnTo>
                  <a:lnTo>
                    <a:pt x="213" y="737"/>
                  </a:lnTo>
                  <a:lnTo>
                    <a:pt x="193" y="755"/>
                  </a:lnTo>
                  <a:lnTo>
                    <a:pt x="172" y="769"/>
                  </a:lnTo>
                  <a:lnTo>
                    <a:pt x="146" y="778"/>
                  </a:lnTo>
                  <a:lnTo>
                    <a:pt x="120" y="780"/>
                  </a:lnTo>
                  <a:lnTo>
                    <a:pt x="92" y="778"/>
                  </a:lnTo>
                  <a:lnTo>
                    <a:pt x="68" y="769"/>
                  </a:lnTo>
                  <a:lnTo>
                    <a:pt x="45" y="755"/>
                  </a:lnTo>
                  <a:lnTo>
                    <a:pt x="27" y="737"/>
                  </a:lnTo>
                  <a:lnTo>
                    <a:pt x="13" y="715"/>
                  </a:lnTo>
                  <a:lnTo>
                    <a:pt x="4" y="691"/>
                  </a:lnTo>
                  <a:lnTo>
                    <a:pt x="0" y="663"/>
                  </a:lnTo>
                  <a:lnTo>
                    <a:pt x="0" y="117"/>
                  </a:lnTo>
                  <a:lnTo>
                    <a:pt x="4" y="90"/>
                  </a:lnTo>
                  <a:lnTo>
                    <a:pt x="13" y="66"/>
                  </a:lnTo>
                  <a:lnTo>
                    <a:pt x="27" y="44"/>
                  </a:lnTo>
                  <a:lnTo>
                    <a:pt x="45" y="26"/>
                  </a:lnTo>
                  <a:lnTo>
                    <a:pt x="68" y="12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86"/>
            <p:cNvSpPr>
              <a:spLocks/>
            </p:cNvSpPr>
            <p:nvPr/>
          </p:nvSpPr>
          <p:spPr bwMode="auto">
            <a:xfrm>
              <a:off x="2695575" y="2538413"/>
              <a:ext cx="47625" cy="187325"/>
            </a:xfrm>
            <a:custGeom>
              <a:avLst/>
              <a:gdLst>
                <a:gd name="T0" fmla="*/ 119 w 237"/>
                <a:gd name="T1" fmla="*/ 0 h 936"/>
                <a:gd name="T2" fmla="*/ 145 w 237"/>
                <a:gd name="T3" fmla="*/ 3 h 936"/>
                <a:gd name="T4" fmla="*/ 171 w 237"/>
                <a:gd name="T5" fmla="*/ 12 h 936"/>
                <a:gd name="T6" fmla="*/ 192 w 237"/>
                <a:gd name="T7" fmla="*/ 25 h 936"/>
                <a:gd name="T8" fmla="*/ 211 w 237"/>
                <a:gd name="T9" fmla="*/ 44 h 936"/>
                <a:gd name="T10" fmla="*/ 225 w 237"/>
                <a:gd name="T11" fmla="*/ 65 h 936"/>
                <a:gd name="T12" fmla="*/ 234 w 237"/>
                <a:gd name="T13" fmla="*/ 90 h 936"/>
                <a:gd name="T14" fmla="*/ 237 w 237"/>
                <a:gd name="T15" fmla="*/ 117 h 936"/>
                <a:gd name="T16" fmla="*/ 237 w 237"/>
                <a:gd name="T17" fmla="*/ 819 h 936"/>
                <a:gd name="T18" fmla="*/ 234 w 237"/>
                <a:gd name="T19" fmla="*/ 847 h 936"/>
                <a:gd name="T20" fmla="*/ 225 w 237"/>
                <a:gd name="T21" fmla="*/ 871 h 936"/>
                <a:gd name="T22" fmla="*/ 211 w 237"/>
                <a:gd name="T23" fmla="*/ 893 h 936"/>
                <a:gd name="T24" fmla="*/ 192 w 237"/>
                <a:gd name="T25" fmla="*/ 911 h 936"/>
                <a:gd name="T26" fmla="*/ 171 w 237"/>
                <a:gd name="T27" fmla="*/ 925 h 936"/>
                <a:gd name="T28" fmla="*/ 145 w 237"/>
                <a:gd name="T29" fmla="*/ 934 h 936"/>
                <a:gd name="T30" fmla="*/ 119 w 237"/>
                <a:gd name="T31" fmla="*/ 936 h 936"/>
                <a:gd name="T32" fmla="*/ 91 w 237"/>
                <a:gd name="T33" fmla="*/ 934 h 936"/>
                <a:gd name="T34" fmla="*/ 66 w 237"/>
                <a:gd name="T35" fmla="*/ 925 h 936"/>
                <a:gd name="T36" fmla="*/ 44 w 237"/>
                <a:gd name="T37" fmla="*/ 911 h 936"/>
                <a:gd name="T38" fmla="*/ 26 w 237"/>
                <a:gd name="T39" fmla="*/ 893 h 936"/>
                <a:gd name="T40" fmla="*/ 12 w 237"/>
                <a:gd name="T41" fmla="*/ 871 h 936"/>
                <a:gd name="T42" fmla="*/ 3 w 237"/>
                <a:gd name="T43" fmla="*/ 847 h 936"/>
                <a:gd name="T44" fmla="*/ 0 w 237"/>
                <a:gd name="T45" fmla="*/ 819 h 936"/>
                <a:gd name="T46" fmla="*/ 0 w 237"/>
                <a:gd name="T47" fmla="*/ 117 h 936"/>
                <a:gd name="T48" fmla="*/ 3 w 237"/>
                <a:gd name="T49" fmla="*/ 90 h 936"/>
                <a:gd name="T50" fmla="*/ 12 w 237"/>
                <a:gd name="T51" fmla="*/ 65 h 936"/>
                <a:gd name="T52" fmla="*/ 26 w 237"/>
                <a:gd name="T53" fmla="*/ 44 h 936"/>
                <a:gd name="T54" fmla="*/ 44 w 237"/>
                <a:gd name="T55" fmla="*/ 25 h 936"/>
                <a:gd name="T56" fmla="*/ 66 w 237"/>
                <a:gd name="T57" fmla="*/ 12 h 936"/>
                <a:gd name="T58" fmla="*/ 91 w 237"/>
                <a:gd name="T59" fmla="*/ 3 h 936"/>
                <a:gd name="T60" fmla="*/ 119 w 237"/>
                <a:gd name="T61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7" h="936">
                  <a:moveTo>
                    <a:pt x="119" y="0"/>
                  </a:moveTo>
                  <a:lnTo>
                    <a:pt x="145" y="3"/>
                  </a:lnTo>
                  <a:lnTo>
                    <a:pt x="171" y="12"/>
                  </a:lnTo>
                  <a:lnTo>
                    <a:pt x="192" y="25"/>
                  </a:lnTo>
                  <a:lnTo>
                    <a:pt x="211" y="44"/>
                  </a:lnTo>
                  <a:lnTo>
                    <a:pt x="225" y="65"/>
                  </a:lnTo>
                  <a:lnTo>
                    <a:pt x="234" y="90"/>
                  </a:lnTo>
                  <a:lnTo>
                    <a:pt x="237" y="117"/>
                  </a:lnTo>
                  <a:lnTo>
                    <a:pt x="237" y="819"/>
                  </a:lnTo>
                  <a:lnTo>
                    <a:pt x="234" y="847"/>
                  </a:lnTo>
                  <a:lnTo>
                    <a:pt x="225" y="871"/>
                  </a:lnTo>
                  <a:lnTo>
                    <a:pt x="211" y="893"/>
                  </a:lnTo>
                  <a:lnTo>
                    <a:pt x="192" y="911"/>
                  </a:lnTo>
                  <a:lnTo>
                    <a:pt x="171" y="925"/>
                  </a:lnTo>
                  <a:lnTo>
                    <a:pt x="145" y="934"/>
                  </a:lnTo>
                  <a:lnTo>
                    <a:pt x="119" y="936"/>
                  </a:lnTo>
                  <a:lnTo>
                    <a:pt x="91" y="934"/>
                  </a:lnTo>
                  <a:lnTo>
                    <a:pt x="66" y="925"/>
                  </a:lnTo>
                  <a:lnTo>
                    <a:pt x="44" y="911"/>
                  </a:lnTo>
                  <a:lnTo>
                    <a:pt x="26" y="893"/>
                  </a:lnTo>
                  <a:lnTo>
                    <a:pt x="12" y="871"/>
                  </a:lnTo>
                  <a:lnTo>
                    <a:pt x="3" y="847"/>
                  </a:lnTo>
                  <a:lnTo>
                    <a:pt x="0" y="819"/>
                  </a:lnTo>
                  <a:lnTo>
                    <a:pt x="0" y="117"/>
                  </a:lnTo>
                  <a:lnTo>
                    <a:pt x="3" y="90"/>
                  </a:lnTo>
                  <a:lnTo>
                    <a:pt x="12" y="65"/>
                  </a:lnTo>
                  <a:lnTo>
                    <a:pt x="26" y="44"/>
                  </a:lnTo>
                  <a:lnTo>
                    <a:pt x="44" y="25"/>
                  </a:lnTo>
                  <a:lnTo>
                    <a:pt x="66" y="12"/>
                  </a:lnTo>
                  <a:lnTo>
                    <a:pt x="91" y="3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87"/>
            <p:cNvSpPr>
              <a:spLocks/>
            </p:cNvSpPr>
            <p:nvPr/>
          </p:nvSpPr>
          <p:spPr bwMode="auto">
            <a:xfrm>
              <a:off x="2428875" y="2376488"/>
              <a:ext cx="690563" cy="449263"/>
            </a:xfrm>
            <a:custGeom>
              <a:avLst/>
              <a:gdLst>
                <a:gd name="T0" fmla="*/ 3325 w 3483"/>
                <a:gd name="T1" fmla="*/ 0 h 2264"/>
                <a:gd name="T2" fmla="*/ 3387 w 3483"/>
                <a:gd name="T3" fmla="*/ 12 h 2264"/>
                <a:gd name="T4" fmla="*/ 3437 w 3483"/>
                <a:gd name="T5" fmla="*/ 46 h 2264"/>
                <a:gd name="T6" fmla="*/ 3471 w 3483"/>
                <a:gd name="T7" fmla="*/ 95 h 2264"/>
                <a:gd name="T8" fmla="*/ 3483 w 3483"/>
                <a:gd name="T9" fmla="*/ 156 h 2264"/>
                <a:gd name="T10" fmla="*/ 3270 w 3483"/>
                <a:gd name="T11" fmla="*/ 1716 h 2264"/>
                <a:gd name="T12" fmla="*/ 3330 w 3483"/>
                <a:gd name="T13" fmla="*/ 1587 h 2264"/>
                <a:gd name="T14" fmla="*/ 3367 w 3483"/>
                <a:gd name="T15" fmla="*/ 1449 h 2264"/>
                <a:gd name="T16" fmla="*/ 3380 w 3483"/>
                <a:gd name="T17" fmla="*/ 1307 h 2264"/>
                <a:gd name="T18" fmla="*/ 3369 w 3483"/>
                <a:gd name="T19" fmla="*/ 1171 h 2264"/>
                <a:gd name="T20" fmla="*/ 3337 w 3483"/>
                <a:gd name="T21" fmla="*/ 1041 h 2264"/>
                <a:gd name="T22" fmla="*/ 3283 w 3483"/>
                <a:gd name="T23" fmla="*/ 919 h 2264"/>
                <a:gd name="T24" fmla="*/ 3210 w 3483"/>
                <a:gd name="T25" fmla="*/ 805 h 2264"/>
                <a:gd name="T26" fmla="*/ 3166 w 3483"/>
                <a:gd name="T27" fmla="*/ 313 h 2264"/>
                <a:gd name="T28" fmla="*/ 317 w 3483"/>
                <a:gd name="T29" fmla="*/ 1952 h 2264"/>
                <a:gd name="T30" fmla="*/ 2042 w 3483"/>
                <a:gd name="T31" fmla="*/ 1992 h 2264"/>
                <a:gd name="T32" fmla="*/ 2153 w 3483"/>
                <a:gd name="T33" fmla="*/ 2057 h 2264"/>
                <a:gd name="T34" fmla="*/ 2272 w 3483"/>
                <a:gd name="T35" fmla="*/ 2105 h 2264"/>
                <a:gd name="T36" fmla="*/ 2399 w 3483"/>
                <a:gd name="T37" fmla="*/ 2135 h 2264"/>
                <a:gd name="T38" fmla="*/ 2530 w 3483"/>
                <a:gd name="T39" fmla="*/ 2144 h 2264"/>
                <a:gd name="T40" fmla="*/ 2675 w 3483"/>
                <a:gd name="T41" fmla="*/ 2132 h 2264"/>
                <a:gd name="T42" fmla="*/ 2815 w 3483"/>
                <a:gd name="T43" fmla="*/ 2096 h 2264"/>
                <a:gd name="T44" fmla="*/ 2946 w 3483"/>
                <a:gd name="T45" fmla="*/ 2036 h 2264"/>
                <a:gd name="T46" fmla="*/ 3170 w 3483"/>
                <a:gd name="T47" fmla="*/ 2257 h 2264"/>
                <a:gd name="T48" fmla="*/ 3180 w 3483"/>
                <a:gd name="T49" fmla="*/ 2264 h 2264"/>
                <a:gd name="T50" fmla="*/ 127 w 3483"/>
                <a:gd name="T51" fmla="*/ 2261 h 2264"/>
                <a:gd name="T52" fmla="*/ 70 w 3483"/>
                <a:gd name="T53" fmla="*/ 2238 h 2264"/>
                <a:gd name="T54" fmla="*/ 27 w 3483"/>
                <a:gd name="T55" fmla="*/ 2195 h 2264"/>
                <a:gd name="T56" fmla="*/ 3 w 3483"/>
                <a:gd name="T57" fmla="*/ 2139 h 2264"/>
                <a:gd name="T58" fmla="*/ 0 w 3483"/>
                <a:gd name="T59" fmla="*/ 156 h 2264"/>
                <a:gd name="T60" fmla="*/ 13 w 3483"/>
                <a:gd name="T61" fmla="*/ 96 h 2264"/>
                <a:gd name="T62" fmla="*/ 47 w 3483"/>
                <a:gd name="T63" fmla="*/ 46 h 2264"/>
                <a:gd name="T64" fmla="*/ 97 w 3483"/>
                <a:gd name="T65" fmla="*/ 12 h 2264"/>
                <a:gd name="T66" fmla="*/ 159 w 3483"/>
                <a:gd name="T67" fmla="*/ 0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83" h="2264">
                  <a:moveTo>
                    <a:pt x="159" y="0"/>
                  </a:moveTo>
                  <a:lnTo>
                    <a:pt x="3325" y="0"/>
                  </a:lnTo>
                  <a:lnTo>
                    <a:pt x="3357" y="4"/>
                  </a:lnTo>
                  <a:lnTo>
                    <a:pt x="3387" y="12"/>
                  </a:lnTo>
                  <a:lnTo>
                    <a:pt x="3413" y="27"/>
                  </a:lnTo>
                  <a:lnTo>
                    <a:pt x="3437" y="46"/>
                  </a:lnTo>
                  <a:lnTo>
                    <a:pt x="3456" y="69"/>
                  </a:lnTo>
                  <a:lnTo>
                    <a:pt x="3471" y="95"/>
                  </a:lnTo>
                  <a:lnTo>
                    <a:pt x="3479" y="125"/>
                  </a:lnTo>
                  <a:lnTo>
                    <a:pt x="3483" y="156"/>
                  </a:lnTo>
                  <a:lnTo>
                    <a:pt x="3483" y="1927"/>
                  </a:lnTo>
                  <a:lnTo>
                    <a:pt x="3270" y="1716"/>
                  </a:lnTo>
                  <a:lnTo>
                    <a:pt x="3303" y="1653"/>
                  </a:lnTo>
                  <a:lnTo>
                    <a:pt x="3330" y="1587"/>
                  </a:lnTo>
                  <a:lnTo>
                    <a:pt x="3351" y="1520"/>
                  </a:lnTo>
                  <a:lnTo>
                    <a:pt x="3367" y="1449"/>
                  </a:lnTo>
                  <a:lnTo>
                    <a:pt x="3377" y="1379"/>
                  </a:lnTo>
                  <a:lnTo>
                    <a:pt x="3380" y="1307"/>
                  </a:lnTo>
                  <a:lnTo>
                    <a:pt x="3377" y="1239"/>
                  </a:lnTo>
                  <a:lnTo>
                    <a:pt x="3369" y="1171"/>
                  </a:lnTo>
                  <a:lnTo>
                    <a:pt x="3355" y="1105"/>
                  </a:lnTo>
                  <a:lnTo>
                    <a:pt x="3337" y="1041"/>
                  </a:lnTo>
                  <a:lnTo>
                    <a:pt x="3312" y="979"/>
                  </a:lnTo>
                  <a:lnTo>
                    <a:pt x="3283" y="919"/>
                  </a:lnTo>
                  <a:lnTo>
                    <a:pt x="3249" y="860"/>
                  </a:lnTo>
                  <a:lnTo>
                    <a:pt x="3210" y="805"/>
                  </a:lnTo>
                  <a:lnTo>
                    <a:pt x="3166" y="753"/>
                  </a:lnTo>
                  <a:lnTo>
                    <a:pt x="3166" y="313"/>
                  </a:lnTo>
                  <a:lnTo>
                    <a:pt x="317" y="313"/>
                  </a:lnTo>
                  <a:lnTo>
                    <a:pt x="317" y="1952"/>
                  </a:lnTo>
                  <a:lnTo>
                    <a:pt x="1989" y="1952"/>
                  </a:lnTo>
                  <a:lnTo>
                    <a:pt x="2042" y="1992"/>
                  </a:lnTo>
                  <a:lnTo>
                    <a:pt x="2096" y="2027"/>
                  </a:lnTo>
                  <a:lnTo>
                    <a:pt x="2153" y="2057"/>
                  </a:lnTo>
                  <a:lnTo>
                    <a:pt x="2211" y="2083"/>
                  </a:lnTo>
                  <a:lnTo>
                    <a:pt x="2272" y="2105"/>
                  </a:lnTo>
                  <a:lnTo>
                    <a:pt x="2335" y="2122"/>
                  </a:lnTo>
                  <a:lnTo>
                    <a:pt x="2399" y="2135"/>
                  </a:lnTo>
                  <a:lnTo>
                    <a:pt x="2464" y="2142"/>
                  </a:lnTo>
                  <a:lnTo>
                    <a:pt x="2530" y="2144"/>
                  </a:lnTo>
                  <a:lnTo>
                    <a:pt x="2604" y="2141"/>
                  </a:lnTo>
                  <a:lnTo>
                    <a:pt x="2675" y="2132"/>
                  </a:lnTo>
                  <a:lnTo>
                    <a:pt x="2746" y="2117"/>
                  </a:lnTo>
                  <a:lnTo>
                    <a:pt x="2815" y="2096"/>
                  </a:lnTo>
                  <a:lnTo>
                    <a:pt x="2882" y="2069"/>
                  </a:lnTo>
                  <a:lnTo>
                    <a:pt x="2946" y="2036"/>
                  </a:lnTo>
                  <a:lnTo>
                    <a:pt x="3166" y="2253"/>
                  </a:lnTo>
                  <a:lnTo>
                    <a:pt x="3170" y="2257"/>
                  </a:lnTo>
                  <a:lnTo>
                    <a:pt x="3175" y="2260"/>
                  </a:lnTo>
                  <a:lnTo>
                    <a:pt x="3180" y="2264"/>
                  </a:lnTo>
                  <a:lnTo>
                    <a:pt x="159" y="2264"/>
                  </a:lnTo>
                  <a:lnTo>
                    <a:pt x="127" y="2261"/>
                  </a:lnTo>
                  <a:lnTo>
                    <a:pt x="97" y="2252"/>
                  </a:lnTo>
                  <a:lnTo>
                    <a:pt x="70" y="2238"/>
                  </a:lnTo>
                  <a:lnTo>
                    <a:pt x="47" y="2218"/>
                  </a:lnTo>
                  <a:lnTo>
                    <a:pt x="27" y="2195"/>
                  </a:lnTo>
                  <a:lnTo>
                    <a:pt x="13" y="2169"/>
                  </a:lnTo>
                  <a:lnTo>
                    <a:pt x="3" y="2139"/>
                  </a:lnTo>
                  <a:lnTo>
                    <a:pt x="0" y="2109"/>
                  </a:lnTo>
                  <a:lnTo>
                    <a:pt x="0" y="156"/>
                  </a:lnTo>
                  <a:lnTo>
                    <a:pt x="3" y="125"/>
                  </a:lnTo>
                  <a:lnTo>
                    <a:pt x="13" y="96"/>
                  </a:lnTo>
                  <a:lnTo>
                    <a:pt x="27" y="69"/>
                  </a:lnTo>
                  <a:lnTo>
                    <a:pt x="47" y="46"/>
                  </a:lnTo>
                  <a:lnTo>
                    <a:pt x="70" y="27"/>
                  </a:lnTo>
                  <a:lnTo>
                    <a:pt x="97" y="12"/>
                  </a:lnTo>
                  <a:lnTo>
                    <a:pt x="127" y="4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88"/>
            <p:cNvSpPr>
              <a:spLocks noEditPoints="1"/>
            </p:cNvSpPr>
            <p:nvPr/>
          </p:nvSpPr>
          <p:spPr bwMode="auto">
            <a:xfrm>
              <a:off x="2794000" y="2500313"/>
              <a:ext cx="309563" cy="304800"/>
            </a:xfrm>
            <a:custGeom>
              <a:avLst/>
              <a:gdLst>
                <a:gd name="T0" fmla="*/ 583 w 1559"/>
                <a:gd name="T1" fmla="*/ 151 h 1537"/>
                <a:gd name="T2" fmla="*/ 433 w 1559"/>
                <a:gd name="T3" fmla="*/ 203 h 1537"/>
                <a:gd name="T4" fmla="*/ 303 w 1559"/>
                <a:gd name="T5" fmla="*/ 299 h 1537"/>
                <a:gd name="T6" fmla="*/ 207 w 1559"/>
                <a:gd name="T7" fmla="*/ 426 h 1537"/>
                <a:gd name="T8" fmla="*/ 152 w 1559"/>
                <a:gd name="T9" fmla="*/ 576 h 1537"/>
                <a:gd name="T10" fmla="*/ 145 w 1559"/>
                <a:gd name="T11" fmla="*/ 736 h 1537"/>
                <a:gd name="T12" fmla="*/ 183 w 1559"/>
                <a:gd name="T13" fmla="*/ 889 h 1537"/>
                <a:gd name="T14" fmla="*/ 267 w 1559"/>
                <a:gd name="T15" fmla="*/ 1025 h 1537"/>
                <a:gd name="T16" fmla="*/ 387 w 1559"/>
                <a:gd name="T17" fmla="*/ 1132 h 1537"/>
                <a:gd name="T18" fmla="*/ 531 w 1559"/>
                <a:gd name="T19" fmla="*/ 1201 h 1537"/>
                <a:gd name="T20" fmla="*/ 691 w 1559"/>
                <a:gd name="T21" fmla="*/ 1224 h 1537"/>
                <a:gd name="T22" fmla="*/ 851 w 1559"/>
                <a:gd name="T23" fmla="*/ 1201 h 1537"/>
                <a:gd name="T24" fmla="*/ 996 w 1559"/>
                <a:gd name="T25" fmla="*/ 1132 h 1537"/>
                <a:gd name="T26" fmla="*/ 1117 w 1559"/>
                <a:gd name="T27" fmla="*/ 1025 h 1537"/>
                <a:gd name="T28" fmla="*/ 1199 w 1559"/>
                <a:gd name="T29" fmla="*/ 889 h 1537"/>
                <a:gd name="T30" fmla="*/ 1238 w 1559"/>
                <a:gd name="T31" fmla="*/ 736 h 1537"/>
                <a:gd name="T32" fmla="*/ 1230 w 1559"/>
                <a:gd name="T33" fmla="*/ 576 h 1537"/>
                <a:gd name="T34" fmla="*/ 1176 w 1559"/>
                <a:gd name="T35" fmla="*/ 426 h 1537"/>
                <a:gd name="T36" fmla="*/ 1080 w 1559"/>
                <a:gd name="T37" fmla="*/ 299 h 1537"/>
                <a:gd name="T38" fmla="*/ 950 w 1559"/>
                <a:gd name="T39" fmla="*/ 203 h 1537"/>
                <a:gd name="T40" fmla="*/ 800 w 1559"/>
                <a:gd name="T41" fmla="*/ 151 h 1537"/>
                <a:gd name="T42" fmla="*/ 691 w 1559"/>
                <a:gd name="T43" fmla="*/ 0 h 1537"/>
                <a:gd name="T44" fmla="*/ 871 w 1559"/>
                <a:gd name="T45" fmla="*/ 23 h 1537"/>
                <a:gd name="T46" fmla="*/ 1037 w 1559"/>
                <a:gd name="T47" fmla="*/ 91 h 1537"/>
                <a:gd name="T48" fmla="*/ 1181 w 1559"/>
                <a:gd name="T49" fmla="*/ 200 h 1537"/>
                <a:gd name="T50" fmla="*/ 1291 w 1559"/>
                <a:gd name="T51" fmla="*/ 341 h 1537"/>
                <a:gd name="T52" fmla="*/ 1359 w 1559"/>
                <a:gd name="T53" fmla="*/ 504 h 1537"/>
                <a:gd name="T54" fmla="*/ 1382 w 1559"/>
                <a:gd name="T55" fmla="*/ 682 h 1537"/>
                <a:gd name="T56" fmla="*/ 1357 w 1559"/>
                <a:gd name="T57" fmla="*/ 865 h 1537"/>
                <a:gd name="T58" fmla="*/ 1284 w 1559"/>
                <a:gd name="T59" fmla="*/ 1032 h 1537"/>
                <a:gd name="T60" fmla="*/ 1243 w 1559"/>
                <a:gd name="T61" fmla="*/ 1164 h 1537"/>
                <a:gd name="T62" fmla="*/ 1288 w 1559"/>
                <a:gd name="T63" fmla="*/ 1174 h 1537"/>
                <a:gd name="T64" fmla="*/ 1551 w 1559"/>
                <a:gd name="T65" fmla="*/ 1434 h 1537"/>
                <a:gd name="T66" fmla="*/ 1557 w 1559"/>
                <a:gd name="T67" fmla="*/ 1486 h 1537"/>
                <a:gd name="T68" fmla="*/ 1524 w 1559"/>
                <a:gd name="T69" fmla="*/ 1529 h 1537"/>
                <a:gd name="T70" fmla="*/ 1471 w 1559"/>
                <a:gd name="T71" fmla="*/ 1535 h 1537"/>
                <a:gd name="T72" fmla="*/ 1201 w 1559"/>
                <a:gd name="T73" fmla="*/ 1283 h 1537"/>
                <a:gd name="T74" fmla="*/ 1181 w 1559"/>
                <a:gd name="T75" fmla="*/ 1242 h 1537"/>
                <a:gd name="T76" fmla="*/ 1099 w 1559"/>
                <a:gd name="T77" fmla="*/ 1232 h 1537"/>
                <a:gd name="T78" fmla="*/ 935 w 1559"/>
                <a:gd name="T79" fmla="*/ 1320 h 1537"/>
                <a:gd name="T80" fmla="*/ 754 w 1559"/>
                <a:gd name="T81" fmla="*/ 1361 h 1537"/>
                <a:gd name="T82" fmla="*/ 571 w 1559"/>
                <a:gd name="T83" fmla="*/ 1353 h 1537"/>
                <a:gd name="T84" fmla="*/ 400 w 1559"/>
                <a:gd name="T85" fmla="*/ 1300 h 1537"/>
                <a:gd name="T86" fmla="*/ 248 w 1559"/>
                <a:gd name="T87" fmla="*/ 1205 h 1537"/>
                <a:gd name="T88" fmla="*/ 125 w 1559"/>
                <a:gd name="T89" fmla="*/ 1072 h 1537"/>
                <a:gd name="T90" fmla="*/ 42 w 1559"/>
                <a:gd name="T91" fmla="*/ 916 h 1537"/>
                <a:gd name="T92" fmla="*/ 3 w 1559"/>
                <a:gd name="T93" fmla="*/ 742 h 1537"/>
                <a:gd name="T94" fmla="*/ 11 w 1559"/>
                <a:gd name="T95" fmla="*/ 562 h 1537"/>
                <a:gd name="T96" fmla="*/ 65 w 1559"/>
                <a:gd name="T97" fmla="*/ 394 h 1537"/>
                <a:gd name="T98" fmla="*/ 161 w 1559"/>
                <a:gd name="T99" fmla="*/ 244 h 1537"/>
                <a:gd name="T100" fmla="*/ 295 w 1559"/>
                <a:gd name="T101" fmla="*/ 122 h 1537"/>
                <a:gd name="T102" fmla="*/ 454 w 1559"/>
                <a:gd name="T103" fmla="*/ 41 h 1537"/>
                <a:gd name="T104" fmla="*/ 630 w 1559"/>
                <a:gd name="T105" fmla="*/ 2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9" h="1537">
                  <a:moveTo>
                    <a:pt x="691" y="140"/>
                  </a:moveTo>
                  <a:lnTo>
                    <a:pt x="637" y="142"/>
                  </a:lnTo>
                  <a:lnTo>
                    <a:pt x="583" y="151"/>
                  </a:lnTo>
                  <a:lnTo>
                    <a:pt x="531" y="163"/>
                  </a:lnTo>
                  <a:lnTo>
                    <a:pt x="481" y="181"/>
                  </a:lnTo>
                  <a:lnTo>
                    <a:pt x="433" y="203"/>
                  </a:lnTo>
                  <a:lnTo>
                    <a:pt x="387" y="231"/>
                  </a:lnTo>
                  <a:lnTo>
                    <a:pt x="343" y="262"/>
                  </a:lnTo>
                  <a:lnTo>
                    <a:pt x="303" y="299"/>
                  </a:lnTo>
                  <a:lnTo>
                    <a:pt x="267" y="339"/>
                  </a:lnTo>
                  <a:lnTo>
                    <a:pt x="235" y="381"/>
                  </a:lnTo>
                  <a:lnTo>
                    <a:pt x="207" y="426"/>
                  </a:lnTo>
                  <a:lnTo>
                    <a:pt x="183" y="475"/>
                  </a:lnTo>
                  <a:lnTo>
                    <a:pt x="165" y="524"/>
                  </a:lnTo>
                  <a:lnTo>
                    <a:pt x="152" y="576"/>
                  </a:lnTo>
                  <a:lnTo>
                    <a:pt x="145" y="628"/>
                  </a:lnTo>
                  <a:lnTo>
                    <a:pt x="142" y="682"/>
                  </a:lnTo>
                  <a:lnTo>
                    <a:pt x="145" y="736"/>
                  </a:lnTo>
                  <a:lnTo>
                    <a:pt x="152" y="788"/>
                  </a:lnTo>
                  <a:lnTo>
                    <a:pt x="165" y="840"/>
                  </a:lnTo>
                  <a:lnTo>
                    <a:pt x="183" y="889"/>
                  </a:lnTo>
                  <a:lnTo>
                    <a:pt x="207" y="937"/>
                  </a:lnTo>
                  <a:lnTo>
                    <a:pt x="235" y="982"/>
                  </a:lnTo>
                  <a:lnTo>
                    <a:pt x="267" y="1025"/>
                  </a:lnTo>
                  <a:lnTo>
                    <a:pt x="303" y="1065"/>
                  </a:lnTo>
                  <a:lnTo>
                    <a:pt x="343" y="1101"/>
                  </a:lnTo>
                  <a:lnTo>
                    <a:pt x="387" y="1132"/>
                  </a:lnTo>
                  <a:lnTo>
                    <a:pt x="433" y="1160"/>
                  </a:lnTo>
                  <a:lnTo>
                    <a:pt x="481" y="1183"/>
                  </a:lnTo>
                  <a:lnTo>
                    <a:pt x="531" y="1201"/>
                  </a:lnTo>
                  <a:lnTo>
                    <a:pt x="583" y="1213"/>
                  </a:lnTo>
                  <a:lnTo>
                    <a:pt x="637" y="1221"/>
                  </a:lnTo>
                  <a:lnTo>
                    <a:pt x="691" y="1224"/>
                  </a:lnTo>
                  <a:lnTo>
                    <a:pt x="746" y="1221"/>
                  </a:lnTo>
                  <a:lnTo>
                    <a:pt x="800" y="1213"/>
                  </a:lnTo>
                  <a:lnTo>
                    <a:pt x="851" y="1201"/>
                  </a:lnTo>
                  <a:lnTo>
                    <a:pt x="902" y="1183"/>
                  </a:lnTo>
                  <a:lnTo>
                    <a:pt x="950" y="1160"/>
                  </a:lnTo>
                  <a:lnTo>
                    <a:pt x="996" y="1132"/>
                  </a:lnTo>
                  <a:lnTo>
                    <a:pt x="1040" y="1101"/>
                  </a:lnTo>
                  <a:lnTo>
                    <a:pt x="1080" y="1065"/>
                  </a:lnTo>
                  <a:lnTo>
                    <a:pt x="1117" y="1025"/>
                  </a:lnTo>
                  <a:lnTo>
                    <a:pt x="1149" y="982"/>
                  </a:lnTo>
                  <a:lnTo>
                    <a:pt x="1176" y="937"/>
                  </a:lnTo>
                  <a:lnTo>
                    <a:pt x="1199" y="889"/>
                  </a:lnTo>
                  <a:lnTo>
                    <a:pt x="1217" y="840"/>
                  </a:lnTo>
                  <a:lnTo>
                    <a:pt x="1230" y="788"/>
                  </a:lnTo>
                  <a:lnTo>
                    <a:pt x="1238" y="736"/>
                  </a:lnTo>
                  <a:lnTo>
                    <a:pt x="1240" y="682"/>
                  </a:lnTo>
                  <a:lnTo>
                    <a:pt x="1238" y="628"/>
                  </a:lnTo>
                  <a:lnTo>
                    <a:pt x="1230" y="576"/>
                  </a:lnTo>
                  <a:lnTo>
                    <a:pt x="1217" y="524"/>
                  </a:lnTo>
                  <a:lnTo>
                    <a:pt x="1199" y="475"/>
                  </a:lnTo>
                  <a:lnTo>
                    <a:pt x="1176" y="426"/>
                  </a:lnTo>
                  <a:lnTo>
                    <a:pt x="1149" y="381"/>
                  </a:lnTo>
                  <a:lnTo>
                    <a:pt x="1117" y="339"/>
                  </a:lnTo>
                  <a:lnTo>
                    <a:pt x="1080" y="299"/>
                  </a:lnTo>
                  <a:lnTo>
                    <a:pt x="1040" y="262"/>
                  </a:lnTo>
                  <a:lnTo>
                    <a:pt x="996" y="231"/>
                  </a:lnTo>
                  <a:lnTo>
                    <a:pt x="950" y="203"/>
                  </a:lnTo>
                  <a:lnTo>
                    <a:pt x="902" y="181"/>
                  </a:lnTo>
                  <a:lnTo>
                    <a:pt x="851" y="163"/>
                  </a:lnTo>
                  <a:lnTo>
                    <a:pt x="800" y="151"/>
                  </a:lnTo>
                  <a:lnTo>
                    <a:pt x="746" y="142"/>
                  </a:lnTo>
                  <a:lnTo>
                    <a:pt x="691" y="140"/>
                  </a:lnTo>
                  <a:close/>
                  <a:moveTo>
                    <a:pt x="691" y="0"/>
                  </a:moveTo>
                  <a:lnTo>
                    <a:pt x="753" y="2"/>
                  </a:lnTo>
                  <a:lnTo>
                    <a:pt x="813" y="11"/>
                  </a:lnTo>
                  <a:lnTo>
                    <a:pt x="871" y="23"/>
                  </a:lnTo>
                  <a:lnTo>
                    <a:pt x="928" y="41"/>
                  </a:lnTo>
                  <a:lnTo>
                    <a:pt x="983" y="63"/>
                  </a:lnTo>
                  <a:lnTo>
                    <a:pt x="1037" y="91"/>
                  </a:lnTo>
                  <a:lnTo>
                    <a:pt x="1087" y="122"/>
                  </a:lnTo>
                  <a:lnTo>
                    <a:pt x="1135" y="159"/>
                  </a:lnTo>
                  <a:lnTo>
                    <a:pt x="1181" y="200"/>
                  </a:lnTo>
                  <a:lnTo>
                    <a:pt x="1221" y="244"/>
                  </a:lnTo>
                  <a:lnTo>
                    <a:pt x="1259" y="292"/>
                  </a:lnTo>
                  <a:lnTo>
                    <a:pt x="1291" y="341"/>
                  </a:lnTo>
                  <a:lnTo>
                    <a:pt x="1318" y="394"/>
                  </a:lnTo>
                  <a:lnTo>
                    <a:pt x="1341" y="448"/>
                  </a:lnTo>
                  <a:lnTo>
                    <a:pt x="1359" y="504"/>
                  </a:lnTo>
                  <a:lnTo>
                    <a:pt x="1372" y="562"/>
                  </a:lnTo>
                  <a:lnTo>
                    <a:pt x="1380" y="621"/>
                  </a:lnTo>
                  <a:lnTo>
                    <a:pt x="1382" y="682"/>
                  </a:lnTo>
                  <a:lnTo>
                    <a:pt x="1379" y="744"/>
                  </a:lnTo>
                  <a:lnTo>
                    <a:pt x="1372" y="805"/>
                  </a:lnTo>
                  <a:lnTo>
                    <a:pt x="1357" y="865"/>
                  </a:lnTo>
                  <a:lnTo>
                    <a:pt x="1338" y="923"/>
                  </a:lnTo>
                  <a:lnTo>
                    <a:pt x="1313" y="979"/>
                  </a:lnTo>
                  <a:lnTo>
                    <a:pt x="1284" y="1032"/>
                  </a:lnTo>
                  <a:lnTo>
                    <a:pt x="1249" y="1083"/>
                  </a:lnTo>
                  <a:lnTo>
                    <a:pt x="1210" y="1131"/>
                  </a:lnTo>
                  <a:lnTo>
                    <a:pt x="1243" y="1164"/>
                  </a:lnTo>
                  <a:lnTo>
                    <a:pt x="1259" y="1164"/>
                  </a:lnTo>
                  <a:lnTo>
                    <a:pt x="1274" y="1167"/>
                  </a:lnTo>
                  <a:lnTo>
                    <a:pt x="1288" y="1174"/>
                  </a:lnTo>
                  <a:lnTo>
                    <a:pt x="1301" y="1184"/>
                  </a:lnTo>
                  <a:lnTo>
                    <a:pt x="1539" y="1419"/>
                  </a:lnTo>
                  <a:lnTo>
                    <a:pt x="1551" y="1434"/>
                  </a:lnTo>
                  <a:lnTo>
                    <a:pt x="1557" y="1451"/>
                  </a:lnTo>
                  <a:lnTo>
                    <a:pt x="1559" y="1468"/>
                  </a:lnTo>
                  <a:lnTo>
                    <a:pt x="1557" y="1486"/>
                  </a:lnTo>
                  <a:lnTo>
                    <a:pt x="1551" y="1503"/>
                  </a:lnTo>
                  <a:lnTo>
                    <a:pt x="1539" y="1517"/>
                  </a:lnTo>
                  <a:lnTo>
                    <a:pt x="1524" y="1529"/>
                  </a:lnTo>
                  <a:lnTo>
                    <a:pt x="1507" y="1535"/>
                  </a:lnTo>
                  <a:lnTo>
                    <a:pt x="1489" y="1537"/>
                  </a:lnTo>
                  <a:lnTo>
                    <a:pt x="1471" y="1535"/>
                  </a:lnTo>
                  <a:lnTo>
                    <a:pt x="1454" y="1529"/>
                  </a:lnTo>
                  <a:lnTo>
                    <a:pt x="1439" y="1517"/>
                  </a:lnTo>
                  <a:lnTo>
                    <a:pt x="1201" y="1283"/>
                  </a:lnTo>
                  <a:lnTo>
                    <a:pt x="1190" y="1270"/>
                  </a:lnTo>
                  <a:lnTo>
                    <a:pt x="1184" y="1256"/>
                  </a:lnTo>
                  <a:lnTo>
                    <a:pt x="1181" y="1242"/>
                  </a:lnTo>
                  <a:lnTo>
                    <a:pt x="1181" y="1226"/>
                  </a:lnTo>
                  <a:lnTo>
                    <a:pt x="1148" y="1193"/>
                  </a:lnTo>
                  <a:lnTo>
                    <a:pt x="1099" y="1232"/>
                  </a:lnTo>
                  <a:lnTo>
                    <a:pt x="1046" y="1266"/>
                  </a:lnTo>
                  <a:lnTo>
                    <a:pt x="992" y="1295"/>
                  </a:lnTo>
                  <a:lnTo>
                    <a:pt x="935" y="1320"/>
                  </a:lnTo>
                  <a:lnTo>
                    <a:pt x="877" y="1338"/>
                  </a:lnTo>
                  <a:lnTo>
                    <a:pt x="817" y="1352"/>
                  </a:lnTo>
                  <a:lnTo>
                    <a:pt x="754" y="1361"/>
                  </a:lnTo>
                  <a:lnTo>
                    <a:pt x="691" y="1364"/>
                  </a:lnTo>
                  <a:lnTo>
                    <a:pt x="630" y="1361"/>
                  </a:lnTo>
                  <a:lnTo>
                    <a:pt x="571" y="1353"/>
                  </a:lnTo>
                  <a:lnTo>
                    <a:pt x="512" y="1341"/>
                  </a:lnTo>
                  <a:lnTo>
                    <a:pt x="454" y="1323"/>
                  </a:lnTo>
                  <a:lnTo>
                    <a:pt x="400" y="1300"/>
                  </a:lnTo>
                  <a:lnTo>
                    <a:pt x="347" y="1273"/>
                  </a:lnTo>
                  <a:lnTo>
                    <a:pt x="295" y="1241"/>
                  </a:lnTo>
                  <a:lnTo>
                    <a:pt x="248" y="1205"/>
                  </a:lnTo>
                  <a:lnTo>
                    <a:pt x="203" y="1164"/>
                  </a:lnTo>
                  <a:lnTo>
                    <a:pt x="161" y="1120"/>
                  </a:lnTo>
                  <a:lnTo>
                    <a:pt x="125" y="1072"/>
                  </a:lnTo>
                  <a:lnTo>
                    <a:pt x="93" y="1022"/>
                  </a:lnTo>
                  <a:lnTo>
                    <a:pt x="65" y="969"/>
                  </a:lnTo>
                  <a:lnTo>
                    <a:pt x="42" y="916"/>
                  </a:lnTo>
                  <a:lnTo>
                    <a:pt x="23" y="859"/>
                  </a:lnTo>
                  <a:lnTo>
                    <a:pt x="11" y="801"/>
                  </a:lnTo>
                  <a:lnTo>
                    <a:pt x="3" y="742"/>
                  </a:lnTo>
                  <a:lnTo>
                    <a:pt x="0" y="682"/>
                  </a:lnTo>
                  <a:lnTo>
                    <a:pt x="3" y="621"/>
                  </a:lnTo>
                  <a:lnTo>
                    <a:pt x="11" y="562"/>
                  </a:lnTo>
                  <a:lnTo>
                    <a:pt x="23" y="504"/>
                  </a:lnTo>
                  <a:lnTo>
                    <a:pt x="42" y="448"/>
                  </a:lnTo>
                  <a:lnTo>
                    <a:pt x="65" y="394"/>
                  </a:lnTo>
                  <a:lnTo>
                    <a:pt x="93" y="341"/>
                  </a:lnTo>
                  <a:lnTo>
                    <a:pt x="125" y="292"/>
                  </a:lnTo>
                  <a:lnTo>
                    <a:pt x="161" y="244"/>
                  </a:lnTo>
                  <a:lnTo>
                    <a:pt x="203" y="200"/>
                  </a:lnTo>
                  <a:lnTo>
                    <a:pt x="248" y="159"/>
                  </a:lnTo>
                  <a:lnTo>
                    <a:pt x="295" y="122"/>
                  </a:lnTo>
                  <a:lnTo>
                    <a:pt x="347" y="91"/>
                  </a:lnTo>
                  <a:lnTo>
                    <a:pt x="400" y="63"/>
                  </a:lnTo>
                  <a:lnTo>
                    <a:pt x="454" y="41"/>
                  </a:lnTo>
                  <a:lnTo>
                    <a:pt x="512" y="23"/>
                  </a:lnTo>
                  <a:lnTo>
                    <a:pt x="571" y="11"/>
                  </a:lnTo>
                  <a:lnTo>
                    <a:pt x="630" y="2"/>
                  </a:lnTo>
                  <a:lnTo>
                    <a:pt x="6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666527" y="5299644"/>
            <a:ext cx="702818" cy="593138"/>
            <a:chOff x="3827463" y="2378075"/>
            <a:chExt cx="773113" cy="652463"/>
          </a:xfrm>
          <a:solidFill>
            <a:schemeClr val="accent1"/>
          </a:solidFill>
        </p:grpSpPr>
        <p:sp>
          <p:nvSpPr>
            <p:cNvPr id="72" name="Freeform 93"/>
            <p:cNvSpPr>
              <a:spLocks noEditPoints="1"/>
            </p:cNvSpPr>
            <p:nvPr/>
          </p:nvSpPr>
          <p:spPr bwMode="auto">
            <a:xfrm>
              <a:off x="3827463" y="2378075"/>
              <a:ext cx="762000" cy="487363"/>
            </a:xfrm>
            <a:custGeom>
              <a:avLst/>
              <a:gdLst>
                <a:gd name="T0" fmla="*/ 212 w 3360"/>
                <a:gd name="T1" fmla="*/ 966 h 2150"/>
                <a:gd name="T2" fmla="*/ 205 w 3360"/>
                <a:gd name="T3" fmla="*/ 969 h 2150"/>
                <a:gd name="T4" fmla="*/ 200 w 3360"/>
                <a:gd name="T5" fmla="*/ 974 h 2150"/>
                <a:gd name="T6" fmla="*/ 197 w 3360"/>
                <a:gd name="T7" fmla="*/ 982 h 2150"/>
                <a:gd name="T8" fmla="*/ 289 w 3360"/>
                <a:gd name="T9" fmla="*/ 1911 h 2150"/>
                <a:gd name="T10" fmla="*/ 304 w 3360"/>
                <a:gd name="T11" fmla="*/ 1940 h 2150"/>
                <a:gd name="T12" fmla="*/ 334 w 3360"/>
                <a:gd name="T13" fmla="*/ 1953 h 2150"/>
                <a:gd name="T14" fmla="*/ 1866 w 3360"/>
                <a:gd name="T15" fmla="*/ 1951 h 2150"/>
                <a:gd name="T16" fmla="*/ 1894 w 3360"/>
                <a:gd name="T17" fmla="*/ 1936 h 2150"/>
                <a:gd name="T18" fmla="*/ 1916 w 3360"/>
                <a:gd name="T19" fmla="*/ 1912 h 2150"/>
                <a:gd name="T20" fmla="*/ 2174 w 3360"/>
                <a:gd name="T21" fmla="*/ 968 h 2150"/>
                <a:gd name="T22" fmla="*/ 2172 w 3360"/>
                <a:gd name="T23" fmla="*/ 965 h 2150"/>
                <a:gd name="T24" fmla="*/ 2656 w 3360"/>
                <a:gd name="T25" fmla="*/ 0 h 2150"/>
                <a:gd name="T26" fmla="*/ 3284 w 3360"/>
                <a:gd name="T27" fmla="*/ 3 h 2150"/>
                <a:gd name="T28" fmla="*/ 3323 w 3360"/>
                <a:gd name="T29" fmla="*/ 22 h 2150"/>
                <a:gd name="T30" fmla="*/ 3350 w 3360"/>
                <a:gd name="T31" fmla="*/ 55 h 2150"/>
                <a:gd name="T32" fmla="*/ 3360 w 3360"/>
                <a:gd name="T33" fmla="*/ 99 h 2150"/>
                <a:gd name="T34" fmla="*/ 3350 w 3360"/>
                <a:gd name="T35" fmla="*/ 142 h 2150"/>
                <a:gd name="T36" fmla="*/ 3323 w 3360"/>
                <a:gd name="T37" fmla="*/ 175 h 2150"/>
                <a:gd name="T38" fmla="*/ 3284 w 3360"/>
                <a:gd name="T39" fmla="*/ 195 h 2150"/>
                <a:gd name="T40" fmla="*/ 2656 w 3360"/>
                <a:gd name="T41" fmla="*/ 197 h 2150"/>
                <a:gd name="T42" fmla="*/ 2627 w 3360"/>
                <a:gd name="T43" fmla="*/ 205 h 2150"/>
                <a:gd name="T44" fmla="*/ 2600 w 3360"/>
                <a:gd name="T45" fmla="*/ 226 h 2150"/>
                <a:gd name="T46" fmla="*/ 2584 w 3360"/>
                <a:gd name="T47" fmla="*/ 252 h 2150"/>
                <a:gd name="T48" fmla="*/ 2113 w 3360"/>
                <a:gd name="T49" fmla="*/ 1951 h 2150"/>
                <a:gd name="T50" fmla="*/ 2081 w 3360"/>
                <a:gd name="T51" fmla="*/ 2021 h 2150"/>
                <a:gd name="T52" fmla="*/ 2029 w 3360"/>
                <a:gd name="T53" fmla="*/ 2080 h 2150"/>
                <a:gd name="T54" fmla="*/ 1964 w 3360"/>
                <a:gd name="T55" fmla="*/ 2123 h 2150"/>
                <a:gd name="T56" fmla="*/ 1890 w 3360"/>
                <a:gd name="T57" fmla="*/ 2147 h 2150"/>
                <a:gd name="T58" fmla="*/ 334 w 3360"/>
                <a:gd name="T59" fmla="*/ 2150 h 2150"/>
                <a:gd name="T60" fmla="*/ 263 w 3360"/>
                <a:gd name="T61" fmla="*/ 2139 h 2150"/>
                <a:gd name="T62" fmla="*/ 200 w 3360"/>
                <a:gd name="T63" fmla="*/ 2108 h 2150"/>
                <a:gd name="T64" fmla="*/ 147 w 3360"/>
                <a:gd name="T65" fmla="*/ 2061 h 2150"/>
                <a:gd name="T66" fmla="*/ 110 w 3360"/>
                <a:gd name="T67" fmla="*/ 2000 h 2150"/>
                <a:gd name="T68" fmla="*/ 92 w 3360"/>
                <a:gd name="T69" fmla="*/ 1930 h 2150"/>
                <a:gd name="T70" fmla="*/ 0 w 3360"/>
                <a:gd name="T71" fmla="*/ 976 h 2150"/>
                <a:gd name="T72" fmla="*/ 10 w 3360"/>
                <a:gd name="T73" fmla="*/ 917 h 2150"/>
                <a:gd name="T74" fmla="*/ 37 w 3360"/>
                <a:gd name="T75" fmla="*/ 862 h 2150"/>
                <a:gd name="T76" fmla="*/ 78 w 3360"/>
                <a:gd name="T77" fmla="*/ 818 h 2150"/>
                <a:gd name="T78" fmla="*/ 128 w 3360"/>
                <a:gd name="T79" fmla="*/ 787 h 2150"/>
                <a:gd name="T80" fmla="*/ 187 w 3360"/>
                <a:gd name="T81" fmla="*/ 770 h 2150"/>
                <a:gd name="T82" fmla="*/ 2172 w 3360"/>
                <a:gd name="T83" fmla="*/ 768 h 2150"/>
                <a:gd name="T84" fmla="*/ 2231 w 3360"/>
                <a:gd name="T85" fmla="*/ 776 h 2150"/>
                <a:gd name="T86" fmla="*/ 2408 w 3360"/>
                <a:gd name="T87" fmla="*/ 162 h 2150"/>
                <a:gd name="T88" fmla="*/ 2450 w 3360"/>
                <a:gd name="T89" fmla="*/ 98 h 2150"/>
                <a:gd name="T90" fmla="*/ 2510 w 3360"/>
                <a:gd name="T91" fmla="*/ 46 h 2150"/>
                <a:gd name="T92" fmla="*/ 2581 w 3360"/>
                <a:gd name="T93" fmla="*/ 13 h 2150"/>
                <a:gd name="T94" fmla="*/ 2656 w 3360"/>
                <a:gd name="T95" fmla="*/ 0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60" h="2150">
                  <a:moveTo>
                    <a:pt x="217" y="965"/>
                  </a:moveTo>
                  <a:lnTo>
                    <a:pt x="212" y="966"/>
                  </a:lnTo>
                  <a:lnTo>
                    <a:pt x="208" y="967"/>
                  </a:lnTo>
                  <a:lnTo>
                    <a:pt x="205" y="969"/>
                  </a:lnTo>
                  <a:lnTo>
                    <a:pt x="202" y="971"/>
                  </a:lnTo>
                  <a:lnTo>
                    <a:pt x="200" y="974"/>
                  </a:lnTo>
                  <a:lnTo>
                    <a:pt x="198" y="978"/>
                  </a:lnTo>
                  <a:lnTo>
                    <a:pt x="197" y="982"/>
                  </a:lnTo>
                  <a:lnTo>
                    <a:pt x="198" y="987"/>
                  </a:lnTo>
                  <a:lnTo>
                    <a:pt x="289" y="1911"/>
                  </a:lnTo>
                  <a:lnTo>
                    <a:pt x="293" y="1927"/>
                  </a:lnTo>
                  <a:lnTo>
                    <a:pt x="304" y="1940"/>
                  </a:lnTo>
                  <a:lnTo>
                    <a:pt x="319" y="1950"/>
                  </a:lnTo>
                  <a:lnTo>
                    <a:pt x="334" y="1953"/>
                  </a:lnTo>
                  <a:lnTo>
                    <a:pt x="1852" y="1953"/>
                  </a:lnTo>
                  <a:lnTo>
                    <a:pt x="1866" y="1951"/>
                  </a:lnTo>
                  <a:lnTo>
                    <a:pt x="1881" y="1944"/>
                  </a:lnTo>
                  <a:lnTo>
                    <a:pt x="1894" y="1936"/>
                  </a:lnTo>
                  <a:lnTo>
                    <a:pt x="1907" y="1925"/>
                  </a:lnTo>
                  <a:lnTo>
                    <a:pt x="1916" y="1912"/>
                  </a:lnTo>
                  <a:lnTo>
                    <a:pt x="1922" y="1899"/>
                  </a:lnTo>
                  <a:lnTo>
                    <a:pt x="2174" y="968"/>
                  </a:lnTo>
                  <a:lnTo>
                    <a:pt x="2175" y="965"/>
                  </a:lnTo>
                  <a:lnTo>
                    <a:pt x="2172" y="965"/>
                  </a:lnTo>
                  <a:lnTo>
                    <a:pt x="217" y="965"/>
                  </a:lnTo>
                  <a:close/>
                  <a:moveTo>
                    <a:pt x="2656" y="0"/>
                  </a:moveTo>
                  <a:lnTo>
                    <a:pt x="3262" y="0"/>
                  </a:lnTo>
                  <a:lnTo>
                    <a:pt x="3284" y="3"/>
                  </a:lnTo>
                  <a:lnTo>
                    <a:pt x="3304" y="10"/>
                  </a:lnTo>
                  <a:lnTo>
                    <a:pt x="3323" y="22"/>
                  </a:lnTo>
                  <a:lnTo>
                    <a:pt x="3338" y="37"/>
                  </a:lnTo>
                  <a:lnTo>
                    <a:pt x="3350" y="55"/>
                  </a:lnTo>
                  <a:lnTo>
                    <a:pt x="3357" y="76"/>
                  </a:lnTo>
                  <a:lnTo>
                    <a:pt x="3360" y="99"/>
                  </a:lnTo>
                  <a:lnTo>
                    <a:pt x="3357" y="122"/>
                  </a:lnTo>
                  <a:lnTo>
                    <a:pt x="3350" y="142"/>
                  </a:lnTo>
                  <a:lnTo>
                    <a:pt x="3338" y="160"/>
                  </a:lnTo>
                  <a:lnTo>
                    <a:pt x="3323" y="175"/>
                  </a:lnTo>
                  <a:lnTo>
                    <a:pt x="3304" y="187"/>
                  </a:lnTo>
                  <a:lnTo>
                    <a:pt x="3284" y="195"/>
                  </a:lnTo>
                  <a:lnTo>
                    <a:pt x="3262" y="197"/>
                  </a:lnTo>
                  <a:lnTo>
                    <a:pt x="2656" y="197"/>
                  </a:lnTo>
                  <a:lnTo>
                    <a:pt x="2642" y="199"/>
                  </a:lnTo>
                  <a:lnTo>
                    <a:pt x="2627" y="205"/>
                  </a:lnTo>
                  <a:lnTo>
                    <a:pt x="2613" y="215"/>
                  </a:lnTo>
                  <a:lnTo>
                    <a:pt x="2600" y="226"/>
                  </a:lnTo>
                  <a:lnTo>
                    <a:pt x="2590" y="238"/>
                  </a:lnTo>
                  <a:lnTo>
                    <a:pt x="2584" y="252"/>
                  </a:lnTo>
                  <a:lnTo>
                    <a:pt x="2302" y="1248"/>
                  </a:lnTo>
                  <a:lnTo>
                    <a:pt x="2113" y="1951"/>
                  </a:lnTo>
                  <a:lnTo>
                    <a:pt x="2099" y="1987"/>
                  </a:lnTo>
                  <a:lnTo>
                    <a:pt x="2081" y="2021"/>
                  </a:lnTo>
                  <a:lnTo>
                    <a:pt x="2057" y="2052"/>
                  </a:lnTo>
                  <a:lnTo>
                    <a:pt x="2029" y="2080"/>
                  </a:lnTo>
                  <a:lnTo>
                    <a:pt x="1998" y="2104"/>
                  </a:lnTo>
                  <a:lnTo>
                    <a:pt x="1964" y="2123"/>
                  </a:lnTo>
                  <a:lnTo>
                    <a:pt x="1927" y="2138"/>
                  </a:lnTo>
                  <a:lnTo>
                    <a:pt x="1890" y="2147"/>
                  </a:lnTo>
                  <a:lnTo>
                    <a:pt x="1852" y="2150"/>
                  </a:lnTo>
                  <a:lnTo>
                    <a:pt x="334" y="2150"/>
                  </a:lnTo>
                  <a:lnTo>
                    <a:pt x="298" y="2147"/>
                  </a:lnTo>
                  <a:lnTo>
                    <a:pt x="263" y="2139"/>
                  </a:lnTo>
                  <a:lnTo>
                    <a:pt x="230" y="2125"/>
                  </a:lnTo>
                  <a:lnTo>
                    <a:pt x="200" y="2108"/>
                  </a:lnTo>
                  <a:lnTo>
                    <a:pt x="172" y="2086"/>
                  </a:lnTo>
                  <a:lnTo>
                    <a:pt x="147" y="2061"/>
                  </a:lnTo>
                  <a:lnTo>
                    <a:pt x="126" y="2032"/>
                  </a:lnTo>
                  <a:lnTo>
                    <a:pt x="110" y="2000"/>
                  </a:lnTo>
                  <a:lnTo>
                    <a:pt x="98" y="1966"/>
                  </a:lnTo>
                  <a:lnTo>
                    <a:pt x="92" y="1930"/>
                  </a:lnTo>
                  <a:lnTo>
                    <a:pt x="1" y="1007"/>
                  </a:lnTo>
                  <a:lnTo>
                    <a:pt x="0" y="976"/>
                  </a:lnTo>
                  <a:lnTo>
                    <a:pt x="3" y="946"/>
                  </a:lnTo>
                  <a:lnTo>
                    <a:pt x="10" y="917"/>
                  </a:lnTo>
                  <a:lnTo>
                    <a:pt x="22" y="889"/>
                  </a:lnTo>
                  <a:lnTo>
                    <a:pt x="37" y="862"/>
                  </a:lnTo>
                  <a:lnTo>
                    <a:pt x="56" y="838"/>
                  </a:lnTo>
                  <a:lnTo>
                    <a:pt x="78" y="818"/>
                  </a:lnTo>
                  <a:lnTo>
                    <a:pt x="101" y="800"/>
                  </a:lnTo>
                  <a:lnTo>
                    <a:pt x="128" y="787"/>
                  </a:lnTo>
                  <a:lnTo>
                    <a:pt x="157" y="776"/>
                  </a:lnTo>
                  <a:lnTo>
                    <a:pt x="187" y="770"/>
                  </a:lnTo>
                  <a:lnTo>
                    <a:pt x="217" y="768"/>
                  </a:lnTo>
                  <a:lnTo>
                    <a:pt x="2172" y="768"/>
                  </a:lnTo>
                  <a:lnTo>
                    <a:pt x="2202" y="770"/>
                  </a:lnTo>
                  <a:lnTo>
                    <a:pt x="2231" y="776"/>
                  </a:lnTo>
                  <a:lnTo>
                    <a:pt x="2394" y="198"/>
                  </a:lnTo>
                  <a:lnTo>
                    <a:pt x="2408" y="162"/>
                  </a:lnTo>
                  <a:lnTo>
                    <a:pt x="2426" y="129"/>
                  </a:lnTo>
                  <a:lnTo>
                    <a:pt x="2450" y="98"/>
                  </a:lnTo>
                  <a:lnTo>
                    <a:pt x="2478" y="70"/>
                  </a:lnTo>
                  <a:lnTo>
                    <a:pt x="2510" y="46"/>
                  </a:lnTo>
                  <a:lnTo>
                    <a:pt x="2544" y="26"/>
                  </a:lnTo>
                  <a:lnTo>
                    <a:pt x="2581" y="13"/>
                  </a:lnTo>
                  <a:lnTo>
                    <a:pt x="2618" y="4"/>
                  </a:lnTo>
                  <a:lnTo>
                    <a:pt x="2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94"/>
            <p:cNvSpPr>
              <a:spLocks noEditPoints="1"/>
            </p:cNvSpPr>
            <p:nvPr/>
          </p:nvSpPr>
          <p:spPr bwMode="auto">
            <a:xfrm>
              <a:off x="3898901" y="2890838"/>
              <a:ext cx="139700" cy="139700"/>
            </a:xfrm>
            <a:custGeom>
              <a:avLst/>
              <a:gdLst>
                <a:gd name="T0" fmla="*/ 281 w 613"/>
                <a:gd name="T1" fmla="*/ 200 h 612"/>
                <a:gd name="T2" fmla="*/ 238 w 613"/>
                <a:gd name="T3" fmla="*/ 221 h 612"/>
                <a:gd name="T4" fmla="*/ 208 w 613"/>
                <a:gd name="T5" fmla="*/ 259 h 612"/>
                <a:gd name="T6" fmla="*/ 196 w 613"/>
                <a:gd name="T7" fmla="*/ 306 h 612"/>
                <a:gd name="T8" fmla="*/ 208 w 613"/>
                <a:gd name="T9" fmla="*/ 355 h 612"/>
                <a:gd name="T10" fmla="*/ 238 w 613"/>
                <a:gd name="T11" fmla="*/ 392 h 612"/>
                <a:gd name="T12" fmla="*/ 281 w 613"/>
                <a:gd name="T13" fmla="*/ 413 h 612"/>
                <a:gd name="T14" fmla="*/ 331 w 613"/>
                <a:gd name="T15" fmla="*/ 413 h 612"/>
                <a:gd name="T16" fmla="*/ 374 w 613"/>
                <a:gd name="T17" fmla="*/ 392 h 612"/>
                <a:gd name="T18" fmla="*/ 404 w 613"/>
                <a:gd name="T19" fmla="*/ 355 h 612"/>
                <a:gd name="T20" fmla="*/ 416 w 613"/>
                <a:gd name="T21" fmla="*/ 306 h 612"/>
                <a:gd name="T22" fmla="*/ 404 w 613"/>
                <a:gd name="T23" fmla="*/ 259 h 612"/>
                <a:gd name="T24" fmla="*/ 374 w 613"/>
                <a:gd name="T25" fmla="*/ 221 h 612"/>
                <a:gd name="T26" fmla="*/ 331 w 613"/>
                <a:gd name="T27" fmla="*/ 200 h 612"/>
                <a:gd name="T28" fmla="*/ 306 w 613"/>
                <a:gd name="T29" fmla="*/ 0 h 612"/>
                <a:gd name="T30" fmla="*/ 388 w 613"/>
                <a:gd name="T31" fmla="*/ 11 h 612"/>
                <a:gd name="T32" fmla="*/ 460 w 613"/>
                <a:gd name="T33" fmla="*/ 42 h 612"/>
                <a:gd name="T34" fmla="*/ 522 w 613"/>
                <a:gd name="T35" fmla="*/ 90 h 612"/>
                <a:gd name="T36" fmla="*/ 571 w 613"/>
                <a:gd name="T37" fmla="*/ 152 h 612"/>
                <a:gd name="T38" fmla="*/ 602 w 613"/>
                <a:gd name="T39" fmla="*/ 226 h 612"/>
                <a:gd name="T40" fmla="*/ 613 w 613"/>
                <a:gd name="T41" fmla="*/ 306 h 612"/>
                <a:gd name="T42" fmla="*/ 602 w 613"/>
                <a:gd name="T43" fmla="*/ 388 h 612"/>
                <a:gd name="T44" fmla="*/ 571 w 613"/>
                <a:gd name="T45" fmla="*/ 460 h 612"/>
                <a:gd name="T46" fmla="*/ 522 w 613"/>
                <a:gd name="T47" fmla="*/ 522 h 612"/>
                <a:gd name="T48" fmla="*/ 460 w 613"/>
                <a:gd name="T49" fmla="*/ 571 h 612"/>
                <a:gd name="T50" fmla="*/ 388 w 613"/>
                <a:gd name="T51" fmla="*/ 602 h 612"/>
                <a:gd name="T52" fmla="*/ 306 w 613"/>
                <a:gd name="T53" fmla="*/ 612 h 612"/>
                <a:gd name="T54" fmla="*/ 224 w 613"/>
                <a:gd name="T55" fmla="*/ 602 h 612"/>
                <a:gd name="T56" fmla="*/ 152 w 613"/>
                <a:gd name="T57" fmla="*/ 571 h 612"/>
                <a:gd name="T58" fmla="*/ 90 w 613"/>
                <a:gd name="T59" fmla="*/ 522 h 612"/>
                <a:gd name="T60" fmla="*/ 41 w 613"/>
                <a:gd name="T61" fmla="*/ 460 h 612"/>
                <a:gd name="T62" fmla="*/ 11 w 613"/>
                <a:gd name="T63" fmla="*/ 388 h 612"/>
                <a:gd name="T64" fmla="*/ 0 w 613"/>
                <a:gd name="T65" fmla="*/ 306 h 612"/>
                <a:gd name="T66" fmla="*/ 11 w 613"/>
                <a:gd name="T67" fmla="*/ 226 h 612"/>
                <a:gd name="T68" fmla="*/ 41 w 613"/>
                <a:gd name="T69" fmla="*/ 152 h 612"/>
                <a:gd name="T70" fmla="*/ 90 w 613"/>
                <a:gd name="T71" fmla="*/ 90 h 612"/>
                <a:gd name="T72" fmla="*/ 152 w 613"/>
                <a:gd name="T73" fmla="*/ 42 h 612"/>
                <a:gd name="T74" fmla="*/ 224 w 613"/>
                <a:gd name="T75" fmla="*/ 11 h 612"/>
                <a:gd name="T76" fmla="*/ 306 w 613"/>
                <a:gd name="T7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3" h="612">
                  <a:moveTo>
                    <a:pt x="306" y="197"/>
                  </a:moveTo>
                  <a:lnTo>
                    <a:pt x="281" y="200"/>
                  </a:lnTo>
                  <a:lnTo>
                    <a:pt x="259" y="208"/>
                  </a:lnTo>
                  <a:lnTo>
                    <a:pt x="238" y="221"/>
                  </a:lnTo>
                  <a:lnTo>
                    <a:pt x="221" y="238"/>
                  </a:lnTo>
                  <a:lnTo>
                    <a:pt x="208" y="259"/>
                  </a:lnTo>
                  <a:lnTo>
                    <a:pt x="200" y="281"/>
                  </a:lnTo>
                  <a:lnTo>
                    <a:pt x="196" y="306"/>
                  </a:lnTo>
                  <a:lnTo>
                    <a:pt x="200" y="331"/>
                  </a:lnTo>
                  <a:lnTo>
                    <a:pt x="208" y="355"/>
                  </a:lnTo>
                  <a:lnTo>
                    <a:pt x="221" y="375"/>
                  </a:lnTo>
                  <a:lnTo>
                    <a:pt x="238" y="392"/>
                  </a:lnTo>
                  <a:lnTo>
                    <a:pt x="259" y="405"/>
                  </a:lnTo>
                  <a:lnTo>
                    <a:pt x="281" y="413"/>
                  </a:lnTo>
                  <a:lnTo>
                    <a:pt x="306" y="416"/>
                  </a:lnTo>
                  <a:lnTo>
                    <a:pt x="331" y="413"/>
                  </a:lnTo>
                  <a:lnTo>
                    <a:pt x="355" y="405"/>
                  </a:lnTo>
                  <a:lnTo>
                    <a:pt x="374" y="392"/>
                  </a:lnTo>
                  <a:lnTo>
                    <a:pt x="392" y="375"/>
                  </a:lnTo>
                  <a:lnTo>
                    <a:pt x="404" y="355"/>
                  </a:lnTo>
                  <a:lnTo>
                    <a:pt x="413" y="331"/>
                  </a:lnTo>
                  <a:lnTo>
                    <a:pt x="416" y="306"/>
                  </a:lnTo>
                  <a:lnTo>
                    <a:pt x="413" y="281"/>
                  </a:lnTo>
                  <a:lnTo>
                    <a:pt x="404" y="259"/>
                  </a:lnTo>
                  <a:lnTo>
                    <a:pt x="392" y="238"/>
                  </a:lnTo>
                  <a:lnTo>
                    <a:pt x="374" y="221"/>
                  </a:lnTo>
                  <a:lnTo>
                    <a:pt x="355" y="208"/>
                  </a:lnTo>
                  <a:lnTo>
                    <a:pt x="331" y="200"/>
                  </a:lnTo>
                  <a:lnTo>
                    <a:pt x="306" y="197"/>
                  </a:lnTo>
                  <a:close/>
                  <a:moveTo>
                    <a:pt x="306" y="0"/>
                  </a:moveTo>
                  <a:lnTo>
                    <a:pt x="348" y="3"/>
                  </a:lnTo>
                  <a:lnTo>
                    <a:pt x="388" y="11"/>
                  </a:lnTo>
                  <a:lnTo>
                    <a:pt x="425" y="24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90"/>
                  </a:lnTo>
                  <a:lnTo>
                    <a:pt x="548" y="119"/>
                  </a:lnTo>
                  <a:lnTo>
                    <a:pt x="571" y="152"/>
                  </a:lnTo>
                  <a:lnTo>
                    <a:pt x="589" y="187"/>
                  </a:lnTo>
                  <a:lnTo>
                    <a:pt x="602" y="226"/>
                  </a:lnTo>
                  <a:lnTo>
                    <a:pt x="609" y="265"/>
                  </a:lnTo>
                  <a:lnTo>
                    <a:pt x="613" y="306"/>
                  </a:lnTo>
                  <a:lnTo>
                    <a:pt x="609" y="348"/>
                  </a:lnTo>
                  <a:lnTo>
                    <a:pt x="602" y="388"/>
                  </a:lnTo>
                  <a:lnTo>
                    <a:pt x="589" y="425"/>
                  </a:lnTo>
                  <a:lnTo>
                    <a:pt x="571" y="460"/>
                  </a:lnTo>
                  <a:lnTo>
                    <a:pt x="548" y="493"/>
                  </a:lnTo>
                  <a:lnTo>
                    <a:pt x="522" y="522"/>
                  </a:lnTo>
                  <a:lnTo>
                    <a:pt x="493" y="548"/>
                  </a:lnTo>
                  <a:lnTo>
                    <a:pt x="460" y="571"/>
                  </a:lnTo>
                  <a:lnTo>
                    <a:pt x="425" y="589"/>
                  </a:lnTo>
                  <a:lnTo>
                    <a:pt x="388" y="602"/>
                  </a:lnTo>
                  <a:lnTo>
                    <a:pt x="348" y="609"/>
                  </a:lnTo>
                  <a:lnTo>
                    <a:pt x="306" y="612"/>
                  </a:lnTo>
                  <a:lnTo>
                    <a:pt x="265" y="609"/>
                  </a:lnTo>
                  <a:lnTo>
                    <a:pt x="224" y="602"/>
                  </a:lnTo>
                  <a:lnTo>
                    <a:pt x="187" y="589"/>
                  </a:lnTo>
                  <a:lnTo>
                    <a:pt x="152" y="571"/>
                  </a:lnTo>
                  <a:lnTo>
                    <a:pt x="119" y="548"/>
                  </a:lnTo>
                  <a:lnTo>
                    <a:pt x="90" y="522"/>
                  </a:lnTo>
                  <a:lnTo>
                    <a:pt x="64" y="493"/>
                  </a:lnTo>
                  <a:lnTo>
                    <a:pt x="41" y="460"/>
                  </a:lnTo>
                  <a:lnTo>
                    <a:pt x="24" y="425"/>
                  </a:lnTo>
                  <a:lnTo>
                    <a:pt x="11" y="388"/>
                  </a:lnTo>
                  <a:lnTo>
                    <a:pt x="3" y="348"/>
                  </a:lnTo>
                  <a:lnTo>
                    <a:pt x="0" y="306"/>
                  </a:lnTo>
                  <a:lnTo>
                    <a:pt x="3" y="265"/>
                  </a:lnTo>
                  <a:lnTo>
                    <a:pt x="11" y="226"/>
                  </a:lnTo>
                  <a:lnTo>
                    <a:pt x="24" y="187"/>
                  </a:lnTo>
                  <a:lnTo>
                    <a:pt x="41" y="152"/>
                  </a:lnTo>
                  <a:lnTo>
                    <a:pt x="64" y="119"/>
                  </a:lnTo>
                  <a:lnTo>
                    <a:pt x="90" y="90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5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95"/>
            <p:cNvSpPr>
              <a:spLocks noEditPoints="1"/>
            </p:cNvSpPr>
            <p:nvPr/>
          </p:nvSpPr>
          <p:spPr bwMode="auto">
            <a:xfrm>
              <a:off x="4119563" y="2890838"/>
              <a:ext cx="139700" cy="139700"/>
            </a:xfrm>
            <a:custGeom>
              <a:avLst/>
              <a:gdLst>
                <a:gd name="T0" fmla="*/ 281 w 613"/>
                <a:gd name="T1" fmla="*/ 200 h 612"/>
                <a:gd name="T2" fmla="*/ 238 w 613"/>
                <a:gd name="T3" fmla="*/ 221 h 612"/>
                <a:gd name="T4" fmla="*/ 208 w 613"/>
                <a:gd name="T5" fmla="*/ 259 h 612"/>
                <a:gd name="T6" fmla="*/ 196 w 613"/>
                <a:gd name="T7" fmla="*/ 306 h 612"/>
                <a:gd name="T8" fmla="*/ 208 w 613"/>
                <a:gd name="T9" fmla="*/ 355 h 612"/>
                <a:gd name="T10" fmla="*/ 238 w 613"/>
                <a:gd name="T11" fmla="*/ 392 h 612"/>
                <a:gd name="T12" fmla="*/ 281 w 613"/>
                <a:gd name="T13" fmla="*/ 413 h 612"/>
                <a:gd name="T14" fmla="*/ 331 w 613"/>
                <a:gd name="T15" fmla="*/ 413 h 612"/>
                <a:gd name="T16" fmla="*/ 374 w 613"/>
                <a:gd name="T17" fmla="*/ 392 h 612"/>
                <a:gd name="T18" fmla="*/ 404 w 613"/>
                <a:gd name="T19" fmla="*/ 355 h 612"/>
                <a:gd name="T20" fmla="*/ 416 w 613"/>
                <a:gd name="T21" fmla="*/ 306 h 612"/>
                <a:gd name="T22" fmla="*/ 404 w 613"/>
                <a:gd name="T23" fmla="*/ 259 h 612"/>
                <a:gd name="T24" fmla="*/ 374 w 613"/>
                <a:gd name="T25" fmla="*/ 221 h 612"/>
                <a:gd name="T26" fmla="*/ 331 w 613"/>
                <a:gd name="T27" fmla="*/ 200 h 612"/>
                <a:gd name="T28" fmla="*/ 306 w 613"/>
                <a:gd name="T29" fmla="*/ 0 h 612"/>
                <a:gd name="T30" fmla="*/ 388 w 613"/>
                <a:gd name="T31" fmla="*/ 11 h 612"/>
                <a:gd name="T32" fmla="*/ 460 w 613"/>
                <a:gd name="T33" fmla="*/ 42 h 612"/>
                <a:gd name="T34" fmla="*/ 522 w 613"/>
                <a:gd name="T35" fmla="*/ 90 h 612"/>
                <a:gd name="T36" fmla="*/ 571 w 613"/>
                <a:gd name="T37" fmla="*/ 152 h 612"/>
                <a:gd name="T38" fmla="*/ 601 w 613"/>
                <a:gd name="T39" fmla="*/ 226 h 612"/>
                <a:gd name="T40" fmla="*/ 613 w 613"/>
                <a:gd name="T41" fmla="*/ 306 h 612"/>
                <a:gd name="T42" fmla="*/ 601 w 613"/>
                <a:gd name="T43" fmla="*/ 388 h 612"/>
                <a:gd name="T44" fmla="*/ 571 w 613"/>
                <a:gd name="T45" fmla="*/ 460 h 612"/>
                <a:gd name="T46" fmla="*/ 522 w 613"/>
                <a:gd name="T47" fmla="*/ 522 h 612"/>
                <a:gd name="T48" fmla="*/ 460 w 613"/>
                <a:gd name="T49" fmla="*/ 571 h 612"/>
                <a:gd name="T50" fmla="*/ 388 w 613"/>
                <a:gd name="T51" fmla="*/ 602 h 612"/>
                <a:gd name="T52" fmla="*/ 306 w 613"/>
                <a:gd name="T53" fmla="*/ 612 h 612"/>
                <a:gd name="T54" fmla="*/ 224 w 613"/>
                <a:gd name="T55" fmla="*/ 602 h 612"/>
                <a:gd name="T56" fmla="*/ 152 w 613"/>
                <a:gd name="T57" fmla="*/ 571 h 612"/>
                <a:gd name="T58" fmla="*/ 90 w 613"/>
                <a:gd name="T59" fmla="*/ 522 h 612"/>
                <a:gd name="T60" fmla="*/ 41 w 613"/>
                <a:gd name="T61" fmla="*/ 460 h 612"/>
                <a:gd name="T62" fmla="*/ 10 w 613"/>
                <a:gd name="T63" fmla="*/ 388 h 612"/>
                <a:gd name="T64" fmla="*/ 0 w 613"/>
                <a:gd name="T65" fmla="*/ 306 h 612"/>
                <a:gd name="T66" fmla="*/ 10 w 613"/>
                <a:gd name="T67" fmla="*/ 226 h 612"/>
                <a:gd name="T68" fmla="*/ 41 w 613"/>
                <a:gd name="T69" fmla="*/ 152 h 612"/>
                <a:gd name="T70" fmla="*/ 90 w 613"/>
                <a:gd name="T71" fmla="*/ 90 h 612"/>
                <a:gd name="T72" fmla="*/ 152 w 613"/>
                <a:gd name="T73" fmla="*/ 42 h 612"/>
                <a:gd name="T74" fmla="*/ 224 w 613"/>
                <a:gd name="T75" fmla="*/ 11 h 612"/>
                <a:gd name="T76" fmla="*/ 306 w 613"/>
                <a:gd name="T7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3" h="612">
                  <a:moveTo>
                    <a:pt x="306" y="197"/>
                  </a:moveTo>
                  <a:lnTo>
                    <a:pt x="281" y="200"/>
                  </a:lnTo>
                  <a:lnTo>
                    <a:pt x="257" y="208"/>
                  </a:lnTo>
                  <a:lnTo>
                    <a:pt x="238" y="221"/>
                  </a:lnTo>
                  <a:lnTo>
                    <a:pt x="220" y="238"/>
                  </a:lnTo>
                  <a:lnTo>
                    <a:pt x="208" y="259"/>
                  </a:lnTo>
                  <a:lnTo>
                    <a:pt x="200" y="281"/>
                  </a:lnTo>
                  <a:lnTo>
                    <a:pt x="196" y="306"/>
                  </a:lnTo>
                  <a:lnTo>
                    <a:pt x="200" y="331"/>
                  </a:lnTo>
                  <a:lnTo>
                    <a:pt x="208" y="355"/>
                  </a:lnTo>
                  <a:lnTo>
                    <a:pt x="220" y="375"/>
                  </a:lnTo>
                  <a:lnTo>
                    <a:pt x="238" y="392"/>
                  </a:lnTo>
                  <a:lnTo>
                    <a:pt x="257" y="405"/>
                  </a:lnTo>
                  <a:lnTo>
                    <a:pt x="281" y="413"/>
                  </a:lnTo>
                  <a:lnTo>
                    <a:pt x="306" y="416"/>
                  </a:lnTo>
                  <a:lnTo>
                    <a:pt x="331" y="413"/>
                  </a:lnTo>
                  <a:lnTo>
                    <a:pt x="354" y="405"/>
                  </a:lnTo>
                  <a:lnTo>
                    <a:pt x="374" y="392"/>
                  </a:lnTo>
                  <a:lnTo>
                    <a:pt x="391" y="375"/>
                  </a:lnTo>
                  <a:lnTo>
                    <a:pt x="404" y="355"/>
                  </a:lnTo>
                  <a:lnTo>
                    <a:pt x="413" y="331"/>
                  </a:lnTo>
                  <a:lnTo>
                    <a:pt x="416" y="306"/>
                  </a:lnTo>
                  <a:lnTo>
                    <a:pt x="413" y="281"/>
                  </a:lnTo>
                  <a:lnTo>
                    <a:pt x="404" y="259"/>
                  </a:lnTo>
                  <a:lnTo>
                    <a:pt x="391" y="238"/>
                  </a:lnTo>
                  <a:lnTo>
                    <a:pt x="374" y="221"/>
                  </a:lnTo>
                  <a:lnTo>
                    <a:pt x="354" y="208"/>
                  </a:lnTo>
                  <a:lnTo>
                    <a:pt x="331" y="200"/>
                  </a:lnTo>
                  <a:lnTo>
                    <a:pt x="306" y="197"/>
                  </a:lnTo>
                  <a:close/>
                  <a:moveTo>
                    <a:pt x="306" y="0"/>
                  </a:moveTo>
                  <a:lnTo>
                    <a:pt x="348" y="3"/>
                  </a:lnTo>
                  <a:lnTo>
                    <a:pt x="388" y="11"/>
                  </a:lnTo>
                  <a:lnTo>
                    <a:pt x="425" y="24"/>
                  </a:lnTo>
                  <a:lnTo>
                    <a:pt x="460" y="42"/>
                  </a:lnTo>
                  <a:lnTo>
                    <a:pt x="493" y="64"/>
                  </a:lnTo>
                  <a:lnTo>
                    <a:pt x="522" y="90"/>
                  </a:lnTo>
                  <a:lnTo>
                    <a:pt x="548" y="119"/>
                  </a:lnTo>
                  <a:lnTo>
                    <a:pt x="571" y="152"/>
                  </a:lnTo>
                  <a:lnTo>
                    <a:pt x="589" y="187"/>
                  </a:lnTo>
                  <a:lnTo>
                    <a:pt x="601" y="226"/>
                  </a:lnTo>
                  <a:lnTo>
                    <a:pt x="609" y="265"/>
                  </a:lnTo>
                  <a:lnTo>
                    <a:pt x="613" y="306"/>
                  </a:lnTo>
                  <a:lnTo>
                    <a:pt x="609" y="348"/>
                  </a:lnTo>
                  <a:lnTo>
                    <a:pt x="601" y="388"/>
                  </a:lnTo>
                  <a:lnTo>
                    <a:pt x="589" y="425"/>
                  </a:lnTo>
                  <a:lnTo>
                    <a:pt x="571" y="460"/>
                  </a:lnTo>
                  <a:lnTo>
                    <a:pt x="548" y="493"/>
                  </a:lnTo>
                  <a:lnTo>
                    <a:pt x="522" y="522"/>
                  </a:lnTo>
                  <a:lnTo>
                    <a:pt x="493" y="548"/>
                  </a:lnTo>
                  <a:lnTo>
                    <a:pt x="460" y="571"/>
                  </a:lnTo>
                  <a:lnTo>
                    <a:pt x="425" y="589"/>
                  </a:lnTo>
                  <a:lnTo>
                    <a:pt x="388" y="602"/>
                  </a:lnTo>
                  <a:lnTo>
                    <a:pt x="348" y="609"/>
                  </a:lnTo>
                  <a:lnTo>
                    <a:pt x="306" y="612"/>
                  </a:lnTo>
                  <a:lnTo>
                    <a:pt x="265" y="609"/>
                  </a:lnTo>
                  <a:lnTo>
                    <a:pt x="224" y="602"/>
                  </a:lnTo>
                  <a:lnTo>
                    <a:pt x="187" y="589"/>
                  </a:lnTo>
                  <a:lnTo>
                    <a:pt x="152" y="571"/>
                  </a:lnTo>
                  <a:lnTo>
                    <a:pt x="119" y="548"/>
                  </a:lnTo>
                  <a:lnTo>
                    <a:pt x="90" y="522"/>
                  </a:lnTo>
                  <a:lnTo>
                    <a:pt x="64" y="493"/>
                  </a:lnTo>
                  <a:lnTo>
                    <a:pt x="41" y="460"/>
                  </a:lnTo>
                  <a:lnTo>
                    <a:pt x="24" y="425"/>
                  </a:lnTo>
                  <a:lnTo>
                    <a:pt x="10" y="388"/>
                  </a:lnTo>
                  <a:lnTo>
                    <a:pt x="3" y="348"/>
                  </a:lnTo>
                  <a:lnTo>
                    <a:pt x="0" y="306"/>
                  </a:lnTo>
                  <a:lnTo>
                    <a:pt x="3" y="265"/>
                  </a:lnTo>
                  <a:lnTo>
                    <a:pt x="10" y="226"/>
                  </a:lnTo>
                  <a:lnTo>
                    <a:pt x="24" y="187"/>
                  </a:lnTo>
                  <a:lnTo>
                    <a:pt x="41" y="152"/>
                  </a:lnTo>
                  <a:lnTo>
                    <a:pt x="64" y="119"/>
                  </a:lnTo>
                  <a:lnTo>
                    <a:pt x="90" y="90"/>
                  </a:lnTo>
                  <a:lnTo>
                    <a:pt x="119" y="64"/>
                  </a:lnTo>
                  <a:lnTo>
                    <a:pt x="152" y="42"/>
                  </a:lnTo>
                  <a:lnTo>
                    <a:pt x="187" y="24"/>
                  </a:lnTo>
                  <a:lnTo>
                    <a:pt x="224" y="11"/>
                  </a:lnTo>
                  <a:lnTo>
                    <a:pt x="265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96"/>
            <p:cNvSpPr>
              <a:spLocks/>
            </p:cNvSpPr>
            <p:nvPr/>
          </p:nvSpPr>
          <p:spPr bwMode="auto">
            <a:xfrm>
              <a:off x="4410076" y="2559050"/>
              <a:ext cx="190500" cy="30163"/>
            </a:xfrm>
            <a:custGeom>
              <a:avLst/>
              <a:gdLst>
                <a:gd name="T0" fmla="*/ 66 w 843"/>
                <a:gd name="T1" fmla="*/ 0 h 132"/>
                <a:gd name="T2" fmla="*/ 778 w 843"/>
                <a:gd name="T3" fmla="*/ 0 h 132"/>
                <a:gd name="T4" fmla="*/ 795 w 843"/>
                <a:gd name="T5" fmla="*/ 2 h 132"/>
                <a:gd name="T6" fmla="*/ 811 w 843"/>
                <a:gd name="T7" fmla="*/ 8 h 132"/>
                <a:gd name="T8" fmla="*/ 824 w 843"/>
                <a:gd name="T9" fmla="*/ 19 h 132"/>
                <a:gd name="T10" fmla="*/ 834 w 843"/>
                <a:gd name="T11" fmla="*/ 32 h 132"/>
                <a:gd name="T12" fmla="*/ 841 w 843"/>
                <a:gd name="T13" fmla="*/ 48 h 132"/>
                <a:gd name="T14" fmla="*/ 843 w 843"/>
                <a:gd name="T15" fmla="*/ 65 h 132"/>
                <a:gd name="T16" fmla="*/ 841 w 843"/>
                <a:gd name="T17" fmla="*/ 83 h 132"/>
                <a:gd name="T18" fmla="*/ 834 w 843"/>
                <a:gd name="T19" fmla="*/ 99 h 132"/>
                <a:gd name="T20" fmla="*/ 824 w 843"/>
                <a:gd name="T21" fmla="*/ 112 h 132"/>
                <a:gd name="T22" fmla="*/ 811 w 843"/>
                <a:gd name="T23" fmla="*/ 122 h 132"/>
                <a:gd name="T24" fmla="*/ 795 w 843"/>
                <a:gd name="T25" fmla="*/ 129 h 132"/>
                <a:gd name="T26" fmla="*/ 778 w 843"/>
                <a:gd name="T27" fmla="*/ 132 h 132"/>
                <a:gd name="T28" fmla="*/ 66 w 843"/>
                <a:gd name="T29" fmla="*/ 132 h 132"/>
                <a:gd name="T30" fmla="*/ 49 w 843"/>
                <a:gd name="T31" fmla="*/ 129 h 132"/>
                <a:gd name="T32" fmla="*/ 33 w 843"/>
                <a:gd name="T33" fmla="*/ 122 h 132"/>
                <a:gd name="T34" fmla="*/ 20 w 843"/>
                <a:gd name="T35" fmla="*/ 112 h 132"/>
                <a:gd name="T36" fmla="*/ 9 w 843"/>
                <a:gd name="T37" fmla="*/ 99 h 132"/>
                <a:gd name="T38" fmla="*/ 3 w 843"/>
                <a:gd name="T39" fmla="*/ 83 h 132"/>
                <a:gd name="T40" fmla="*/ 0 w 843"/>
                <a:gd name="T41" fmla="*/ 65 h 132"/>
                <a:gd name="T42" fmla="*/ 3 w 843"/>
                <a:gd name="T43" fmla="*/ 48 h 132"/>
                <a:gd name="T44" fmla="*/ 9 w 843"/>
                <a:gd name="T45" fmla="*/ 32 h 132"/>
                <a:gd name="T46" fmla="*/ 20 w 843"/>
                <a:gd name="T47" fmla="*/ 19 h 132"/>
                <a:gd name="T48" fmla="*/ 33 w 843"/>
                <a:gd name="T49" fmla="*/ 8 h 132"/>
                <a:gd name="T50" fmla="*/ 49 w 843"/>
                <a:gd name="T51" fmla="*/ 2 h 132"/>
                <a:gd name="T52" fmla="*/ 66 w 843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3" h="132">
                  <a:moveTo>
                    <a:pt x="66" y="0"/>
                  </a:moveTo>
                  <a:lnTo>
                    <a:pt x="778" y="0"/>
                  </a:lnTo>
                  <a:lnTo>
                    <a:pt x="795" y="2"/>
                  </a:lnTo>
                  <a:lnTo>
                    <a:pt x="811" y="8"/>
                  </a:lnTo>
                  <a:lnTo>
                    <a:pt x="824" y="19"/>
                  </a:lnTo>
                  <a:lnTo>
                    <a:pt x="834" y="32"/>
                  </a:lnTo>
                  <a:lnTo>
                    <a:pt x="841" y="48"/>
                  </a:lnTo>
                  <a:lnTo>
                    <a:pt x="843" y="65"/>
                  </a:lnTo>
                  <a:lnTo>
                    <a:pt x="841" y="83"/>
                  </a:lnTo>
                  <a:lnTo>
                    <a:pt x="834" y="99"/>
                  </a:lnTo>
                  <a:lnTo>
                    <a:pt x="824" y="112"/>
                  </a:lnTo>
                  <a:lnTo>
                    <a:pt x="811" y="122"/>
                  </a:lnTo>
                  <a:lnTo>
                    <a:pt x="795" y="129"/>
                  </a:lnTo>
                  <a:lnTo>
                    <a:pt x="778" y="132"/>
                  </a:lnTo>
                  <a:lnTo>
                    <a:pt x="66" y="132"/>
                  </a:lnTo>
                  <a:lnTo>
                    <a:pt x="49" y="129"/>
                  </a:lnTo>
                  <a:lnTo>
                    <a:pt x="33" y="122"/>
                  </a:lnTo>
                  <a:lnTo>
                    <a:pt x="20" y="112"/>
                  </a:lnTo>
                  <a:lnTo>
                    <a:pt x="9" y="99"/>
                  </a:lnTo>
                  <a:lnTo>
                    <a:pt x="3" y="83"/>
                  </a:lnTo>
                  <a:lnTo>
                    <a:pt x="0" y="65"/>
                  </a:lnTo>
                  <a:lnTo>
                    <a:pt x="3" y="48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8"/>
                  </a:lnTo>
                  <a:lnTo>
                    <a:pt x="49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97"/>
            <p:cNvSpPr>
              <a:spLocks/>
            </p:cNvSpPr>
            <p:nvPr/>
          </p:nvSpPr>
          <p:spPr bwMode="auto">
            <a:xfrm>
              <a:off x="4383088" y="2628900"/>
              <a:ext cx="173038" cy="30163"/>
            </a:xfrm>
            <a:custGeom>
              <a:avLst/>
              <a:gdLst>
                <a:gd name="T0" fmla="*/ 66 w 764"/>
                <a:gd name="T1" fmla="*/ 0 h 132"/>
                <a:gd name="T2" fmla="*/ 698 w 764"/>
                <a:gd name="T3" fmla="*/ 0 h 132"/>
                <a:gd name="T4" fmla="*/ 715 w 764"/>
                <a:gd name="T5" fmla="*/ 2 h 132"/>
                <a:gd name="T6" fmla="*/ 732 w 764"/>
                <a:gd name="T7" fmla="*/ 10 h 132"/>
                <a:gd name="T8" fmla="*/ 744 w 764"/>
                <a:gd name="T9" fmla="*/ 20 h 132"/>
                <a:gd name="T10" fmla="*/ 755 w 764"/>
                <a:gd name="T11" fmla="*/ 34 h 132"/>
                <a:gd name="T12" fmla="*/ 762 w 764"/>
                <a:gd name="T13" fmla="*/ 49 h 132"/>
                <a:gd name="T14" fmla="*/ 764 w 764"/>
                <a:gd name="T15" fmla="*/ 67 h 132"/>
                <a:gd name="T16" fmla="*/ 762 w 764"/>
                <a:gd name="T17" fmla="*/ 83 h 132"/>
                <a:gd name="T18" fmla="*/ 755 w 764"/>
                <a:gd name="T19" fmla="*/ 100 h 132"/>
                <a:gd name="T20" fmla="*/ 744 w 764"/>
                <a:gd name="T21" fmla="*/ 113 h 132"/>
                <a:gd name="T22" fmla="*/ 732 w 764"/>
                <a:gd name="T23" fmla="*/ 122 h 132"/>
                <a:gd name="T24" fmla="*/ 715 w 764"/>
                <a:gd name="T25" fmla="*/ 130 h 132"/>
                <a:gd name="T26" fmla="*/ 698 w 764"/>
                <a:gd name="T27" fmla="*/ 132 h 132"/>
                <a:gd name="T28" fmla="*/ 66 w 764"/>
                <a:gd name="T29" fmla="*/ 132 h 132"/>
                <a:gd name="T30" fmla="*/ 49 w 764"/>
                <a:gd name="T31" fmla="*/ 130 h 132"/>
                <a:gd name="T32" fmla="*/ 32 w 764"/>
                <a:gd name="T33" fmla="*/ 122 h 132"/>
                <a:gd name="T34" fmla="*/ 20 w 764"/>
                <a:gd name="T35" fmla="*/ 113 h 132"/>
                <a:gd name="T36" fmla="*/ 9 w 764"/>
                <a:gd name="T37" fmla="*/ 100 h 132"/>
                <a:gd name="T38" fmla="*/ 2 w 764"/>
                <a:gd name="T39" fmla="*/ 83 h 132"/>
                <a:gd name="T40" fmla="*/ 0 w 764"/>
                <a:gd name="T41" fmla="*/ 67 h 132"/>
                <a:gd name="T42" fmla="*/ 2 w 764"/>
                <a:gd name="T43" fmla="*/ 49 h 132"/>
                <a:gd name="T44" fmla="*/ 9 w 764"/>
                <a:gd name="T45" fmla="*/ 34 h 132"/>
                <a:gd name="T46" fmla="*/ 20 w 764"/>
                <a:gd name="T47" fmla="*/ 20 h 132"/>
                <a:gd name="T48" fmla="*/ 32 w 764"/>
                <a:gd name="T49" fmla="*/ 10 h 132"/>
                <a:gd name="T50" fmla="*/ 49 w 764"/>
                <a:gd name="T51" fmla="*/ 2 h 132"/>
                <a:gd name="T52" fmla="*/ 66 w 764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4" h="132">
                  <a:moveTo>
                    <a:pt x="66" y="0"/>
                  </a:moveTo>
                  <a:lnTo>
                    <a:pt x="698" y="0"/>
                  </a:lnTo>
                  <a:lnTo>
                    <a:pt x="715" y="2"/>
                  </a:lnTo>
                  <a:lnTo>
                    <a:pt x="732" y="10"/>
                  </a:lnTo>
                  <a:lnTo>
                    <a:pt x="744" y="20"/>
                  </a:lnTo>
                  <a:lnTo>
                    <a:pt x="755" y="34"/>
                  </a:lnTo>
                  <a:lnTo>
                    <a:pt x="762" y="49"/>
                  </a:lnTo>
                  <a:lnTo>
                    <a:pt x="764" y="67"/>
                  </a:lnTo>
                  <a:lnTo>
                    <a:pt x="762" y="83"/>
                  </a:lnTo>
                  <a:lnTo>
                    <a:pt x="755" y="100"/>
                  </a:lnTo>
                  <a:lnTo>
                    <a:pt x="744" y="113"/>
                  </a:lnTo>
                  <a:lnTo>
                    <a:pt x="732" y="122"/>
                  </a:lnTo>
                  <a:lnTo>
                    <a:pt x="715" y="130"/>
                  </a:lnTo>
                  <a:lnTo>
                    <a:pt x="698" y="132"/>
                  </a:lnTo>
                  <a:lnTo>
                    <a:pt x="66" y="132"/>
                  </a:lnTo>
                  <a:lnTo>
                    <a:pt x="49" y="130"/>
                  </a:lnTo>
                  <a:lnTo>
                    <a:pt x="32" y="122"/>
                  </a:lnTo>
                  <a:lnTo>
                    <a:pt x="20" y="113"/>
                  </a:lnTo>
                  <a:lnTo>
                    <a:pt x="9" y="100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2" y="49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49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98"/>
            <p:cNvSpPr>
              <a:spLocks/>
            </p:cNvSpPr>
            <p:nvPr/>
          </p:nvSpPr>
          <p:spPr bwMode="auto">
            <a:xfrm>
              <a:off x="4364038" y="2698750"/>
              <a:ext cx="152400" cy="30163"/>
            </a:xfrm>
            <a:custGeom>
              <a:avLst/>
              <a:gdLst>
                <a:gd name="T0" fmla="*/ 66 w 672"/>
                <a:gd name="T1" fmla="*/ 0 h 131"/>
                <a:gd name="T2" fmla="*/ 606 w 672"/>
                <a:gd name="T3" fmla="*/ 0 h 131"/>
                <a:gd name="T4" fmla="*/ 624 w 672"/>
                <a:gd name="T5" fmla="*/ 2 h 131"/>
                <a:gd name="T6" fmla="*/ 639 w 672"/>
                <a:gd name="T7" fmla="*/ 8 h 131"/>
                <a:gd name="T8" fmla="*/ 653 w 672"/>
                <a:gd name="T9" fmla="*/ 18 h 131"/>
                <a:gd name="T10" fmla="*/ 663 w 672"/>
                <a:gd name="T11" fmla="*/ 32 h 131"/>
                <a:gd name="T12" fmla="*/ 670 w 672"/>
                <a:gd name="T13" fmla="*/ 47 h 131"/>
                <a:gd name="T14" fmla="*/ 672 w 672"/>
                <a:gd name="T15" fmla="*/ 65 h 131"/>
                <a:gd name="T16" fmla="*/ 670 w 672"/>
                <a:gd name="T17" fmla="*/ 82 h 131"/>
                <a:gd name="T18" fmla="*/ 663 w 672"/>
                <a:gd name="T19" fmla="*/ 98 h 131"/>
                <a:gd name="T20" fmla="*/ 653 w 672"/>
                <a:gd name="T21" fmla="*/ 111 h 131"/>
                <a:gd name="T22" fmla="*/ 639 w 672"/>
                <a:gd name="T23" fmla="*/ 122 h 131"/>
                <a:gd name="T24" fmla="*/ 624 w 672"/>
                <a:gd name="T25" fmla="*/ 128 h 131"/>
                <a:gd name="T26" fmla="*/ 606 w 672"/>
                <a:gd name="T27" fmla="*/ 131 h 131"/>
                <a:gd name="T28" fmla="*/ 66 w 672"/>
                <a:gd name="T29" fmla="*/ 131 h 131"/>
                <a:gd name="T30" fmla="*/ 48 w 672"/>
                <a:gd name="T31" fmla="*/ 128 h 131"/>
                <a:gd name="T32" fmla="*/ 33 w 672"/>
                <a:gd name="T33" fmla="*/ 122 h 131"/>
                <a:gd name="T34" fmla="*/ 19 w 672"/>
                <a:gd name="T35" fmla="*/ 111 h 131"/>
                <a:gd name="T36" fmla="*/ 10 w 672"/>
                <a:gd name="T37" fmla="*/ 98 h 131"/>
                <a:gd name="T38" fmla="*/ 3 w 672"/>
                <a:gd name="T39" fmla="*/ 82 h 131"/>
                <a:gd name="T40" fmla="*/ 0 w 672"/>
                <a:gd name="T41" fmla="*/ 65 h 131"/>
                <a:gd name="T42" fmla="*/ 3 w 672"/>
                <a:gd name="T43" fmla="*/ 47 h 131"/>
                <a:gd name="T44" fmla="*/ 10 w 672"/>
                <a:gd name="T45" fmla="*/ 32 h 131"/>
                <a:gd name="T46" fmla="*/ 19 w 672"/>
                <a:gd name="T47" fmla="*/ 18 h 131"/>
                <a:gd name="T48" fmla="*/ 33 w 672"/>
                <a:gd name="T49" fmla="*/ 8 h 131"/>
                <a:gd name="T50" fmla="*/ 48 w 672"/>
                <a:gd name="T51" fmla="*/ 2 h 131"/>
                <a:gd name="T52" fmla="*/ 66 w 672"/>
                <a:gd name="T5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2" h="131">
                  <a:moveTo>
                    <a:pt x="66" y="0"/>
                  </a:moveTo>
                  <a:lnTo>
                    <a:pt x="606" y="0"/>
                  </a:lnTo>
                  <a:lnTo>
                    <a:pt x="624" y="2"/>
                  </a:lnTo>
                  <a:lnTo>
                    <a:pt x="639" y="8"/>
                  </a:lnTo>
                  <a:lnTo>
                    <a:pt x="653" y="18"/>
                  </a:lnTo>
                  <a:lnTo>
                    <a:pt x="663" y="32"/>
                  </a:lnTo>
                  <a:lnTo>
                    <a:pt x="670" y="47"/>
                  </a:lnTo>
                  <a:lnTo>
                    <a:pt x="672" y="65"/>
                  </a:lnTo>
                  <a:lnTo>
                    <a:pt x="670" y="82"/>
                  </a:lnTo>
                  <a:lnTo>
                    <a:pt x="663" y="98"/>
                  </a:lnTo>
                  <a:lnTo>
                    <a:pt x="653" y="111"/>
                  </a:lnTo>
                  <a:lnTo>
                    <a:pt x="639" y="122"/>
                  </a:lnTo>
                  <a:lnTo>
                    <a:pt x="624" y="128"/>
                  </a:lnTo>
                  <a:lnTo>
                    <a:pt x="606" y="131"/>
                  </a:lnTo>
                  <a:lnTo>
                    <a:pt x="66" y="131"/>
                  </a:lnTo>
                  <a:lnTo>
                    <a:pt x="48" y="128"/>
                  </a:lnTo>
                  <a:lnTo>
                    <a:pt x="33" y="122"/>
                  </a:lnTo>
                  <a:lnTo>
                    <a:pt x="19" y="111"/>
                  </a:lnTo>
                  <a:lnTo>
                    <a:pt x="10" y="98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10" y="32"/>
                  </a:lnTo>
                  <a:lnTo>
                    <a:pt x="19" y="18"/>
                  </a:lnTo>
                  <a:lnTo>
                    <a:pt x="33" y="8"/>
                  </a:lnTo>
                  <a:lnTo>
                    <a:pt x="48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044042" y="5282324"/>
            <a:ext cx="497890" cy="627774"/>
            <a:chOff x="5300663" y="2398713"/>
            <a:chExt cx="547688" cy="690563"/>
          </a:xfrm>
          <a:solidFill>
            <a:schemeClr val="accent1"/>
          </a:solidFill>
        </p:grpSpPr>
        <p:sp>
          <p:nvSpPr>
            <p:cNvPr id="79" name="Freeform 103"/>
            <p:cNvSpPr>
              <a:spLocks/>
            </p:cNvSpPr>
            <p:nvPr/>
          </p:nvSpPr>
          <p:spPr bwMode="auto">
            <a:xfrm>
              <a:off x="5575301" y="2513013"/>
              <a:ext cx="134938" cy="133350"/>
            </a:xfrm>
            <a:custGeom>
              <a:avLst/>
              <a:gdLst>
                <a:gd name="T0" fmla="*/ 337 w 674"/>
                <a:gd name="T1" fmla="*/ 0 h 673"/>
                <a:gd name="T2" fmla="*/ 382 w 674"/>
                <a:gd name="T3" fmla="*/ 2 h 673"/>
                <a:gd name="T4" fmla="*/ 425 w 674"/>
                <a:gd name="T5" fmla="*/ 11 h 673"/>
                <a:gd name="T6" fmla="*/ 468 w 674"/>
                <a:gd name="T7" fmla="*/ 26 h 673"/>
                <a:gd name="T8" fmla="*/ 506 w 674"/>
                <a:gd name="T9" fmla="*/ 45 h 673"/>
                <a:gd name="T10" fmla="*/ 542 w 674"/>
                <a:gd name="T11" fmla="*/ 69 h 673"/>
                <a:gd name="T12" fmla="*/ 575 w 674"/>
                <a:gd name="T13" fmla="*/ 97 h 673"/>
                <a:gd name="T14" fmla="*/ 603 w 674"/>
                <a:gd name="T15" fmla="*/ 130 h 673"/>
                <a:gd name="T16" fmla="*/ 627 w 674"/>
                <a:gd name="T17" fmla="*/ 166 h 673"/>
                <a:gd name="T18" fmla="*/ 646 w 674"/>
                <a:gd name="T19" fmla="*/ 204 h 673"/>
                <a:gd name="T20" fmla="*/ 661 w 674"/>
                <a:gd name="T21" fmla="*/ 246 h 673"/>
                <a:gd name="T22" fmla="*/ 670 w 674"/>
                <a:gd name="T23" fmla="*/ 290 h 673"/>
                <a:gd name="T24" fmla="*/ 674 w 674"/>
                <a:gd name="T25" fmla="*/ 336 h 673"/>
                <a:gd name="T26" fmla="*/ 670 w 674"/>
                <a:gd name="T27" fmla="*/ 382 h 673"/>
                <a:gd name="T28" fmla="*/ 661 w 674"/>
                <a:gd name="T29" fmla="*/ 425 h 673"/>
                <a:gd name="T30" fmla="*/ 646 w 674"/>
                <a:gd name="T31" fmla="*/ 467 h 673"/>
                <a:gd name="T32" fmla="*/ 627 w 674"/>
                <a:gd name="T33" fmla="*/ 506 h 673"/>
                <a:gd name="T34" fmla="*/ 603 w 674"/>
                <a:gd name="T35" fmla="*/ 541 h 673"/>
                <a:gd name="T36" fmla="*/ 575 w 674"/>
                <a:gd name="T37" fmla="*/ 574 h 673"/>
                <a:gd name="T38" fmla="*/ 542 w 674"/>
                <a:gd name="T39" fmla="*/ 602 h 673"/>
                <a:gd name="T40" fmla="*/ 506 w 674"/>
                <a:gd name="T41" fmla="*/ 626 h 673"/>
                <a:gd name="T42" fmla="*/ 468 w 674"/>
                <a:gd name="T43" fmla="*/ 645 h 673"/>
                <a:gd name="T44" fmla="*/ 425 w 674"/>
                <a:gd name="T45" fmla="*/ 660 h 673"/>
                <a:gd name="T46" fmla="*/ 382 w 674"/>
                <a:gd name="T47" fmla="*/ 669 h 673"/>
                <a:gd name="T48" fmla="*/ 337 w 674"/>
                <a:gd name="T49" fmla="*/ 673 h 673"/>
                <a:gd name="T50" fmla="*/ 291 w 674"/>
                <a:gd name="T51" fmla="*/ 669 h 673"/>
                <a:gd name="T52" fmla="*/ 247 w 674"/>
                <a:gd name="T53" fmla="*/ 660 h 673"/>
                <a:gd name="T54" fmla="*/ 206 w 674"/>
                <a:gd name="T55" fmla="*/ 645 h 673"/>
                <a:gd name="T56" fmla="*/ 166 w 674"/>
                <a:gd name="T57" fmla="*/ 626 h 673"/>
                <a:gd name="T58" fmla="*/ 131 w 674"/>
                <a:gd name="T59" fmla="*/ 602 h 673"/>
                <a:gd name="T60" fmla="*/ 98 w 674"/>
                <a:gd name="T61" fmla="*/ 574 h 673"/>
                <a:gd name="T62" fmla="*/ 69 w 674"/>
                <a:gd name="T63" fmla="*/ 541 h 673"/>
                <a:gd name="T64" fmla="*/ 45 w 674"/>
                <a:gd name="T65" fmla="*/ 506 h 673"/>
                <a:gd name="T66" fmla="*/ 26 w 674"/>
                <a:gd name="T67" fmla="*/ 467 h 673"/>
                <a:gd name="T68" fmla="*/ 11 w 674"/>
                <a:gd name="T69" fmla="*/ 425 h 673"/>
                <a:gd name="T70" fmla="*/ 2 w 674"/>
                <a:gd name="T71" fmla="*/ 382 h 673"/>
                <a:gd name="T72" fmla="*/ 0 w 674"/>
                <a:gd name="T73" fmla="*/ 336 h 673"/>
                <a:gd name="T74" fmla="*/ 2 w 674"/>
                <a:gd name="T75" fmla="*/ 290 h 673"/>
                <a:gd name="T76" fmla="*/ 11 w 674"/>
                <a:gd name="T77" fmla="*/ 246 h 673"/>
                <a:gd name="T78" fmla="*/ 26 w 674"/>
                <a:gd name="T79" fmla="*/ 204 h 673"/>
                <a:gd name="T80" fmla="*/ 45 w 674"/>
                <a:gd name="T81" fmla="*/ 166 h 673"/>
                <a:gd name="T82" fmla="*/ 69 w 674"/>
                <a:gd name="T83" fmla="*/ 130 h 673"/>
                <a:gd name="T84" fmla="*/ 98 w 674"/>
                <a:gd name="T85" fmla="*/ 97 h 673"/>
                <a:gd name="T86" fmla="*/ 131 w 674"/>
                <a:gd name="T87" fmla="*/ 69 h 673"/>
                <a:gd name="T88" fmla="*/ 166 w 674"/>
                <a:gd name="T89" fmla="*/ 45 h 673"/>
                <a:gd name="T90" fmla="*/ 206 w 674"/>
                <a:gd name="T91" fmla="*/ 26 h 673"/>
                <a:gd name="T92" fmla="*/ 247 w 674"/>
                <a:gd name="T93" fmla="*/ 11 h 673"/>
                <a:gd name="T94" fmla="*/ 291 w 674"/>
                <a:gd name="T95" fmla="*/ 2 h 673"/>
                <a:gd name="T96" fmla="*/ 337 w 674"/>
                <a:gd name="T9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4" h="673">
                  <a:moveTo>
                    <a:pt x="337" y="0"/>
                  </a:moveTo>
                  <a:lnTo>
                    <a:pt x="382" y="2"/>
                  </a:lnTo>
                  <a:lnTo>
                    <a:pt x="425" y="11"/>
                  </a:lnTo>
                  <a:lnTo>
                    <a:pt x="468" y="26"/>
                  </a:lnTo>
                  <a:lnTo>
                    <a:pt x="506" y="45"/>
                  </a:lnTo>
                  <a:lnTo>
                    <a:pt x="542" y="69"/>
                  </a:lnTo>
                  <a:lnTo>
                    <a:pt x="575" y="97"/>
                  </a:lnTo>
                  <a:lnTo>
                    <a:pt x="603" y="130"/>
                  </a:lnTo>
                  <a:lnTo>
                    <a:pt x="627" y="166"/>
                  </a:lnTo>
                  <a:lnTo>
                    <a:pt x="646" y="204"/>
                  </a:lnTo>
                  <a:lnTo>
                    <a:pt x="661" y="246"/>
                  </a:lnTo>
                  <a:lnTo>
                    <a:pt x="670" y="290"/>
                  </a:lnTo>
                  <a:lnTo>
                    <a:pt x="674" y="336"/>
                  </a:lnTo>
                  <a:lnTo>
                    <a:pt x="670" y="382"/>
                  </a:lnTo>
                  <a:lnTo>
                    <a:pt x="661" y="425"/>
                  </a:lnTo>
                  <a:lnTo>
                    <a:pt x="646" y="467"/>
                  </a:lnTo>
                  <a:lnTo>
                    <a:pt x="627" y="506"/>
                  </a:lnTo>
                  <a:lnTo>
                    <a:pt x="603" y="541"/>
                  </a:lnTo>
                  <a:lnTo>
                    <a:pt x="575" y="574"/>
                  </a:lnTo>
                  <a:lnTo>
                    <a:pt x="542" y="602"/>
                  </a:lnTo>
                  <a:lnTo>
                    <a:pt x="506" y="626"/>
                  </a:lnTo>
                  <a:lnTo>
                    <a:pt x="468" y="645"/>
                  </a:lnTo>
                  <a:lnTo>
                    <a:pt x="425" y="660"/>
                  </a:lnTo>
                  <a:lnTo>
                    <a:pt x="382" y="669"/>
                  </a:lnTo>
                  <a:lnTo>
                    <a:pt x="337" y="673"/>
                  </a:lnTo>
                  <a:lnTo>
                    <a:pt x="291" y="669"/>
                  </a:lnTo>
                  <a:lnTo>
                    <a:pt x="247" y="660"/>
                  </a:lnTo>
                  <a:lnTo>
                    <a:pt x="206" y="645"/>
                  </a:lnTo>
                  <a:lnTo>
                    <a:pt x="166" y="626"/>
                  </a:lnTo>
                  <a:lnTo>
                    <a:pt x="131" y="602"/>
                  </a:lnTo>
                  <a:lnTo>
                    <a:pt x="98" y="574"/>
                  </a:lnTo>
                  <a:lnTo>
                    <a:pt x="69" y="541"/>
                  </a:lnTo>
                  <a:lnTo>
                    <a:pt x="45" y="506"/>
                  </a:lnTo>
                  <a:lnTo>
                    <a:pt x="26" y="467"/>
                  </a:lnTo>
                  <a:lnTo>
                    <a:pt x="11" y="425"/>
                  </a:lnTo>
                  <a:lnTo>
                    <a:pt x="2" y="382"/>
                  </a:lnTo>
                  <a:lnTo>
                    <a:pt x="0" y="336"/>
                  </a:lnTo>
                  <a:lnTo>
                    <a:pt x="2" y="290"/>
                  </a:lnTo>
                  <a:lnTo>
                    <a:pt x="11" y="246"/>
                  </a:lnTo>
                  <a:lnTo>
                    <a:pt x="26" y="204"/>
                  </a:lnTo>
                  <a:lnTo>
                    <a:pt x="45" y="166"/>
                  </a:lnTo>
                  <a:lnTo>
                    <a:pt x="69" y="130"/>
                  </a:lnTo>
                  <a:lnTo>
                    <a:pt x="98" y="97"/>
                  </a:lnTo>
                  <a:lnTo>
                    <a:pt x="131" y="69"/>
                  </a:lnTo>
                  <a:lnTo>
                    <a:pt x="166" y="45"/>
                  </a:lnTo>
                  <a:lnTo>
                    <a:pt x="206" y="26"/>
                  </a:lnTo>
                  <a:lnTo>
                    <a:pt x="247" y="11"/>
                  </a:lnTo>
                  <a:lnTo>
                    <a:pt x="291" y="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0" name="Freeform 104"/>
            <p:cNvSpPr>
              <a:spLocks/>
            </p:cNvSpPr>
            <p:nvPr/>
          </p:nvSpPr>
          <p:spPr bwMode="auto">
            <a:xfrm>
              <a:off x="5634038" y="2722563"/>
              <a:ext cx="87313" cy="85725"/>
            </a:xfrm>
            <a:custGeom>
              <a:avLst/>
              <a:gdLst>
                <a:gd name="T0" fmla="*/ 216 w 432"/>
                <a:gd name="T1" fmla="*/ 0 h 432"/>
                <a:gd name="T2" fmla="*/ 255 w 432"/>
                <a:gd name="T3" fmla="*/ 3 h 432"/>
                <a:gd name="T4" fmla="*/ 291 w 432"/>
                <a:gd name="T5" fmla="*/ 14 h 432"/>
                <a:gd name="T6" fmla="*/ 325 w 432"/>
                <a:gd name="T7" fmla="*/ 29 h 432"/>
                <a:gd name="T8" fmla="*/ 355 w 432"/>
                <a:gd name="T9" fmla="*/ 50 h 432"/>
                <a:gd name="T10" fmla="*/ 381 w 432"/>
                <a:gd name="T11" fmla="*/ 76 h 432"/>
                <a:gd name="T12" fmla="*/ 403 w 432"/>
                <a:gd name="T13" fmla="*/ 107 h 432"/>
                <a:gd name="T14" fmla="*/ 419 w 432"/>
                <a:gd name="T15" fmla="*/ 141 h 432"/>
                <a:gd name="T16" fmla="*/ 429 w 432"/>
                <a:gd name="T17" fmla="*/ 177 h 432"/>
                <a:gd name="T18" fmla="*/ 432 w 432"/>
                <a:gd name="T19" fmla="*/ 216 h 432"/>
                <a:gd name="T20" fmla="*/ 429 w 432"/>
                <a:gd name="T21" fmla="*/ 255 h 432"/>
                <a:gd name="T22" fmla="*/ 419 w 432"/>
                <a:gd name="T23" fmla="*/ 291 h 432"/>
                <a:gd name="T24" fmla="*/ 403 w 432"/>
                <a:gd name="T25" fmla="*/ 325 h 432"/>
                <a:gd name="T26" fmla="*/ 381 w 432"/>
                <a:gd name="T27" fmla="*/ 356 h 432"/>
                <a:gd name="T28" fmla="*/ 355 w 432"/>
                <a:gd name="T29" fmla="*/ 381 h 432"/>
                <a:gd name="T30" fmla="*/ 325 w 432"/>
                <a:gd name="T31" fmla="*/ 402 h 432"/>
                <a:gd name="T32" fmla="*/ 291 w 432"/>
                <a:gd name="T33" fmla="*/ 418 h 432"/>
                <a:gd name="T34" fmla="*/ 255 w 432"/>
                <a:gd name="T35" fmla="*/ 429 h 432"/>
                <a:gd name="T36" fmla="*/ 216 w 432"/>
                <a:gd name="T37" fmla="*/ 432 h 432"/>
                <a:gd name="T38" fmla="*/ 177 w 432"/>
                <a:gd name="T39" fmla="*/ 429 h 432"/>
                <a:gd name="T40" fmla="*/ 140 w 432"/>
                <a:gd name="T41" fmla="*/ 418 h 432"/>
                <a:gd name="T42" fmla="*/ 107 w 432"/>
                <a:gd name="T43" fmla="*/ 402 h 432"/>
                <a:gd name="T44" fmla="*/ 76 w 432"/>
                <a:gd name="T45" fmla="*/ 381 h 432"/>
                <a:gd name="T46" fmla="*/ 50 w 432"/>
                <a:gd name="T47" fmla="*/ 356 h 432"/>
                <a:gd name="T48" fmla="*/ 29 w 432"/>
                <a:gd name="T49" fmla="*/ 325 h 432"/>
                <a:gd name="T50" fmla="*/ 14 w 432"/>
                <a:gd name="T51" fmla="*/ 291 h 432"/>
                <a:gd name="T52" fmla="*/ 3 w 432"/>
                <a:gd name="T53" fmla="*/ 255 h 432"/>
                <a:gd name="T54" fmla="*/ 0 w 432"/>
                <a:gd name="T55" fmla="*/ 216 h 432"/>
                <a:gd name="T56" fmla="*/ 3 w 432"/>
                <a:gd name="T57" fmla="*/ 177 h 432"/>
                <a:gd name="T58" fmla="*/ 14 w 432"/>
                <a:gd name="T59" fmla="*/ 141 h 432"/>
                <a:gd name="T60" fmla="*/ 29 w 432"/>
                <a:gd name="T61" fmla="*/ 107 h 432"/>
                <a:gd name="T62" fmla="*/ 50 w 432"/>
                <a:gd name="T63" fmla="*/ 76 h 432"/>
                <a:gd name="T64" fmla="*/ 76 w 432"/>
                <a:gd name="T65" fmla="*/ 50 h 432"/>
                <a:gd name="T66" fmla="*/ 107 w 432"/>
                <a:gd name="T67" fmla="*/ 29 h 432"/>
                <a:gd name="T68" fmla="*/ 140 w 432"/>
                <a:gd name="T69" fmla="*/ 14 h 432"/>
                <a:gd name="T70" fmla="*/ 177 w 432"/>
                <a:gd name="T71" fmla="*/ 3 h 432"/>
                <a:gd name="T72" fmla="*/ 216 w 432"/>
                <a:gd name="T7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2" h="432">
                  <a:moveTo>
                    <a:pt x="216" y="0"/>
                  </a:moveTo>
                  <a:lnTo>
                    <a:pt x="255" y="3"/>
                  </a:lnTo>
                  <a:lnTo>
                    <a:pt x="291" y="14"/>
                  </a:lnTo>
                  <a:lnTo>
                    <a:pt x="325" y="29"/>
                  </a:lnTo>
                  <a:lnTo>
                    <a:pt x="355" y="50"/>
                  </a:lnTo>
                  <a:lnTo>
                    <a:pt x="381" y="76"/>
                  </a:lnTo>
                  <a:lnTo>
                    <a:pt x="403" y="107"/>
                  </a:lnTo>
                  <a:lnTo>
                    <a:pt x="419" y="141"/>
                  </a:lnTo>
                  <a:lnTo>
                    <a:pt x="429" y="177"/>
                  </a:lnTo>
                  <a:lnTo>
                    <a:pt x="432" y="216"/>
                  </a:lnTo>
                  <a:lnTo>
                    <a:pt x="429" y="255"/>
                  </a:lnTo>
                  <a:lnTo>
                    <a:pt x="419" y="291"/>
                  </a:lnTo>
                  <a:lnTo>
                    <a:pt x="403" y="325"/>
                  </a:lnTo>
                  <a:lnTo>
                    <a:pt x="381" y="356"/>
                  </a:lnTo>
                  <a:lnTo>
                    <a:pt x="355" y="381"/>
                  </a:lnTo>
                  <a:lnTo>
                    <a:pt x="325" y="402"/>
                  </a:lnTo>
                  <a:lnTo>
                    <a:pt x="291" y="418"/>
                  </a:lnTo>
                  <a:lnTo>
                    <a:pt x="255" y="429"/>
                  </a:lnTo>
                  <a:lnTo>
                    <a:pt x="216" y="432"/>
                  </a:lnTo>
                  <a:lnTo>
                    <a:pt x="177" y="429"/>
                  </a:lnTo>
                  <a:lnTo>
                    <a:pt x="140" y="418"/>
                  </a:lnTo>
                  <a:lnTo>
                    <a:pt x="107" y="402"/>
                  </a:lnTo>
                  <a:lnTo>
                    <a:pt x="76" y="381"/>
                  </a:lnTo>
                  <a:lnTo>
                    <a:pt x="50" y="356"/>
                  </a:lnTo>
                  <a:lnTo>
                    <a:pt x="29" y="325"/>
                  </a:lnTo>
                  <a:lnTo>
                    <a:pt x="14" y="291"/>
                  </a:lnTo>
                  <a:lnTo>
                    <a:pt x="3" y="255"/>
                  </a:lnTo>
                  <a:lnTo>
                    <a:pt x="0" y="216"/>
                  </a:lnTo>
                  <a:lnTo>
                    <a:pt x="3" y="177"/>
                  </a:lnTo>
                  <a:lnTo>
                    <a:pt x="14" y="141"/>
                  </a:lnTo>
                  <a:lnTo>
                    <a:pt x="29" y="107"/>
                  </a:lnTo>
                  <a:lnTo>
                    <a:pt x="50" y="76"/>
                  </a:lnTo>
                  <a:lnTo>
                    <a:pt x="76" y="50"/>
                  </a:lnTo>
                  <a:lnTo>
                    <a:pt x="107" y="29"/>
                  </a:lnTo>
                  <a:lnTo>
                    <a:pt x="140" y="14"/>
                  </a:lnTo>
                  <a:lnTo>
                    <a:pt x="177" y="3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105"/>
            <p:cNvSpPr>
              <a:spLocks noEditPoints="1"/>
            </p:cNvSpPr>
            <p:nvPr/>
          </p:nvSpPr>
          <p:spPr bwMode="auto">
            <a:xfrm>
              <a:off x="5300663" y="2398713"/>
              <a:ext cx="547688" cy="690563"/>
            </a:xfrm>
            <a:custGeom>
              <a:avLst/>
              <a:gdLst>
                <a:gd name="T0" fmla="*/ 1674 w 2764"/>
                <a:gd name="T1" fmla="*/ 1625 h 3475"/>
                <a:gd name="T2" fmla="*/ 1584 w 2764"/>
                <a:gd name="T3" fmla="*/ 1851 h 3475"/>
                <a:gd name="T4" fmla="*/ 1679 w 2764"/>
                <a:gd name="T5" fmla="*/ 2073 h 3475"/>
                <a:gd name="T6" fmla="*/ 1907 w 2764"/>
                <a:gd name="T7" fmla="*/ 2163 h 3475"/>
                <a:gd name="T8" fmla="*/ 2130 w 2764"/>
                <a:gd name="T9" fmla="*/ 2067 h 3475"/>
                <a:gd name="T10" fmla="*/ 2219 w 2764"/>
                <a:gd name="T11" fmla="*/ 1841 h 3475"/>
                <a:gd name="T12" fmla="*/ 2122 w 2764"/>
                <a:gd name="T13" fmla="*/ 1617 h 3475"/>
                <a:gd name="T14" fmla="*/ 1897 w 2764"/>
                <a:gd name="T15" fmla="*/ 1529 h 3475"/>
                <a:gd name="T16" fmla="*/ 1595 w 2764"/>
                <a:gd name="T17" fmla="*/ 434 h 3475"/>
                <a:gd name="T18" fmla="*/ 1322 w 2764"/>
                <a:gd name="T19" fmla="*/ 624 h 3475"/>
                <a:gd name="T20" fmla="*/ 1231 w 2764"/>
                <a:gd name="T21" fmla="*/ 941 h 3475"/>
                <a:gd name="T22" fmla="*/ 1363 w 2764"/>
                <a:gd name="T23" fmla="*/ 1246 h 3475"/>
                <a:gd name="T24" fmla="*/ 1679 w 2764"/>
                <a:gd name="T25" fmla="*/ 1520 h 3475"/>
                <a:gd name="T26" fmla="*/ 1965 w 2764"/>
                <a:gd name="T27" fmla="*/ 1472 h 3475"/>
                <a:gd name="T28" fmla="*/ 2176 w 2764"/>
                <a:gd name="T29" fmla="*/ 1110 h 3475"/>
                <a:gd name="T30" fmla="*/ 2201 w 2764"/>
                <a:gd name="T31" fmla="*/ 781 h 3475"/>
                <a:gd name="T32" fmla="*/ 2010 w 2764"/>
                <a:gd name="T33" fmla="*/ 508 h 3475"/>
                <a:gd name="T34" fmla="*/ 1552 w 2764"/>
                <a:gd name="T35" fmla="*/ 3 h 3475"/>
                <a:gd name="T36" fmla="*/ 2043 w 2764"/>
                <a:gd name="T37" fmla="*/ 104 h 3475"/>
                <a:gd name="T38" fmla="*/ 2399 w 2764"/>
                <a:gd name="T39" fmla="*/ 354 h 3475"/>
                <a:gd name="T40" fmla="*/ 2640 w 2764"/>
                <a:gd name="T41" fmla="*/ 687 h 3475"/>
                <a:gd name="T42" fmla="*/ 2753 w 2764"/>
                <a:gd name="T43" fmla="*/ 1027 h 3475"/>
                <a:gd name="T44" fmla="*/ 2727 w 2764"/>
                <a:gd name="T45" fmla="*/ 1455 h 3475"/>
                <a:gd name="T46" fmla="*/ 2584 w 2764"/>
                <a:gd name="T47" fmla="*/ 1851 h 3475"/>
                <a:gd name="T48" fmla="*/ 2397 w 2764"/>
                <a:gd name="T49" fmla="*/ 2154 h 3475"/>
                <a:gd name="T50" fmla="*/ 2249 w 2764"/>
                <a:gd name="T51" fmla="*/ 2392 h 3475"/>
                <a:gd name="T52" fmla="*/ 2219 w 2764"/>
                <a:gd name="T53" fmla="*/ 2640 h 3475"/>
                <a:gd name="T54" fmla="*/ 2331 w 2764"/>
                <a:gd name="T55" fmla="*/ 2959 h 3475"/>
                <a:gd name="T56" fmla="*/ 2515 w 2764"/>
                <a:gd name="T57" fmla="*/ 3225 h 3475"/>
                <a:gd name="T58" fmla="*/ 2687 w 2764"/>
                <a:gd name="T59" fmla="*/ 3407 h 3475"/>
                <a:gd name="T60" fmla="*/ 2764 w 2764"/>
                <a:gd name="T61" fmla="*/ 3475 h 3475"/>
                <a:gd name="T62" fmla="*/ 868 w 2764"/>
                <a:gd name="T63" fmla="*/ 3446 h 3475"/>
                <a:gd name="T64" fmla="*/ 987 w 2764"/>
                <a:gd name="T65" fmla="*/ 3338 h 3475"/>
                <a:gd name="T66" fmla="*/ 1072 w 2764"/>
                <a:gd name="T67" fmla="*/ 3148 h 3475"/>
                <a:gd name="T68" fmla="*/ 1014 w 2764"/>
                <a:gd name="T69" fmla="*/ 2934 h 3475"/>
                <a:gd name="T70" fmla="*/ 767 w 2764"/>
                <a:gd name="T71" fmla="*/ 2977 h 3475"/>
                <a:gd name="T72" fmla="*/ 493 w 2764"/>
                <a:gd name="T73" fmla="*/ 2990 h 3475"/>
                <a:gd name="T74" fmla="*/ 321 w 2764"/>
                <a:gd name="T75" fmla="*/ 2873 h 3475"/>
                <a:gd name="T76" fmla="*/ 316 w 2764"/>
                <a:gd name="T77" fmla="*/ 2735 h 3475"/>
                <a:gd name="T78" fmla="*/ 336 w 2764"/>
                <a:gd name="T79" fmla="*/ 2607 h 3475"/>
                <a:gd name="T80" fmla="*/ 256 w 2764"/>
                <a:gd name="T81" fmla="*/ 2493 h 3475"/>
                <a:gd name="T82" fmla="*/ 221 w 2764"/>
                <a:gd name="T83" fmla="*/ 2317 h 3475"/>
                <a:gd name="T84" fmla="*/ 244 w 2764"/>
                <a:gd name="T85" fmla="*/ 2171 h 3475"/>
                <a:gd name="T86" fmla="*/ 215 w 2764"/>
                <a:gd name="T87" fmla="*/ 2147 h 3475"/>
                <a:gd name="T88" fmla="*/ 81 w 2764"/>
                <a:gd name="T89" fmla="*/ 2101 h 3475"/>
                <a:gd name="T90" fmla="*/ 0 w 2764"/>
                <a:gd name="T91" fmla="*/ 2019 h 3475"/>
                <a:gd name="T92" fmla="*/ 40 w 2764"/>
                <a:gd name="T93" fmla="*/ 1906 h 3475"/>
                <a:gd name="T94" fmla="*/ 144 w 2764"/>
                <a:gd name="T95" fmla="*/ 1713 h 3475"/>
                <a:gd name="T96" fmla="*/ 252 w 2764"/>
                <a:gd name="T97" fmla="*/ 1536 h 3475"/>
                <a:gd name="T98" fmla="*/ 301 w 2764"/>
                <a:gd name="T99" fmla="*/ 1457 h 3475"/>
                <a:gd name="T100" fmla="*/ 266 w 2764"/>
                <a:gd name="T101" fmla="*/ 1389 h 3475"/>
                <a:gd name="T102" fmla="*/ 218 w 2764"/>
                <a:gd name="T103" fmla="*/ 1273 h 3475"/>
                <a:gd name="T104" fmla="*/ 224 w 2764"/>
                <a:gd name="T105" fmla="*/ 1076 h 3475"/>
                <a:gd name="T106" fmla="*/ 323 w 2764"/>
                <a:gd name="T107" fmla="*/ 700 h 3475"/>
                <a:gd name="T108" fmla="*/ 544 w 2764"/>
                <a:gd name="T109" fmla="*/ 305 h 3475"/>
                <a:gd name="T110" fmla="*/ 891 w 2764"/>
                <a:gd name="T111" fmla="*/ 81 h 3475"/>
                <a:gd name="T112" fmla="*/ 1367 w 2764"/>
                <a:gd name="T113" fmla="*/ 0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64" h="3475">
                  <a:moveTo>
                    <a:pt x="1881" y="1454"/>
                  </a:moveTo>
                  <a:lnTo>
                    <a:pt x="1763" y="1478"/>
                  </a:lnTo>
                  <a:lnTo>
                    <a:pt x="1778" y="1554"/>
                  </a:lnTo>
                  <a:lnTo>
                    <a:pt x="1740" y="1572"/>
                  </a:lnTo>
                  <a:lnTo>
                    <a:pt x="1704" y="1597"/>
                  </a:lnTo>
                  <a:lnTo>
                    <a:pt x="1674" y="1625"/>
                  </a:lnTo>
                  <a:lnTo>
                    <a:pt x="1609" y="1582"/>
                  </a:lnTo>
                  <a:lnTo>
                    <a:pt x="1543" y="1685"/>
                  </a:lnTo>
                  <a:lnTo>
                    <a:pt x="1608" y="1725"/>
                  </a:lnTo>
                  <a:lnTo>
                    <a:pt x="1594" y="1766"/>
                  </a:lnTo>
                  <a:lnTo>
                    <a:pt x="1586" y="1807"/>
                  </a:lnTo>
                  <a:lnTo>
                    <a:pt x="1584" y="1851"/>
                  </a:lnTo>
                  <a:lnTo>
                    <a:pt x="1509" y="1866"/>
                  </a:lnTo>
                  <a:lnTo>
                    <a:pt x="1534" y="1985"/>
                  </a:lnTo>
                  <a:lnTo>
                    <a:pt x="1609" y="1969"/>
                  </a:lnTo>
                  <a:lnTo>
                    <a:pt x="1628" y="2007"/>
                  </a:lnTo>
                  <a:lnTo>
                    <a:pt x="1652" y="2043"/>
                  </a:lnTo>
                  <a:lnTo>
                    <a:pt x="1679" y="2073"/>
                  </a:lnTo>
                  <a:lnTo>
                    <a:pt x="1638" y="2138"/>
                  </a:lnTo>
                  <a:lnTo>
                    <a:pt x="1740" y="2204"/>
                  </a:lnTo>
                  <a:lnTo>
                    <a:pt x="1782" y="2139"/>
                  </a:lnTo>
                  <a:lnTo>
                    <a:pt x="1821" y="2153"/>
                  </a:lnTo>
                  <a:lnTo>
                    <a:pt x="1864" y="2161"/>
                  </a:lnTo>
                  <a:lnTo>
                    <a:pt x="1907" y="2163"/>
                  </a:lnTo>
                  <a:lnTo>
                    <a:pt x="1923" y="2238"/>
                  </a:lnTo>
                  <a:lnTo>
                    <a:pt x="2040" y="2213"/>
                  </a:lnTo>
                  <a:lnTo>
                    <a:pt x="2024" y="2138"/>
                  </a:lnTo>
                  <a:lnTo>
                    <a:pt x="2063" y="2119"/>
                  </a:lnTo>
                  <a:lnTo>
                    <a:pt x="2098" y="2095"/>
                  </a:lnTo>
                  <a:lnTo>
                    <a:pt x="2130" y="2067"/>
                  </a:lnTo>
                  <a:lnTo>
                    <a:pt x="2193" y="2109"/>
                  </a:lnTo>
                  <a:lnTo>
                    <a:pt x="2259" y="2007"/>
                  </a:lnTo>
                  <a:lnTo>
                    <a:pt x="2196" y="1965"/>
                  </a:lnTo>
                  <a:lnTo>
                    <a:pt x="2208" y="1926"/>
                  </a:lnTo>
                  <a:lnTo>
                    <a:pt x="2216" y="1883"/>
                  </a:lnTo>
                  <a:lnTo>
                    <a:pt x="2219" y="1841"/>
                  </a:lnTo>
                  <a:lnTo>
                    <a:pt x="2294" y="1825"/>
                  </a:lnTo>
                  <a:lnTo>
                    <a:pt x="2269" y="1707"/>
                  </a:lnTo>
                  <a:lnTo>
                    <a:pt x="2195" y="1723"/>
                  </a:lnTo>
                  <a:lnTo>
                    <a:pt x="2175" y="1685"/>
                  </a:lnTo>
                  <a:lnTo>
                    <a:pt x="2150" y="1649"/>
                  </a:lnTo>
                  <a:lnTo>
                    <a:pt x="2122" y="1617"/>
                  </a:lnTo>
                  <a:lnTo>
                    <a:pt x="2164" y="1554"/>
                  </a:lnTo>
                  <a:lnTo>
                    <a:pt x="2064" y="1488"/>
                  </a:lnTo>
                  <a:lnTo>
                    <a:pt x="2022" y="1553"/>
                  </a:lnTo>
                  <a:lnTo>
                    <a:pt x="1981" y="1539"/>
                  </a:lnTo>
                  <a:lnTo>
                    <a:pt x="1940" y="1531"/>
                  </a:lnTo>
                  <a:lnTo>
                    <a:pt x="1897" y="1529"/>
                  </a:lnTo>
                  <a:lnTo>
                    <a:pt x="1881" y="1454"/>
                  </a:lnTo>
                  <a:close/>
                  <a:moveTo>
                    <a:pt x="1769" y="300"/>
                  </a:moveTo>
                  <a:lnTo>
                    <a:pt x="1742" y="417"/>
                  </a:lnTo>
                  <a:lnTo>
                    <a:pt x="1693" y="417"/>
                  </a:lnTo>
                  <a:lnTo>
                    <a:pt x="1644" y="422"/>
                  </a:lnTo>
                  <a:lnTo>
                    <a:pt x="1595" y="434"/>
                  </a:lnTo>
                  <a:lnTo>
                    <a:pt x="1547" y="450"/>
                  </a:lnTo>
                  <a:lnTo>
                    <a:pt x="1484" y="347"/>
                  </a:lnTo>
                  <a:lnTo>
                    <a:pt x="1324" y="446"/>
                  </a:lnTo>
                  <a:lnTo>
                    <a:pt x="1388" y="549"/>
                  </a:lnTo>
                  <a:lnTo>
                    <a:pt x="1353" y="585"/>
                  </a:lnTo>
                  <a:lnTo>
                    <a:pt x="1322" y="624"/>
                  </a:lnTo>
                  <a:lnTo>
                    <a:pt x="1295" y="666"/>
                  </a:lnTo>
                  <a:lnTo>
                    <a:pt x="1273" y="709"/>
                  </a:lnTo>
                  <a:lnTo>
                    <a:pt x="1157" y="683"/>
                  </a:lnTo>
                  <a:lnTo>
                    <a:pt x="1115" y="865"/>
                  </a:lnTo>
                  <a:lnTo>
                    <a:pt x="1231" y="892"/>
                  </a:lnTo>
                  <a:lnTo>
                    <a:pt x="1231" y="941"/>
                  </a:lnTo>
                  <a:lnTo>
                    <a:pt x="1237" y="990"/>
                  </a:lnTo>
                  <a:lnTo>
                    <a:pt x="1248" y="1039"/>
                  </a:lnTo>
                  <a:lnTo>
                    <a:pt x="1264" y="1086"/>
                  </a:lnTo>
                  <a:lnTo>
                    <a:pt x="1163" y="1150"/>
                  </a:lnTo>
                  <a:lnTo>
                    <a:pt x="1262" y="1309"/>
                  </a:lnTo>
                  <a:lnTo>
                    <a:pt x="1363" y="1246"/>
                  </a:lnTo>
                  <a:lnTo>
                    <a:pt x="1399" y="1281"/>
                  </a:lnTo>
                  <a:lnTo>
                    <a:pt x="1438" y="1312"/>
                  </a:lnTo>
                  <a:lnTo>
                    <a:pt x="1480" y="1339"/>
                  </a:lnTo>
                  <a:lnTo>
                    <a:pt x="1523" y="1360"/>
                  </a:lnTo>
                  <a:lnTo>
                    <a:pt x="1497" y="1478"/>
                  </a:lnTo>
                  <a:lnTo>
                    <a:pt x="1679" y="1520"/>
                  </a:lnTo>
                  <a:lnTo>
                    <a:pt x="1707" y="1404"/>
                  </a:lnTo>
                  <a:lnTo>
                    <a:pt x="1755" y="1403"/>
                  </a:lnTo>
                  <a:lnTo>
                    <a:pt x="1806" y="1397"/>
                  </a:lnTo>
                  <a:lnTo>
                    <a:pt x="1854" y="1385"/>
                  </a:lnTo>
                  <a:lnTo>
                    <a:pt x="1902" y="1371"/>
                  </a:lnTo>
                  <a:lnTo>
                    <a:pt x="1965" y="1472"/>
                  </a:lnTo>
                  <a:lnTo>
                    <a:pt x="2124" y="1372"/>
                  </a:lnTo>
                  <a:lnTo>
                    <a:pt x="2062" y="1271"/>
                  </a:lnTo>
                  <a:lnTo>
                    <a:pt x="2097" y="1234"/>
                  </a:lnTo>
                  <a:lnTo>
                    <a:pt x="2128" y="1196"/>
                  </a:lnTo>
                  <a:lnTo>
                    <a:pt x="2154" y="1154"/>
                  </a:lnTo>
                  <a:lnTo>
                    <a:pt x="2176" y="1110"/>
                  </a:lnTo>
                  <a:lnTo>
                    <a:pt x="2292" y="1136"/>
                  </a:lnTo>
                  <a:lnTo>
                    <a:pt x="2335" y="955"/>
                  </a:lnTo>
                  <a:lnTo>
                    <a:pt x="2219" y="927"/>
                  </a:lnTo>
                  <a:lnTo>
                    <a:pt x="2217" y="878"/>
                  </a:lnTo>
                  <a:lnTo>
                    <a:pt x="2212" y="828"/>
                  </a:lnTo>
                  <a:lnTo>
                    <a:pt x="2201" y="781"/>
                  </a:lnTo>
                  <a:lnTo>
                    <a:pt x="2186" y="732"/>
                  </a:lnTo>
                  <a:lnTo>
                    <a:pt x="2287" y="669"/>
                  </a:lnTo>
                  <a:lnTo>
                    <a:pt x="2188" y="510"/>
                  </a:lnTo>
                  <a:lnTo>
                    <a:pt x="2087" y="574"/>
                  </a:lnTo>
                  <a:lnTo>
                    <a:pt x="2050" y="538"/>
                  </a:lnTo>
                  <a:lnTo>
                    <a:pt x="2010" y="508"/>
                  </a:lnTo>
                  <a:lnTo>
                    <a:pt x="1969" y="480"/>
                  </a:lnTo>
                  <a:lnTo>
                    <a:pt x="1925" y="459"/>
                  </a:lnTo>
                  <a:lnTo>
                    <a:pt x="1952" y="342"/>
                  </a:lnTo>
                  <a:lnTo>
                    <a:pt x="1769" y="300"/>
                  </a:lnTo>
                  <a:close/>
                  <a:moveTo>
                    <a:pt x="1458" y="0"/>
                  </a:moveTo>
                  <a:lnTo>
                    <a:pt x="1552" y="3"/>
                  </a:lnTo>
                  <a:lnTo>
                    <a:pt x="1649" y="10"/>
                  </a:lnTo>
                  <a:lnTo>
                    <a:pt x="1747" y="21"/>
                  </a:lnTo>
                  <a:lnTo>
                    <a:pt x="1826" y="34"/>
                  </a:lnTo>
                  <a:lnTo>
                    <a:pt x="1901" y="52"/>
                  </a:lnTo>
                  <a:lnTo>
                    <a:pt x="1974" y="76"/>
                  </a:lnTo>
                  <a:lnTo>
                    <a:pt x="2043" y="104"/>
                  </a:lnTo>
                  <a:lnTo>
                    <a:pt x="2110" y="136"/>
                  </a:lnTo>
                  <a:lnTo>
                    <a:pt x="2174" y="173"/>
                  </a:lnTo>
                  <a:lnTo>
                    <a:pt x="2236" y="213"/>
                  </a:lnTo>
                  <a:lnTo>
                    <a:pt x="2292" y="258"/>
                  </a:lnTo>
                  <a:lnTo>
                    <a:pt x="2348" y="304"/>
                  </a:lnTo>
                  <a:lnTo>
                    <a:pt x="2399" y="354"/>
                  </a:lnTo>
                  <a:lnTo>
                    <a:pt x="2447" y="407"/>
                  </a:lnTo>
                  <a:lnTo>
                    <a:pt x="2493" y="460"/>
                  </a:lnTo>
                  <a:lnTo>
                    <a:pt x="2535" y="516"/>
                  </a:lnTo>
                  <a:lnTo>
                    <a:pt x="2572" y="571"/>
                  </a:lnTo>
                  <a:lnTo>
                    <a:pt x="2608" y="629"/>
                  </a:lnTo>
                  <a:lnTo>
                    <a:pt x="2640" y="687"/>
                  </a:lnTo>
                  <a:lnTo>
                    <a:pt x="2667" y="745"/>
                  </a:lnTo>
                  <a:lnTo>
                    <a:pt x="2692" y="804"/>
                  </a:lnTo>
                  <a:lnTo>
                    <a:pt x="2712" y="861"/>
                  </a:lnTo>
                  <a:lnTo>
                    <a:pt x="2729" y="918"/>
                  </a:lnTo>
                  <a:lnTo>
                    <a:pt x="2743" y="974"/>
                  </a:lnTo>
                  <a:lnTo>
                    <a:pt x="2753" y="1027"/>
                  </a:lnTo>
                  <a:lnTo>
                    <a:pt x="2759" y="1080"/>
                  </a:lnTo>
                  <a:lnTo>
                    <a:pt x="2761" y="1129"/>
                  </a:lnTo>
                  <a:lnTo>
                    <a:pt x="2759" y="1216"/>
                  </a:lnTo>
                  <a:lnTo>
                    <a:pt x="2753" y="1299"/>
                  </a:lnTo>
                  <a:lnTo>
                    <a:pt x="2742" y="1379"/>
                  </a:lnTo>
                  <a:lnTo>
                    <a:pt x="2727" y="1455"/>
                  </a:lnTo>
                  <a:lnTo>
                    <a:pt x="2710" y="1529"/>
                  </a:lnTo>
                  <a:lnTo>
                    <a:pt x="2690" y="1598"/>
                  </a:lnTo>
                  <a:lnTo>
                    <a:pt x="2666" y="1665"/>
                  </a:lnTo>
                  <a:lnTo>
                    <a:pt x="2640" y="1730"/>
                  </a:lnTo>
                  <a:lnTo>
                    <a:pt x="2612" y="1791"/>
                  </a:lnTo>
                  <a:lnTo>
                    <a:pt x="2584" y="1851"/>
                  </a:lnTo>
                  <a:lnTo>
                    <a:pt x="2553" y="1906"/>
                  </a:lnTo>
                  <a:lnTo>
                    <a:pt x="2522" y="1960"/>
                  </a:lnTo>
                  <a:lnTo>
                    <a:pt x="2490" y="2012"/>
                  </a:lnTo>
                  <a:lnTo>
                    <a:pt x="2459" y="2061"/>
                  </a:lnTo>
                  <a:lnTo>
                    <a:pt x="2428" y="2109"/>
                  </a:lnTo>
                  <a:lnTo>
                    <a:pt x="2397" y="2154"/>
                  </a:lnTo>
                  <a:lnTo>
                    <a:pt x="2368" y="2197"/>
                  </a:lnTo>
                  <a:lnTo>
                    <a:pt x="2340" y="2239"/>
                  </a:lnTo>
                  <a:lnTo>
                    <a:pt x="2314" y="2279"/>
                  </a:lnTo>
                  <a:lnTo>
                    <a:pt x="2290" y="2318"/>
                  </a:lnTo>
                  <a:lnTo>
                    <a:pt x="2269" y="2355"/>
                  </a:lnTo>
                  <a:lnTo>
                    <a:pt x="2249" y="2392"/>
                  </a:lnTo>
                  <a:lnTo>
                    <a:pt x="2234" y="2426"/>
                  </a:lnTo>
                  <a:lnTo>
                    <a:pt x="2223" y="2460"/>
                  </a:lnTo>
                  <a:lnTo>
                    <a:pt x="2215" y="2493"/>
                  </a:lnTo>
                  <a:lnTo>
                    <a:pt x="2212" y="2526"/>
                  </a:lnTo>
                  <a:lnTo>
                    <a:pt x="2213" y="2583"/>
                  </a:lnTo>
                  <a:lnTo>
                    <a:pt x="2219" y="2640"/>
                  </a:lnTo>
                  <a:lnTo>
                    <a:pt x="2229" y="2695"/>
                  </a:lnTo>
                  <a:lnTo>
                    <a:pt x="2244" y="2750"/>
                  </a:lnTo>
                  <a:lnTo>
                    <a:pt x="2261" y="2804"/>
                  </a:lnTo>
                  <a:lnTo>
                    <a:pt x="2282" y="2857"/>
                  </a:lnTo>
                  <a:lnTo>
                    <a:pt x="2305" y="2909"/>
                  </a:lnTo>
                  <a:lnTo>
                    <a:pt x="2331" y="2959"/>
                  </a:lnTo>
                  <a:lnTo>
                    <a:pt x="2360" y="3008"/>
                  </a:lnTo>
                  <a:lnTo>
                    <a:pt x="2389" y="3056"/>
                  </a:lnTo>
                  <a:lnTo>
                    <a:pt x="2420" y="3101"/>
                  </a:lnTo>
                  <a:lnTo>
                    <a:pt x="2452" y="3144"/>
                  </a:lnTo>
                  <a:lnTo>
                    <a:pt x="2484" y="3186"/>
                  </a:lnTo>
                  <a:lnTo>
                    <a:pt x="2515" y="3225"/>
                  </a:lnTo>
                  <a:lnTo>
                    <a:pt x="2547" y="3263"/>
                  </a:lnTo>
                  <a:lnTo>
                    <a:pt x="2578" y="3297"/>
                  </a:lnTo>
                  <a:lnTo>
                    <a:pt x="2609" y="3329"/>
                  </a:lnTo>
                  <a:lnTo>
                    <a:pt x="2637" y="3358"/>
                  </a:lnTo>
                  <a:lnTo>
                    <a:pt x="2663" y="3384"/>
                  </a:lnTo>
                  <a:lnTo>
                    <a:pt x="2687" y="3407"/>
                  </a:lnTo>
                  <a:lnTo>
                    <a:pt x="2709" y="3427"/>
                  </a:lnTo>
                  <a:lnTo>
                    <a:pt x="2728" y="3445"/>
                  </a:lnTo>
                  <a:lnTo>
                    <a:pt x="2743" y="3457"/>
                  </a:lnTo>
                  <a:lnTo>
                    <a:pt x="2754" y="3467"/>
                  </a:lnTo>
                  <a:lnTo>
                    <a:pt x="2761" y="3473"/>
                  </a:lnTo>
                  <a:lnTo>
                    <a:pt x="2764" y="3475"/>
                  </a:lnTo>
                  <a:lnTo>
                    <a:pt x="821" y="3475"/>
                  </a:lnTo>
                  <a:lnTo>
                    <a:pt x="824" y="3473"/>
                  </a:lnTo>
                  <a:lnTo>
                    <a:pt x="830" y="3470"/>
                  </a:lnTo>
                  <a:lnTo>
                    <a:pt x="840" y="3464"/>
                  </a:lnTo>
                  <a:lnTo>
                    <a:pt x="853" y="3456"/>
                  </a:lnTo>
                  <a:lnTo>
                    <a:pt x="868" y="3446"/>
                  </a:lnTo>
                  <a:lnTo>
                    <a:pt x="886" y="3433"/>
                  </a:lnTo>
                  <a:lnTo>
                    <a:pt x="906" y="3418"/>
                  </a:lnTo>
                  <a:lnTo>
                    <a:pt x="925" y="3402"/>
                  </a:lnTo>
                  <a:lnTo>
                    <a:pt x="946" y="3383"/>
                  </a:lnTo>
                  <a:lnTo>
                    <a:pt x="967" y="3362"/>
                  </a:lnTo>
                  <a:lnTo>
                    <a:pt x="987" y="3338"/>
                  </a:lnTo>
                  <a:lnTo>
                    <a:pt x="1007" y="3312"/>
                  </a:lnTo>
                  <a:lnTo>
                    <a:pt x="1024" y="3283"/>
                  </a:lnTo>
                  <a:lnTo>
                    <a:pt x="1041" y="3252"/>
                  </a:lnTo>
                  <a:lnTo>
                    <a:pt x="1053" y="3221"/>
                  </a:lnTo>
                  <a:lnTo>
                    <a:pt x="1065" y="3185"/>
                  </a:lnTo>
                  <a:lnTo>
                    <a:pt x="1072" y="3148"/>
                  </a:lnTo>
                  <a:lnTo>
                    <a:pt x="1075" y="3109"/>
                  </a:lnTo>
                  <a:lnTo>
                    <a:pt x="1073" y="3067"/>
                  </a:lnTo>
                  <a:lnTo>
                    <a:pt x="1067" y="3024"/>
                  </a:lnTo>
                  <a:lnTo>
                    <a:pt x="1056" y="2978"/>
                  </a:lnTo>
                  <a:lnTo>
                    <a:pt x="1038" y="2929"/>
                  </a:lnTo>
                  <a:lnTo>
                    <a:pt x="1014" y="2934"/>
                  </a:lnTo>
                  <a:lnTo>
                    <a:pt x="983" y="2940"/>
                  </a:lnTo>
                  <a:lnTo>
                    <a:pt x="946" y="2947"/>
                  </a:lnTo>
                  <a:lnTo>
                    <a:pt x="906" y="2953"/>
                  </a:lnTo>
                  <a:lnTo>
                    <a:pt x="861" y="2961"/>
                  </a:lnTo>
                  <a:lnTo>
                    <a:pt x="815" y="2969"/>
                  </a:lnTo>
                  <a:lnTo>
                    <a:pt x="767" y="2977"/>
                  </a:lnTo>
                  <a:lnTo>
                    <a:pt x="718" y="2984"/>
                  </a:lnTo>
                  <a:lnTo>
                    <a:pt x="669" y="2992"/>
                  </a:lnTo>
                  <a:lnTo>
                    <a:pt x="622" y="2999"/>
                  </a:lnTo>
                  <a:lnTo>
                    <a:pt x="577" y="3001"/>
                  </a:lnTo>
                  <a:lnTo>
                    <a:pt x="533" y="2998"/>
                  </a:lnTo>
                  <a:lnTo>
                    <a:pt x="493" y="2990"/>
                  </a:lnTo>
                  <a:lnTo>
                    <a:pt x="455" y="2976"/>
                  </a:lnTo>
                  <a:lnTo>
                    <a:pt x="420" y="2960"/>
                  </a:lnTo>
                  <a:lnTo>
                    <a:pt x="388" y="2941"/>
                  </a:lnTo>
                  <a:lnTo>
                    <a:pt x="361" y="2919"/>
                  </a:lnTo>
                  <a:lnTo>
                    <a:pt x="339" y="2897"/>
                  </a:lnTo>
                  <a:lnTo>
                    <a:pt x="321" y="2873"/>
                  </a:lnTo>
                  <a:lnTo>
                    <a:pt x="309" y="2850"/>
                  </a:lnTo>
                  <a:lnTo>
                    <a:pt x="305" y="2829"/>
                  </a:lnTo>
                  <a:lnTo>
                    <a:pt x="304" y="2808"/>
                  </a:lnTo>
                  <a:lnTo>
                    <a:pt x="306" y="2784"/>
                  </a:lnTo>
                  <a:lnTo>
                    <a:pt x="310" y="2759"/>
                  </a:lnTo>
                  <a:lnTo>
                    <a:pt x="316" y="2735"/>
                  </a:lnTo>
                  <a:lnTo>
                    <a:pt x="322" y="2710"/>
                  </a:lnTo>
                  <a:lnTo>
                    <a:pt x="329" y="2686"/>
                  </a:lnTo>
                  <a:lnTo>
                    <a:pt x="333" y="2662"/>
                  </a:lnTo>
                  <a:lnTo>
                    <a:pt x="337" y="2642"/>
                  </a:lnTo>
                  <a:lnTo>
                    <a:pt x="338" y="2623"/>
                  </a:lnTo>
                  <a:lnTo>
                    <a:pt x="336" y="2607"/>
                  </a:lnTo>
                  <a:lnTo>
                    <a:pt x="330" y="2594"/>
                  </a:lnTo>
                  <a:lnTo>
                    <a:pt x="318" y="2580"/>
                  </a:lnTo>
                  <a:lnTo>
                    <a:pt x="305" y="2562"/>
                  </a:lnTo>
                  <a:lnTo>
                    <a:pt x="289" y="2542"/>
                  </a:lnTo>
                  <a:lnTo>
                    <a:pt x="272" y="2519"/>
                  </a:lnTo>
                  <a:lnTo>
                    <a:pt x="256" y="2493"/>
                  </a:lnTo>
                  <a:lnTo>
                    <a:pt x="240" y="2466"/>
                  </a:lnTo>
                  <a:lnTo>
                    <a:pt x="227" y="2437"/>
                  </a:lnTo>
                  <a:lnTo>
                    <a:pt x="218" y="2406"/>
                  </a:lnTo>
                  <a:lnTo>
                    <a:pt x="214" y="2377"/>
                  </a:lnTo>
                  <a:lnTo>
                    <a:pt x="214" y="2346"/>
                  </a:lnTo>
                  <a:lnTo>
                    <a:pt x="221" y="2317"/>
                  </a:lnTo>
                  <a:lnTo>
                    <a:pt x="232" y="2283"/>
                  </a:lnTo>
                  <a:lnTo>
                    <a:pt x="240" y="2253"/>
                  </a:lnTo>
                  <a:lnTo>
                    <a:pt x="244" y="2226"/>
                  </a:lnTo>
                  <a:lnTo>
                    <a:pt x="246" y="2204"/>
                  </a:lnTo>
                  <a:lnTo>
                    <a:pt x="246" y="2186"/>
                  </a:lnTo>
                  <a:lnTo>
                    <a:pt x="244" y="2171"/>
                  </a:lnTo>
                  <a:lnTo>
                    <a:pt x="243" y="2161"/>
                  </a:lnTo>
                  <a:lnTo>
                    <a:pt x="242" y="2155"/>
                  </a:lnTo>
                  <a:lnTo>
                    <a:pt x="241" y="2153"/>
                  </a:lnTo>
                  <a:lnTo>
                    <a:pt x="238" y="2152"/>
                  </a:lnTo>
                  <a:lnTo>
                    <a:pt x="229" y="2151"/>
                  </a:lnTo>
                  <a:lnTo>
                    <a:pt x="215" y="2147"/>
                  </a:lnTo>
                  <a:lnTo>
                    <a:pt x="197" y="2143"/>
                  </a:lnTo>
                  <a:lnTo>
                    <a:pt x="176" y="2137"/>
                  </a:lnTo>
                  <a:lnTo>
                    <a:pt x="153" y="2130"/>
                  </a:lnTo>
                  <a:lnTo>
                    <a:pt x="128" y="2121"/>
                  </a:lnTo>
                  <a:lnTo>
                    <a:pt x="105" y="2112"/>
                  </a:lnTo>
                  <a:lnTo>
                    <a:pt x="81" y="2101"/>
                  </a:lnTo>
                  <a:lnTo>
                    <a:pt x="58" y="2089"/>
                  </a:lnTo>
                  <a:lnTo>
                    <a:pt x="37" y="2076"/>
                  </a:lnTo>
                  <a:lnTo>
                    <a:pt x="20" y="2062"/>
                  </a:lnTo>
                  <a:lnTo>
                    <a:pt x="9" y="2046"/>
                  </a:lnTo>
                  <a:lnTo>
                    <a:pt x="1" y="2030"/>
                  </a:lnTo>
                  <a:lnTo>
                    <a:pt x="0" y="2019"/>
                  </a:lnTo>
                  <a:lnTo>
                    <a:pt x="0" y="2017"/>
                  </a:lnTo>
                  <a:lnTo>
                    <a:pt x="3" y="2002"/>
                  </a:lnTo>
                  <a:lnTo>
                    <a:pt x="8" y="1982"/>
                  </a:lnTo>
                  <a:lnTo>
                    <a:pt x="17" y="1960"/>
                  </a:lnTo>
                  <a:lnTo>
                    <a:pt x="27" y="1935"/>
                  </a:lnTo>
                  <a:lnTo>
                    <a:pt x="40" y="1906"/>
                  </a:lnTo>
                  <a:lnTo>
                    <a:pt x="54" y="1877"/>
                  </a:lnTo>
                  <a:lnTo>
                    <a:pt x="70" y="1846"/>
                  </a:lnTo>
                  <a:lnTo>
                    <a:pt x="87" y="1813"/>
                  </a:lnTo>
                  <a:lnTo>
                    <a:pt x="106" y="1780"/>
                  </a:lnTo>
                  <a:lnTo>
                    <a:pt x="125" y="1747"/>
                  </a:lnTo>
                  <a:lnTo>
                    <a:pt x="144" y="1713"/>
                  </a:lnTo>
                  <a:lnTo>
                    <a:pt x="164" y="1680"/>
                  </a:lnTo>
                  <a:lnTo>
                    <a:pt x="183" y="1648"/>
                  </a:lnTo>
                  <a:lnTo>
                    <a:pt x="201" y="1617"/>
                  </a:lnTo>
                  <a:lnTo>
                    <a:pt x="219" y="1588"/>
                  </a:lnTo>
                  <a:lnTo>
                    <a:pt x="237" y="1561"/>
                  </a:lnTo>
                  <a:lnTo>
                    <a:pt x="252" y="1536"/>
                  </a:lnTo>
                  <a:lnTo>
                    <a:pt x="266" y="1513"/>
                  </a:lnTo>
                  <a:lnTo>
                    <a:pt x="279" y="1493"/>
                  </a:lnTo>
                  <a:lnTo>
                    <a:pt x="288" y="1479"/>
                  </a:lnTo>
                  <a:lnTo>
                    <a:pt x="296" y="1466"/>
                  </a:lnTo>
                  <a:lnTo>
                    <a:pt x="300" y="1459"/>
                  </a:lnTo>
                  <a:lnTo>
                    <a:pt x="301" y="1457"/>
                  </a:lnTo>
                  <a:lnTo>
                    <a:pt x="300" y="1455"/>
                  </a:lnTo>
                  <a:lnTo>
                    <a:pt x="297" y="1448"/>
                  </a:lnTo>
                  <a:lnTo>
                    <a:pt x="291" y="1437"/>
                  </a:lnTo>
                  <a:lnTo>
                    <a:pt x="283" y="1423"/>
                  </a:lnTo>
                  <a:lnTo>
                    <a:pt x="275" y="1407"/>
                  </a:lnTo>
                  <a:lnTo>
                    <a:pt x="266" y="1389"/>
                  </a:lnTo>
                  <a:lnTo>
                    <a:pt x="256" y="1370"/>
                  </a:lnTo>
                  <a:lnTo>
                    <a:pt x="247" y="1349"/>
                  </a:lnTo>
                  <a:lnTo>
                    <a:pt x="238" y="1329"/>
                  </a:lnTo>
                  <a:lnTo>
                    <a:pt x="230" y="1309"/>
                  </a:lnTo>
                  <a:lnTo>
                    <a:pt x="223" y="1290"/>
                  </a:lnTo>
                  <a:lnTo>
                    <a:pt x="218" y="1273"/>
                  </a:lnTo>
                  <a:lnTo>
                    <a:pt x="215" y="1257"/>
                  </a:lnTo>
                  <a:lnTo>
                    <a:pt x="214" y="1233"/>
                  </a:lnTo>
                  <a:lnTo>
                    <a:pt x="214" y="1202"/>
                  </a:lnTo>
                  <a:lnTo>
                    <a:pt x="215" y="1166"/>
                  </a:lnTo>
                  <a:lnTo>
                    <a:pt x="218" y="1124"/>
                  </a:lnTo>
                  <a:lnTo>
                    <a:pt x="224" y="1076"/>
                  </a:lnTo>
                  <a:lnTo>
                    <a:pt x="232" y="1024"/>
                  </a:lnTo>
                  <a:lnTo>
                    <a:pt x="243" y="967"/>
                  </a:lnTo>
                  <a:lnTo>
                    <a:pt x="258" y="906"/>
                  </a:lnTo>
                  <a:lnTo>
                    <a:pt x="275" y="840"/>
                  </a:lnTo>
                  <a:lnTo>
                    <a:pt x="297" y="772"/>
                  </a:lnTo>
                  <a:lnTo>
                    <a:pt x="323" y="700"/>
                  </a:lnTo>
                  <a:lnTo>
                    <a:pt x="353" y="626"/>
                  </a:lnTo>
                  <a:lnTo>
                    <a:pt x="387" y="550"/>
                  </a:lnTo>
                  <a:lnTo>
                    <a:pt x="425" y="472"/>
                  </a:lnTo>
                  <a:lnTo>
                    <a:pt x="461" y="412"/>
                  </a:lnTo>
                  <a:lnTo>
                    <a:pt x="500" y="357"/>
                  </a:lnTo>
                  <a:lnTo>
                    <a:pt x="544" y="305"/>
                  </a:lnTo>
                  <a:lnTo>
                    <a:pt x="593" y="258"/>
                  </a:lnTo>
                  <a:lnTo>
                    <a:pt x="644" y="214"/>
                  </a:lnTo>
                  <a:lnTo>
                    <a:pt x="700" y="176"/>
                  </a:lnTo>
                  <a:lnTo>
                    <a:pt x="760" y="141"/>
                  </a:lnTo>
                  <a:lnTo>
                    <a:pt x="824" y="109"/>
                  </a:lnTo>
                  <a:lnTo>
                    <a:pt x="891" y="81"/>
                  </a:lnTo>
                  <a:lnTo>
                    <a:pt x="962" y="59"/>
                  </a:lnTo>
                  <a:lnTo>
                    <a:pt x="1036" y="38"/>
                  </a:lnTo>
                  <a:lnTo>
                    <a:pt x="1115" y="23"/>
                  </a:lnTo>
                  <a:lnTo>
                    <a:pt x="1196" y="11"/>
                  </a:lnTo>
                  <a:lnTo>
                    <a:pt x="1280" y="3"/>
                  </a:lnTo>
                  <a:lnTo>
                    <a:pt x="1367" y="0"/>
                  </a:lnTo>
                  <a:lnTo>
                    <a:pt x="1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216630" y="5324898"/>
            <a:ext cx="513765" cy="542627"/>
            <a:chOff x="6637338" y="2438400"/>
            <a:chExt cx="565150" cy="596900"/>
          </a:xfrm>
          <a:solidFill>
            <a:schemeClr val="accent1"/>
          </a:solidFill>
        </p:grpSpPr>
        <p:sp>
          <p:nvSpPr>
            <p:cNvPr id="83" name="Freeform 110"/>
            <p:cNvSpPr>
              <a:spLocks noEditPoints="1"/>
            </p:cNvSpPr>
            <p:nvPr/>
          </p:nvSpPr>
          <p:spPr bwMode="auto">
            <a:xfrm>
              <a:off x="6637338" y="2438400"/>
              <a:ext cx="565150" cy="596900"/>
            </a:xfrm>
            <a:custGeom>
              <a:avLst/>
              <a:gdLst>
                <a:gd name="T0" fmla="*/ 325 w 3205"/>
                <a:gd name="T1" fmla="*/ 2197 h 3381"/>
                <a:gd name="T2" fmla="*/ 2879 w 3205"/>
                <a:gd name="T3" fmla="*/ 578 h 3381"/>
                <a:gd name="T4" fmla="*/ 1602 w 3205"/>
                <a:gd name="T5" fmla="*/ 0 h 3381"/>
                <a:gd name="T6" fmla="*/ 1636 w 3205"/>
                <a:gd name="T7" fmla="*/ 3 h 3381"/>
                <a:gd name="T8" fmla="*/ 1697 w 3205"/>
                <a:gd name="T9" fmla="*/ 25 h 3381"/>
                <a:gd name="T10" fmla="*/ 1744 w 3205"/>
                <a:gd name="T11" fmla="*/ 67 h 3381"/>
                <a:gd name="T12" fmla="*/ 1777 w 3205"/>
                <a:gd name="T13" fmla="*/ 123 h 3381"/>
                <a:gd name="T14" fmla="*/ 1789 w 3205"/>
                <a:gd name="T15" fmla="*/ 189 h 3381"/>
                <a:gd name="T16" fmla="*/ 1782 w 3205"/>
                <a:gd name="T17" fmla="*/ 234 h 3381"/>
                <a:gd name="T18" fmla="*/ 1765 w 3205"/>
                <a:gd name="T19" fmla="*/ 276 h 3381"/>
                <a:gd name="T20" fmla="*/ 3065 w 3205"/>
                <a:gd name="T21" fmla="*/ 278 h 3381"/>
                <a:gd name="T22" fmla="*/ 3120 w 3205"/>
                <a:gd name="T23" fmla="*/ 299 h 3381"/>
                <a:gd name="T24" fmla="*/ 3165 w 3205"/>
                <a:gd name="T25" fmla="*/ 337 h 3381"/>
                <a:gd name="T26" fmla="*/ 3195 w 3205"/>
                <a:gd name="T27" fmla="*/ 389 h 3381"/>
                <a:gd name="T28" fmla="*/ 3205 w 3205"/>
                <a:gd name="T29" fmla="*/ 449 h 3381"/>
                <a:gd name="T30" fmla="*/ 3202 w 3205"/>
                <a:gd name="T31" fmla="*/ 2393 h 3381"/>
                <a:gd name="T32" fmla="*/ 3182 w 3205"/>
                <a:gd name="T33" fmla="*/ 2449 h 3381"/>
                <a:gd name="T34" fmla="*/ 3144 w 3205"/>
                <a:gd name="T35" fmla="*/ 2495 h 3381"/>
                <a:gd name="T36" fmla="*/ 3093 w 3205"/>
                <a:gd name="T37" fmla="*/ 2524 h 3381"/>
                <a:gd name="T38" fmla="*/ 3034 w 3205"/>
                <a:gd name="T39" fmla="*/ 2535 h 3381"/>
                <a:gd name="T40" fmla="*/ 2198 w 3205"/>
                <a:gd name="T41" fmla="*/ 3255 h 3381"/>
                <a:gd name="T42" fmla="*/ 2199 w 3205"/>
                <a:gd name="T43" fmla="*/ 3297 h 3381"/>
                <a:gd name="T44" fmla="*/ 2184 w 3205"/>
                <a:gd name="T45" fmla="*/ 3332 h 3381"/>
                <a:gd name="T46" fmla="*/ 2152 w 3205"/>
                <a:gd name="T47" fmla="*/ 3358 h 3381"/>
                <a:gd name="T48" fmla="*/ 2053 w 3205"/>
                <a:gd name="T49" fmla="*/ 3378 h 3381"/>
                <a:gd name="T50" fmla="*/ 2009 w 3205"/>
                <a:gd name="T51" fmla="*/ 3377 h 3381"/>
                <a:gd name="T52" fmla="*/ 1971 w 3205"/>
                <a:gd name="T53" fmla="*/ 3359 h 3381"/>
                <a:gd name="T54" fmla="*/ 1943 w 3205"/>
                <a:gd name="T55" fmla="*/ 3326 h 3381"/>
                <a:gd name="T56" fmla="*/ 1719 w 3205"/>
                <a:gd name="T57" fmla="*/ 2535 h 3381"/>
                <a:gd name="T58" fmla="*/ 1270 w 3205"/>
                <a:gd name="T59" fmla="*/ 3306 h 3381"/>
                <a:gd name="T60" fmla="*/ 1250 w 3205"/>
                <a:gd name="T61" fmla="*/ 3343 h 3381"/>
                <a:gd name="T62" fmla="*/ 1216 w 3205"/>
                <a:gd name="T63" fmla="*/ 3370 h 3381"/>
                <a:gd name="T64" fmla="*/ 1175 w 3205"/>
                <a:gd name="T65" fmla="*/ 3381 h 3381"/>
                <a:gd name="T66" fmla="*/ 1073 w 3205"/>
                <a:gd name="T67" fmla="*/ 3363 h 3381"/>
                <a:gd name="T68" fmla="*/ 1036 w 3205"/>
                <a:gd name="T69" fmla="*/ 3347 h 3381"/>
                <a:gd name="T70" fmla="*/ 1011 w 3205"/>
                <a:gd name="T71" fmla="*/ 3316 h 3381"/>
                <a:gd name="T72" fmla="*/ 1003 w 3205"/>
                <a:gd name="T73" fmla="*/ 3276 h 3381"/>
                <a:gd name="T74" fmla="*/ 1209 w 3205"/>
                <a:gd name="T75" fmla="*/ 2535 h 3381"/>
                <a:gd name="T76" fmla="*/ 141 w 3205"/>
                <a:gd name="T77" fmla="*/ 2532 h 3381"/>
                <a:gd name="T78" fmla="*/ 85 w 3205"/>
                <a:gd name="T79" fmla="*/ 2511 h 3381"/>
                <a:gd name="T80" fmla="*/ 40 w 3205"/>
                <a:gd name="T81" fmla="*/ 2473 h 3381"/>
                <a:gd name="T82" fmla="*/ 11 w 3205"/>
                <a:gd name="T83" fmla="*/ 2422 h 3381"/>
                <a:gd name="T84" fmla="*/ 0 w 3205"/>
                <a:gd name="T85" fmla="*/ 2362 h 3381"/>
                <a:gd name="T86" fmla="*/ 3 w 3205"/>
                <a:gd name="T87" fmla="*/ 418 h 3381"/>
                <a:gd name="T88" fmla="*/ 24 w 3205"/>
                <a:gd name="T89" fmla="*/ 361 h 3381"/>
                <a:gd name="T90" fmla="*/ 61 w 3205"/>
                <a:gd name="T91" fmla="*/ 316 h 3381"/>
                <a:gd name="T92" fmla="*/ 112 w 3205"/>
                <a:gd name="T93" fmla="*/ 287 h 3381"/>
                <a:gd name="T94" fmla="*/ 171 w 3205"/>
                <a:gd name="T95" fmla="*/ 276 h 3381"/>
                <a:gd name="T96" fmla="*/ 1431 w 3205"/>
                <a:gd name="T97" fmla="*/ 255 h 3381"/>
                <a:gd name="T98" fmla="*/ 1418 w 3205"/>
                <a:gd name="T99" fmla="*/ 212 h 3381"/>
                <a:gd name="T100" fmla="*/ 1419 w 3205"/>
                <a:gd name="T101" fmla="*/ 155 h 3381"/>
                <a:gd name="T102" fmla="*/ 1442 w 3205"/>
                <a:gd name="T103" fmla="*/ 93 h 3381"/>
                <a:gd name="T104" fmla="*/ 1483 w 3205"/>
                <a:gd name="T105" fmla="*/ 44 h 3381"/>
                <a:gd name="T106" fmla="*/ 1537 w 3205"/>
                <a:gd name="T107" fmla="*/ 12 h 3381"/>
                <a:gd name="T108" fmla="*/ 1602 w 3205"/>
                <a:gd name="T109" fmla="*/ 0 h 3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05" h="3381">
                  <a:moveTo>
                    <a:pt x="325" y="578"/>
                  </a:moveTo>
                  <a:lnTo>
                    <a:pt x="325" y="2197"/>
                  </a:lnTo>
                  <a:lnTo>
                    <a:pt x="2879" y="2197"/>
                  </a:lnTo>
                  <a:lnTo>
                    <a:pt x="2879" y="578"/>
                  </a:lnTo>
                  <a:lnTo>
                    <a:pt x="325" y="578"/>
                  </a:lnTo>
                  <a:close/>
                  <a:moveTo>
                    <a:pt x="1602" y="0"/>
                  </a:moveTo>
                  <a:lnTo>
                    <a:pt x="1602" y="0"/>
                  </a:lnTo>
                  <a:lnTo>
                    <a:pt x="1636" y="3"/>
                  </a:lnTo>
                  <a:lnTo>
                    <a:pt x="1667" y="12"/>
                  </a:lnTo>
                  <a:lnTo>
                    <a:pt x="1697" y="25"/>
                  </a:lnTo>
                  <a:lnTo>
                    <a:pt x="1723" y="44"/>
                  </a:lnTo>
                  <a:lnTo>
                    <a:pt x="1744" y="67"/>
                  </a:lnTo>
                  <a:lnTo>
                    <a:pt x="1763" y="93"/>
                  </a:lnTo>
                  <a:lnTo>
                    <a:pt x="1777" y="123"/>
                  </a:lnTo>
                  <a:lnTo>
                    <a:pt x="1786" y="155"/>
                  </a:lnTo>
                  <a:lnTo>
                    <a:pt x="1789" y="189"/>
                  </a:lnTo>
                  <a:lnTo>
                    <a:pt x="1787" y="212"/>
                  </a:lnTo>
                  <a:lnTo>
                    <a:pt x="1782" y="234"/>
                  </a:lnTo>
                  <a:lnTo>
                    <a:pt x="1775" y="255"/>
                  </a:lnTo>
                  <a:lnTo>
                    <a:pt x="1765" y="276"/>
                  </a:lnTo>
                  <a:lnTo>
                    <a:pt x="3034" y="276"/>
                  </a:lnTo>
                  <a:lnTo>
                    <a:pt x="3065" y="278"/>
                  </a:lnTo>
                  <a:lnTo>
                    <a:pt x="3094" y="287"/>
                  </a:lnTo>
                  <a:lnTo>
                    <a:pt x="3120" y="299"/>
                  </a:lnTo>
                  <a:lnTo>
                    <a:pt x="3144" y="316"/>
                  </a:lnTo>
                  <a:lnTo>
                    <a:pt x="3165" y="337"/>
                  </a:lnTo>
                  <a:lnTo>
                    <a:pt x="3182" y="361"/>
                  </a:lnTo>
                  <a:lnTo>
                    <a:pt x="3195" y="389"/>
                  </a:lnTo>
                  <a:lnTo>
                    <a:pt x="3202" y="418"/>
                  </a:lnTo>
                  <a:lnTo>
                    <a:pt x="3205" y="449"/>
                  </a:lnTo>
                  <a:lnTo>
                    <a:pt x="3205" y="2362"/>
                  </a:lnTo>
                  <a:lnTo>
                    <a:pt x="3202" y="2393"/>
                  </a:lnTo>
                  <a:lnTo>
                    <a:pt x="3195" y="2422"/>
                  </a:lnTo>
                  <a:lnTo>
                    <a:pt x="3182" y="2449"/>
                  </a:lnTo>
                  <a:lnTo>
                    <a:pt x="3165" y="2473"/>
                  </a:lnTo>
                  <a:lnTo>
                    <a:pt x="3144" y="2495"/>
                  </a:lnTo>
                  <a:lnTo>
                    <a:pt x="3120" y="2511"/>
                  </a:lnTo>
                  <a:lnTo>
                    <a:pt x="3093" y="2524"/>
                  </a:lnTo>
                  <a:lnTo>
                    <a:pt x="3065" y="2532"/>
                  </a:lnTo>
                  <a:lnTo>
                    <a:pt x="3034" y="2535"/>
                  </a:lnTo>
                  <a:lnTo>
                    <a:pt x="1996" y="2535"/>
                  </a:lnTo>
                  <a:lnTo>
                    <a:pt x="2198" y="3255"/>
                  </a:lnTo>
                  <a:lnTo>
                    <a:pt x="2201" y="3276"/>
                  </a:lnTo>
                  <a:lnTo>
                    <a:pt x="2199" y="3297"/>
                  </a:lnTo>
                  <a:lnTo>
                    <a:pt x="2194" y="3316"/>
                  </a:lnTo>
                  <a:lnTo>
                    <a:pt x="2184" y="3332"/>
                  </a:lnTo>
                  <a:lnTo>
                    <a:pt x="2170" y="3347"/>
                  </a:lnTo>
                  <a:lnTo>
                    <a:pt x="2152" y="3358"/>
                  </a:lnTo>
                  <a:lnTo>
                    <a:pt x="2132" y="3363"/>
                  </a:lnTo>
                  <a:lnTo>
                    <a:pt x="2053" y="3378"/>
                  </a:lnTo>
                  <a:lnTo>
                    <a:pt x="2031" y="3381"/>
                  </a:lnTo>
                  <a:lnTo>
                    <a:pt x="2009" y="3377"/>
                  </a:lnTo>
                  <a:lnTo>
                    <a:pt x="1990" y="3370"/>
                  </a:lnTo>
                  <a:lnTo>
                    <a:pt x="1971" y="3359"/>
                  </a:lnTo>
                  <a:lnTo>
                    <a:pt x="1955" y="3343"/>
                  </a:lnTo>
                  <a:lnTo>
                    <a:pt x="1943" y="3326"/>
                  </a:lnTo>
                  <a:lnTo>
                    <a:pt x="1934" y="3306"/>
                  </a:lnTo>
                  <a:lnTo>
                    <a:pt x="1719" y="2535"/>
                  </a:lnTo>
                  <a:lnTo>
                    <a:pt x="1486" y="2535"/>
                  </a:lnTo>
                  <a:lnTo>
                    <a:pt x="1270" y="3306"/>
                  </a:lnTo>
                  <a:lnTo>
                    <a:pt x="1263" y="3326"/>
                  </a:lnTo>
                  <a:lnTo>
                    <a:pt x="1250" y="3343"/>
                  </a:lnTo>
                  <a:lnTo>
                    <a:pt x="1235" y="3359"/>
                  </a:lnTo>
                  <a:lnTo>
                    <a:pt x="1216" y="3370"/>
                  </a:lnTo>
                  <a:lnTo>
                    <a:pt x="1197" y="3377"/>
                  </a:lnTo>
                  <a:lnTo>
                    <a:pt x="1175" y="3381"/>
                  </a:lnTo>
                  <a:lnTo>
                    <a:pt x="1153" y="3378"/>
                  </a:lnTo>
                  <a:lnTo>
                    <a:pt x="1073" y="3363"/>
                  </a:lnTo>
                  <a:lnTo>
                    <a:pt x="1053" y="3358"/>
                  </a:lnTo>
                  <a:lnTo>
                    <a:pt x="1036" y="3347"/>
                  </a:lnTo>
                  <a:lnTo>
                    <a:pt x="1022" y="3332"/>
                  </a:lnTo>
                  <a:lnTo>
                    <a:pt x="1011" y="3316"/>
                  </a:lnTo>
                  <a:lnTo>
                    <a:pt x="1006" y="3297"/>
                  </a:lnTo>
                  <a:lnTo>
                    <a:pt x="1003" y="3276"/>
                  </a:lnTo>
                  <a:lnTo>
                    <a:pt x="1007" y="3255"/>
                  </a:lnTo>
                  <a:lnTo>
                    <a:pt x="1209" y="2535"/>
                  </a:lnTo>
                  <a:lnTo>
                    <a:pt x="171" y="2535"/>
                  </a:lnTo>
                  <a:lnTo>
                    <a:pt x="141" y="2532"/>
                  </a:lnTo>
                  <a:lnTo>
                    <a:pt x="112" y="2524"/>
                  </a:lnTo>
                  <a:lnTo>
                    <a:pt x="85" y="2511"/>
                  </a:lnTo>
                  <a:lnTo>
                    <a:pt x="61" y="2495"/>
                  </a:lnTo>
                  <a:lnTo>
                    <a:pt x="40" y="2473"/>
                  </a:lnTo>
                  <a:lnTo>
                    <a:pt x="24" y="2449"/>
                  </a:lnTo>
                  <a:lnTo>
                    <a:pt x="11" y="2422"/>
                  </a:lnTo>
                  <a:lnTo>
                    <a:pt x="3" y="2393"/>
                  </a:lnTo>
                  <a:lnTo>
                    <a:pt x="0" y="2362"/>
                  </a:lnTo>
                  <a:lnTo>
                    <a:pt x="0" y="449"/>
                  </a:lnTo>
                  <a:lnTo>
                    <a:pt x="3" y="418"/>
                  </a:lnTo>
                  <a:lnTo>
                    <a:pt x="11" y="389"/>
                  </a:lnTo>
                  <a:lnTo>
                    <a:pt x="24" y="361"/>
                  </a:lnTo>
                  <a:lnTo>
                    <a:pt x="40" y="337"/>
                  </a:lnTo>
                  <a:lnTo>
                    <a:pt x="61" y="316"/>
                  </a:lnTo>
                  <a:lnTo>
                    <a:pt x="85" y="299"/>
                  </a:lnTo>
                  <a:lnTo>
                    <a:pt x="112" y="287"/>
                  </a:lnTo>
                  <a:lnTo>
                    <a:pt x="141" y="278"/>
                  </a:lnTo>
                  <a:lnTo>
                    <a:pt x="171" y="276"/>
                  </a:lnTo>
                  <a:lnTo>
                    <a:pt x="1440" y="276"/>
                  </a:lnTo>
                  <a:lnTo>
                    <a:pt x="1431" y="255"/>
                  </a:lnTo>
                  <a:lnTo>
                    <a:pt x="1423" y="234"/>
                  </a:lnTo>
                  <a:lnTo>
                    <a:pt x="1418" y="212"/>
                  </a:lnTo>
                  <a:lnTo>
                    <a:pt x="1416" y="189"/>
                  </a:lnTo>
                  <a:lnTo>
                    <a:pt x="1419" y="155"/>
                  </a:lnTo>
                  <a:lnTo>
                    <a:pt x="1428" y="123"/>
                  </a:lnTo>
                  <a:lnTo>
                    <a:pt x="1442" y="93"/>
                  </a:lnTo>
                  <a:lnTo>
                    <a:pt x="1460" y="67"/>
                  </a:lnTo>
                  <a:lnTo>
                    <a:pt x="1483" y="44"/>
                  </a:lnTo>
                  <a:lnTo>
                    <a:pt x="1509" y="25"/>
                  </a:lnTo>
                  <a:lnTo>
                    <a:pt x="1537" y="12"/>
                  </a:lnTo>
                  <a:lnTo>
                    <a:pt x="1569" y="3"/>
                  </a:lnTo>
                  <a:lnTo>
                    <a:pt x="1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111"/>
            <p:cNvSpPr>
              <a:spLocks/>
            </p:cNvSpPr>
            <p:nvPr/>
          </p:nvSpPr>
          <p:spPr bwMode="auto">
            <a:xfrm>
              <a:off x="6724651" y="2613025"/>
              <a:ext cx="376238" cy="165100"/>
            </a:xfrm>
            <a:custGeom>
              <a:avLst/>
              <a:gdLst>
                <a:gd name="T0" fmla="*/ 2054 w 2136"/>
                <a:gd name="T1" fmla="*/ 10 h 938"/>
                <a:gd name="T2" fmla="*/ 2113 w 2136"/>
                <a:gd name="T3" fmla="*/ 59 h 938"/>
                <a:gd name="T4" fmla="*/ 2136 w 2136"/>
                <a:gd name="T5" fmla="*/ 134 h 938"/>
                <a:gd name="T6" fmla="*/ 2113 w 2136"/>
                <a:gd name="T7" fmla="*/ 210 h 938"/>
                <a:gd name="T8" fmla="*/ 2054 w 2136"/>
                <a:gd name="T9" fmla="*/ 258 h 938"/>
                <a:gd name="T10" fmla="*/ 1981 w 2136"/>
                <a:gd name="T11" fmla="*/ 267 h 938"/>
                <a:gd name="T12" fmla="*/ 1599 w 2136"/>
                <a:gd name="T13" fmla="*/ 566 h 938"/>
                <a:gd name="T14" fmla="*/ 1604 w 2136"/>
                <a:gd name="T15" fmla="*/ 630 h 938"/>
                <a:gd name="T16" fmla="*/ 1567 w 2136"/>
                <a:gd name="T17" fmla="*/ 698 h 938"/>
                <a:gd name="T18" fmla="*/ 1500 w 2136"/>
                <a:gd name="T19" fmla="*/ 734 h 938"/>
                <a:gd name="T20" fmla="*/ 1422 w 2136"/>
                <a:gd name="T21" fmla="*/ 726 h 938"/>
                <a:gd name="T22" fmla="*/ 1363 w 2136"/>
                <a:gd name="T23" fmla="*/ 678 h 938"/>
                <a:gd name="T24" fmla="*/ 1340 w 2136"/>
                <a:gd name="T25" fmla="*/ 602 h 938"/>
                <a:gd name="T26" fmla="*/ 1308 w 2136"/>
                <a:gd name="T27" fmla="*/ 548 h 938"/>
                <a:gd name="T28" fmla="*/ 1188 w 2136"/>
                <a:gd name="T29" fmla="*/ 444 h 938"/>
                <a:gd name="T30" fmla="*/ 1068 w 2136"/>
                <a:gd name="T31" fmla="*/ 342 h 938"/>
                <a:gd name="T32" fmla="*/ 982 w 2136"/>
                <a:gd name="T33" fmla="*/ 294 h 938"/>
                <a:gd name="T34" fmla="*/ 917 w 2136"/>
                <a:gd name="T35" fmla="*/ 301 h 938"/>
                <a:gd name="T36" fmla="*/ 863 w 2136"/>
                <a:gd name="T37" fmla="*/ 277 h 938"/>
                <a:gd name="T38" fmla="*/ 764 w 2136"/>
                <a:gd name="T39" fmla="*/ 355 h 938"/>
                <a:gd name="T40" fmla="*/ 640 w 2136"/>
                <a:gd name="T41" fmla="*/ 455 h 938"/>
                <a:gd name="T42" fmla="*/ 505 w 2136"/>
                <a:gd name="T43" fmla="*/ 565 h 938"/>
                <a:gd name="T44" fmla="*/ 373 w 2136"/>
                <a:gd name="T45" fmla="*/ 672 h 938"/>
                <a:gd name="T46" fmla="*/ 258 w 2136"/>
                <a:gd name="T47" fmla="*/ 766 h 938"/>
                <a:gd name="T48" fmla="*/ 262 w 2136"/>
                <a:gd name="T49" fmla="*/ 831 h 938"/>
                <a:gd name="T50" fmla="*/ 226 w 2136"/>
                <a:gd name="T51" fmla="*/ 899 h 938"/>
                <a:gd name="T52" fmla="*/ 159 w 2136"/>
                <a:gd name="T53" fmla="*/ 935 h 938"/>
                <a:gd name="T54" fmla="*/ 81 w 2136"/>
                <a:gd name="T55" fmla="*/ 927 h 938"/>
                <a:gd name="T56" fmla="*/ 22 w 2136"/>
                <a:gd name="T57" fmla="*/ 879 h 938"/>
                <a:gd name="T58" fmla="*/ 0 w 2136"/>
                <a:gd name="T59" fmla="*/ 803 h 938"/>
                <a:gd name="T60" fmla="*/ 22 w 2136"/>
                <a:gd name="T61" fmla="*/ 729 h 938"/>
                <a:gd name="T62" fmla="*/ 81 w 2136"/>
                <a:gd name="T63" fmla="*/ 680 h 938"/>
                <a:gd name="T64" fmla="*/ 153 w 2136"/>
                <a:gd name="T65" fmla="*/ 671 h 938"/>
                <a:gd name="T66" fmla="*/ 206 w 2136"/>
                <a:gd name="T67" fmla="*/ 694 h 938"/>
                <a:gd name="T68" fmla="*/ 806 w 2136"/>
                <a:gd name="T69" fmla="*/ 169 h 938"/>
                <a:gd name="T70" fmla="*/ 828 w 2136"/>
                <a:gd name="T71" fmla="*/ 93 h 938"/>
                <a:gd name="T72" fmla="*/ 887 w 2136"/>
                <a:gd name="T73" fmla="*/ 45 h 938"/>
                <a:gd name="T74" fmla="*/ 965 w 2136"/>
                <a:gd name="T75" fmla="*/ 37 h 938"/>
                <a:gd name="T76" fmla="*/ 1032 w 2136"/>
                <a:gd name="T77" fmla="*/ 73 h 938"/>
                <a:gd name="T78" fmla="*/ 1068 w 2136"/>
                <a:gd name="T79" fmla="*/ 142 h 938"/>
                <a:gd name="T80" fmla="*/ 1062 w 2136"/>
                <a:gd name="T81" fmla="*/ 215 h 938"/>
                <a:gd name="T82" fmla="*/ 1172 w 2136"/>
                <a:gd name="T83" fmla="*/ 310 h 938"/>
                <a:gd name="T84" fmla="*/ 1289 w 2136"/>
                <a:gd name="T85" fmla="*/ 411 h 938"/>
                <a:gd name="T86" fmla="*/ 1391 w 2136"/>
                <a:gd name="T87" fmla="*/ 499 h 938"/>
                <a:gd name="T88" fmla="*/ 1451 w 2136"/>
                <a:gd name="T89" fmla="*/ 470 h 938"/>
                <a:gd name="T90" fmla="*/ 1523 w 2136"/>
                <a:gd name="T91" fmla="*/ 479 h 938"/>
                <a:gd name="T92" fmla="*/ 1613 w 2136"/>
                <a:gd name="T93" fmla="*/ 428 h 938"/>
                <a:gd name="T94" fmla="*/ 1731 w 2136"/>
                <a:gd name="T95" fmla="*/ 321 h 938"/>
                <a:gd name="T96" fmla="*/ 1846 w 2136"/>
                <a:gd name="T97" fmla="*/ 215 h 938"/>
                <a:gd name="T98" fmla="*/ 1870 w 2136"/>
                <a:gd name="T99" fmla="*/ 134 h 938"/>
                <a:gd name="T100" fmla="*/ 1893 w 2136"/>
                <a:gd name="T101" fmla="*/ 59 h 938"/>
                <a:gd name="T102" fmla="*/ 1951 w 2136"/>
                <a:gd name="T103" fmla="*/ 1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36" h="938">
                  <a:moveTo>
                    <a:pt x="2002" y="0"/>
                  </a:moveTo>
                  <a:lnTo>
                    <a:pt x="2029" y="2"/>
                  </a:lnTo>
                  <a:lnTo>
                    <a:pt x="2054" y="10"/>
                  </a:lnTo>
                  <a:lnTo>
                    <a:pt x="2076" y="23"/>
                  </a:lnTo>
                  <a:lnTo>
                    <a:pt x="2097" y="39"/>
                  </a:lnTo>
                  <a:lnTo>
                    <a:pt x="2113" y="59"/>
                  </a:lnTo>
                  <a:lnTo>
                    <a:pt x="2125" y="82"/>
                  </a:lnTo>
                  <a:lnTo>
                    <a:pt x="2132" y="108"/>
                  </a:lnTo>
                  <a:lnTo>
                    <a:pt x="2136" y="134"/>
                  </a:lnTo>
                  <a:lnTo>
                    <a:pt x="2132" y="161"/>
                  </a:lnTo>
                  <a:lnTo>
                    <a:pt x="2125" y="187"/>
                  </a:lnTo>
                  <a:lnTo>
                    <a:pt x="2113" y="210"/>
                  </a:lnTo>
                  <a:lnTo>
                    <a:pt x="2097" y="230"/>
                  </a:lnTo>
                  <a:lnTo>
                    <a:pt x="2076" y="246"/>
                  </a:lnTo>
                  <a:lnTo>
                    <a:pt x="2054" y="258"/>
                  </a:lnTo>
                  <a:lnTo>
                    <a:pt x="2029" y="266"/>
                  </a:lnTo>
                  <a:lnTo>
                    <a:pt x="2002" y="269"/>
                  </a:lnTo>
                  <a:lnTo>
                    <a:pt x="1981" y="267"/>
                  </a:lnTo>
                  <a:lnTo>
                    <a:pt x="1961" y="260"/>
                  </a:lnTo>
                  <a:lnTo>
                    <a:pt x="1941" y="252"/>
                  </a:lnTo>
                  <a:lnTo>
                    <a:pt x="1599" y="566"/>
                  </a:lnTo>
                  <a:lnTo>
                    <a:pt x="1604" y="583"/>
                  </a:lnTo>
                  <a:lnTo>
                    <a:pt x="1606" y="602"/>
                  </a:lnTo>
                  <a:lnTo>
                    <a:pt x="1604" y="630"/>
                  </a:lnTo>
                  <a:lnTo>
                    <a:pt x="1595" y="655"/>
                  </a:lnTo>
                  <a:lnTo>
                    <a:pt x="1583" y="678"/>
                  </a:lnTo>
                  <a:lnTo>
                    <a:pt x="1567" y="698"/>
                  </a:lnTo>
                  <a:lnTo>
                    <a:pt x="1548" y="714"/>
                  </a:lnTo>
                  <a:lnTo>
                    <a:pt x="1525" y="726"/>
                  </a:lnTo>
                  <a:lnTo>
                    <a:pt x="1500" y="734"/>
                  </a:lnTo>
                  <a:lnTo>
                    <a:pt x="1474" y="737"/>
                  </a:lnTo>
                  <a:lnTo>
                    <a:pt x="1447" y="734"/>
                  </a:lnTo>
                  <a:lnTo>
                    <a:pt x="1422" y="726"/>
                  </a:lnTo>
                  <a:lnTo>
                    <a:pt x="1399" y="714"/>
                  </a:lnTo>
                  <a:lnTo>
                    <a:pt x="1380" y="698"/>
                  </a:lnTo>
                  <a:lnTo>
                    <a:pt x="1363" y="678"/>
                  </a:lnTo>
                  <a:lnTo>
                    <a:pt x="1350" y="655"/>
                  </a:lnTo>
                  <a:lnTo>
                    <a:pt x="1343" y="630"/>
                  </a:lnTo>
                  <a:lnTo>
                    <a:pt x="1340" y="602"/>
                  </a:lnTo>
                  <a:lnTo>
                    <a:pt x="1342" y="591"/>
                  </a:lnTo>
                  <a:lnTo>
                    <a:pt x="1345" y="580"/>
                  </a:lnTo>
                  <a:lnTo>
                    <a:pt x="1308" y="548"/>
                  </a:lnTo>
                  <a:lnTo>
                    <a:pt x="1269" y="514"/>
                  </a:lnTo>
                  <a:lnTo>
                    <a:pt x="1229" y="479"/>
                  </a:lnTo>
                  <a:lnTo>
                    <a:pt x="1188" y="444"/>
                  </a:lnTo>
                  <a:lnTo>
                    <a:pt x="1146" y="409"/>
                  </a:lnTo>
                  <a:lnTo>
                    <a:pt x="1106" y="375"/>
                  </a:lnTo>
                  <a:lnTo>
                    <a:pt x="1068" y="342"/>
                  </a:lnTo>
                  <a:lnTo>
                    <a:pt x="1033" y="312"/>
                  </a:lnTo>
                  <a:lnTo>
                    <a:pt x="1002" y="284"/>
                  </a:lnTo>
                  <a:lnTo>
                    <a:pt x="982" y="294"/>
                  </a:lnTo>
                  <a:lnTo>
                    <a:pt x="961" y="301"/>
                  </a:lnTo>
                  <a:lnTo>
                    <a:pt x="938" y="303"/>
                  </a:lnTo>
                  <a:lnTo>
                    <a:pt x="917" y="301"/>
                  </a:lnTo>
                  <a:lnTo>
                    <a:pt x="898" y="295"/>
                  </a:lnTo>
                  <a:lnTo>
                    <a:pt x="881" y="288"/>
                  </a:lnTo>
                  <a:lnTo>
                    <a:pt x="863" y="277"/>
                  </a:lnTo>
                  <a:lnTo>
                    <a:pt x="834" y="300"/>
                  </a:lnTo>
                  <a:lnTo>
                    <a:pt x="800" y="326"/>
                  </a:lnTo>
                  <a:lnTo>
                    <a:pt x="764" y="355"/>
                  </a:lnTo>
                  <a:lnTo>
                    <a:pt x="724" y="387"/>
                  </a:lnTo>
                  <a:lnTo>
                    <a:pt x="683" y="420"/>
                  </a:lnTo>
                  <a:lnTo>
                    <a:pt x="640" y="455"/>
                  </a:lnTo>
                  <a:lnTo>
                    <a:pt x="595" y="491"/>
                  </a:lnTo>
                  <a:lnTo>
                    <a:pt x="550" y="527"/>
                  </a:lnTo>
                  <a:lnTo>
                    <a:pt x="505" y="565"/>
                  </a:lnTo>
                  <a:lnTo>
                    <a:pt x="460" y="601"/>
                  </a:lnTo>
                  <a:lnTo>
                    <a:pt x="415" y="637"/>
                  </a:lnTo>
                  <a:lnTo>
                    <a:pt x="373" y="672"/>
                  </a:lnTo>
                  <a:lnTo>
                    <a:pt x="332" y="705"/>
                  </a:lnTo>
                  <a:lnTo>
                    <a:pt x="294" y="737"/>
                  </a:lnTo>
                  <a:lnTo>
                    <a:pt x="258" y="766"/>
                  </a:lnTo>
                  <a:lnTo>
                    <a:pt x="263" y="785"/>
                  </a:lnTo>
                  <a:lnTo>
                    <a:pt x="265" y="803"/>
                  </a:lnTo>
                  <a:lnTo>
                    <a:pt x="262" y="831"/>
                  </a:lnTo>
                  <a:lnTo>
                    <a:pt x="255" y="856"/>
                  </a:lnTo>
                  <a:lnTo>
                    <a:pt x="243" y="879"/>
                  </a:lnTo>
                  <a:lnTo>
                    <a:pt x="226" y="899"/>
                  </a:lnTo>
                  <a:lnTo>
                    <a:pt x="207" y="915"/>
                  </a:lnTo>
                  <a:lnTo>
                    <a:pt x="184" y="927"/>
                  </a:lnTo>
                  <a:lnTo>
                    <a:pt x="159" y="935"/>
                  </a:lnTo>
                  <a:lnTo>
                    <a:pt x="133" y="938"/>
                  </a:lnTo>
                  <a:lnTo>
                    <a:pt x="106" y="935"/>
                  </a:lnTo>
                  <a:lnTo>
                    <a:pt x="81" y="927"/>
                  </a:lnTo>
                  <a:lnTo>
                    <a:pt x="58" y="915"/>
                  </a:lnTo>
                  <a:lnTo>
                    <a:pt x="39" y="899"/>
                  </a:lnTo>
                  <a:lnTo>
                    <a:pt x="22" y="879"/>
                  </a:lnTo>
                  <a:lnTo>
                    <a:pt x="10" y="856"/>
                  </a:lnTo>
                  <a:lnTo>
                    <a:pt x="3" y="831"/>
                  </a:lnTo>
                  <a:lnTo>
                    <a:pt x="0" y="803"/>
                  </a:lnTo>
                  <a:lnTo>
                    <a:pt x="3" y="777"/>
                  </a:lnTo>
                  <a:lnTo>
                    <a:pt x="10" y="752"/>
                  </a:lnTo>
                  <a:lnTo>
                    <a:pt x="22" y="729"/>
                  </a:lnTo>
                  <a:lnTo>
                    <a:pt x="39" y="709"/>
                  </a:lnTo>
                  <a:lnTo>
                    <a:pt x="58" y="692"/>
                  </a:lnTo>
                  <a:lnTo>
                    <a:pt x="81" y="680"/>
                  </a:lnTo>
                  <a:lnTo>
                    <a:pt x="106" y="672"/>
                  </a:lnTo>
                  <a:lnTo>
                    <a:pt x="133" y="670"/>
                  </a:lnTo>
                  <a:lnTo>
                    <a:pt x="153" y="671"/>
                  </a:lnTo>
                  <a:lnTo>
                    <a:pt x="172" y="677"/>
                  </a:lnTo>
                  <a:lnTo>
                    <a:pt x="189" y="685"/>
                  </a:lnTo>
                  <a:lnTo>
                    <a:pt x="206" y="694"/>
                  </a:lnTo>
                  <a:lnTo>
                    <a:pt x="814" y="215"/>
                  </a:lnTo>
                  <a:lnTo>
                    <a:pt x="808" y="192"/>
                  </a:lnTo>
                  <a:lnTo>
                    <a:pt x="806" y="169"/>
                  </a:lnTo>
                  <a:lnTo>
                    <a:pt x="809" y="142"/>
                  </a:lnTo>
                  <a:lnTo>
                    <a:pt x="816" y="116"/>
                  </a:lnTo>
                  <a:lnTo>
                    <a:pt x="828" y="93"/>
                  </a:lnTo>
                  <a:lnTo>
                    <a:pt x="845" y="73"/>
                  </a:lnTo>
                  <a:lnTo>
                    <a:pt x="864" y="57"/>
                  </a:lnTo>
                  <a:lnTo>
                    <a:pt x="887" y="45"/>
                  </a:lnTo>
                  <a:lnTo>
                    <a:pt x="912" y="37"/>
                  </a:lnTo>
                  <a:lnTo>
                    <a:pt x="939" y="34"/>
                  </a:lnTo>
                  <a:lnTo>
                    <a:pt x="965" y="37"/>
                  </a:lnTo>
                  <a:lnTo>
                    <a:pt x="990" y="45"/>
                  </a:lnTo>
                  <a:lnTo>
                    <a:pt x="1013" y="57"/>
                  </a:lnTo>
                  <a:lnTo>
                    <a:pt x="1032" y="73"/>
                  </a:lnTo>
                  <a:lnTo>
                    <a:pt x="1049" y="93"/>
                  </a:lnTo>
                  <a:lnTo>
                    <a:pt x="1061" y="116"/>
                  </a:lnTo>
                  <a:lnTo>
                    <a:pt x="1068" y="142"/>
                  </a:lnTo>
                  <a:lnTo>
                    <a:pt x="1070" y="169"/>
                  </a:lnTo>
                  <a:lnTo>
                    <a:pt x="1068" y="192"/>
                  </a:lnTo>
                  <a:lnTo>
                    <a:pt x="1062" y="215"/>
                  </a:lnTo>
                  <a:lnTo>
                    <a:pt x="1096" y="245"/>
                  </a:lnTo>
                  <a:lnTo>
                    <a:pt x="1134" y="277"/>
                  </a:lnTo>
                  <a:lnTo>
                    <a:pt x="1172" y="310"/>
                  </a:lnTo>
                  <a:lnTo>
                    <a:pt x="1212" y="344"/>
                  </a:lnTo>
                  <a:lnTo>
                    <a:pt x="1252" y="378"/>
                  </a:lnTo>
                  <a:lnTo>
                    <a:pt x="1289" y="411"/>
                  </a:lnTo>
                  <a:lnTo>
                    <a:pt x="1326" y="443"/>
                  </a:lnTo>
                  <a:lnTo>
                    <a:pt x="1361" y="472"/>
                  </a:lnTo>
                  <a:lnTo>
                    <a:pt x="1391" y="499"/>
                  </a:lnTo>
                  <a:lnTo>
                    <a:pt x="1410" y="487"/>
                  </a:lnTo>
                  <a:lnTo>
                    <a:pt x="1429" y="477"/>
                  </a:lnTo>
                  <a:lnTo>
                    <a:pt x="1451" y="470"/>
                  </a:lnTo>
                  <a:lnTo>
                    <a:pt x="1474" y="468"/>
                  </a:lnTo>
                  <a:lnTo>
                    <a:pt x="1499" y="471"/>
                  </a:lnTo>
                  <a:lnTo>
                    <a:pt x="1523" y="479"/>
                  </a:lnTo>
                  <a:lnTo>
                    <a:pt x="1544" y="491"/>
                  </a:lnTo>
                  <a:lnTo>
                    <a:pt x="1577" y="461"/>
                  </a:lnTo>
                  <a:lnTo>
                    <a:pt x="1613" y="428"/>
                  </a:lnTo>
                  <a:lnTo>
                    <a:pt x="1651" y="393"/>
                  </a:lnTo>
                  <a:lnTo>
                    <a:pt x="1691" y="357"/>
                  </a:lnTo>
                  <a:lnTo>
                    <a:pt x="1731" y="321"/>
                  </a:lnTo>
                  <a:lnTo>
                    <a:pt x="1771" y="284"/>
                  </a:lnTo>
                  <a:lnTo>
                    <a:pt x="1809" y="248"/>
                  </a:lnTo>
                  <a:lnTo>
                    <a:pt x="1846" y="215"/>
                  </a:lnTo>
                  <a:lnTo>
                    <a:pt x="1880" y="184"/>
                  </a:lnTo>
                  <a:lnTo>
                    <a:pt x="1873" y="160"/>
                  </a:lnTo>
                  <a:lnTo>
                    <a:pt x="1870" y="134"/>
                  </a:lnTo>
                  <a:lnTo>
                    <a:pt x="1873" y="108"/>
                  </a:lnTo>
                  <a:lnTo>
                    <a:pt x="1881" y="82"/>
                  </a:lnTo>
                  <a:lnTo>
                    <a:pt x="1893" y="59"/>
                  </a:lnTo>
                  <a:lnTo>
                    <a:pt x="1909" y="39"/>
                  </a:lnTo>
                  <a:lnTo>
                    <a:pt x="1928" y="23"/>
                  </a:lnTo>
                  <a:lnTo>
                    <a:pt x="1951" y="10"/>
                  </a:lnTo>
                  <a:lnTo>
                    <a:pt x="1975" y="2"/>
                  </a:lnTo>
                  <a:lnTo>
                    <a:pt x="2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5" name="Freeform 116"/>
          <p:cNvSpPr>
            <a:spLocks noEditPoints="1"/>
          </p:cNvSpPr>
          <p:nvPr/>
        </p:nvSpPr>
        <p:spPr bwMode="auto">
          <a:xfrm>
            <a:off x="8405093" y="5337165"/>
            <a:ext cx="591694" cy="518093"/>
          </a:xfrm>
          <a:custGeom>
            <a:avLst/>
            <a:gdLst>
              <a:gd name="T0" fmla="*/ 1076 w 3280"/>
              <a:gd name="T1" fmla="*/ 1362 h 2871"/>
              <a:gd name="T2" fmla="*/ 713 w 3280"/>
              <a:gd name="T3" fmla="*/ 1497 h 2871"/>
              <a:gd name="T4" fmla="*/ 830 w 3280"/>
              <a:gd name="T5" fmla="*/ 2032 h 2871"/>
              <a:gd name="T6" fmla="*/ 1103 w 3280"/>
              <a:gd name="T7" fmla="*/ 2386 h 2871"/>
              <a:gd name="T8" fmla="*/ 1409 w 3280"/>
              <a:gd name="T9" fmla="*/ 2593 h 2871"/>
              <a:gd name="T10" fmla="*/ 1626 w 3280"/>
              <a:gd name="T11" fmla="*/ 2683 h 2871"/>
              <a:gd name="T12" fmla="*/ 1866 w 3280"/>
              <a:gd name="T13" fmla="*/ 2598 h 2871"/>
              <a:gd name="T14" fmla="*/ 2249 w 3280"/>
              <a:gd name="T15" fmla="*/ 2321 h 2871"/>
              <a:gd name="T16" fmla="*/ 1659 w 3280"/>
              <a:gd name="T17" fmla="*/ 2429 h 2871"/>
              <a:gd name="T18" fmla="*/ 1503 w 3280"/>
              <a:gd name="T19" fmla="*/ 2299 h 2871"/>
              <a:gd name="T20" fmla="*/ 1604 w 3280"/>
              <a:gd name="T21" fmla="*/ 2122 h 2871"/>
              <a:gd name="T22" fmla="*/ 1798 w 3280"/>
              <a:gd name="T23" fmla="*/ 2194 h 2871"/>
              <a:gd name="T24" fmla="*/ 2536 w 3280"/>
              <a:gd name="T25" fmla="*/ 1789 h 2871"/>
              <a:gd name="T26" fmla="*/ 2202 w 3280"/>
              <a:gd name="T27" fmla="*/ 1624 h 2871"/>
              <a:gd name="T28" fmla="*/ 1931 w 3280"/>
              <a:gd name="T29" fmla="*/ 1504 h 2871"/>
              <a:gd name="T30" fmla="*/ 1827 w 3280"/>
              <a:gd name="T31" fmla="*/ 1362 h 2871"/>
              <a:gd name="T32" fmla="*/ 1810 w 3280"/>
              <a:gd name="T33" fmla="*/ 1294 h 2871"/>
              <a:gd name="T34" fmla="*/ 1583 w 3280"/>
              <a:gd name="T35" fmla="*/ 1435 h 2871"/>
              <a:gd name="T36" fmla="*/ 1301 w 3280"/>
              <a:gd name="T37" fmla="*/ 1509 h 2871"/>
              <a:gd name="T38" fmla="*/ 1290 w 3280"/>
              <a:gd name="T39" fmla="*/ 1461 h 2871"/>
              <a:gd name="T40" fmla="*/ 1335 w 3280"/>
              <a:gd name="T41" fmla="*/ 1270 h 2871"/>
              <a:gd name="T42" fmla="*/ 1801 w 3280"/>
              <a:gd name="T43" fmla="*/ 466 h 2871"/>
              <a:gd name="T44" fmla="*/ 2360 w 3280"/>
              <a:gd name="T45" fmla="*/ 707 h 2871"/>
              <a:gd name="T46" fmla="*/ 2694 w 3280"/>
              <a:gd name="T47" fmla="*/ 1186 h 2871"/>
              <a:gd name="T48" fmla="*/ 2940 w 3280"/>
              <a:gd name="T49" fmla="*/ 1302 h 2871"/>
              <a:gd name="T50" fmla="*/ 2923 w 3280"/>
              <a:gd name="T51" fmla="*/ 1772 h 2871"/>
              <a:gd name="T52" fmla="*/ 2680 w 3280"/>
              <a:gd name="T53" fmla="*/ 1933 h 2871"/>
              <a:gd name="T54" fmla="*/ 2403 w 3280"/>
              <a:gd name="T55" fmla="*/ 2412 h 2871"/>
              <a:gd name="T56" fmla="*/ 2042 w 3280"/>
              <a:gd name="T57" fmla="*/ 2700 h 2871"/>
              <a:gd name="T58" fmla="*/ 1748 w 3280"/>
              <a:gd name="T59" fmla="*/ 2839 h 2871"/>
              <a:gd name="T60" fmla="*/ 1618 w 3280"/>
              <a:gd name="T61" fmla="*/ 2866 h 2871"/>
              <a:gd name="T62" fmla="*/ 1464 w 3280"/>
              <a:gd name="T63" fmla="*/ 2811 h 2871"/>
              <a:gd name="T64" fmla="*/ 1124 w 3280"/>
              <a:gd name="T65" fmla="*/ 2623 h 2871"/>
              <a:gd name="T66" fmla="*/ 764 w 3280"/>
              <a:gd name="T67" fmla="*/ 2264 h 2871"/>
              <a:gd name="T68" fmla="*/ 495 w 3280"/>
              <a:gd name="T69" fmla="*/ 1856 h 2871"/>
              <a:gd name="T70" fmla="*/ 319 w 3280"/>
              <a:gd name="T71" fmla="*/ 1681 h 2871"/>
              <a:gd name="T72" fmla="*/ 403 w 3280"/>
              <a:gd name="T73" fmla="*/ 1227 h 2871"/>
              <a:gd name="T74" fmla="*/ 678 w 3280"/>
              <a:gd name="T75" fmla="*/ 985 h 2871"/>
              <a:gd name="T76" fmla="*/ 1109 w 3280"/>
              <a:gd name="T77" fmla="*/ 584 h 2871"/>
              <a:gd name="T78" fmla="*/ 1640 w 3280"/>
              <a:gd name="T79" fmla="*/ 0 h 2871"/>
              <a:gd name="T80" fmla="*/ 2385 w 3280"/>
              <a:gd name="T81" fmla="*/ 161 h 2871"/>
              <a:gd name="T82" fmla="*/ 2923 w 3280"/>
              <a:gd name="T83" fmla="*/ 594 h 2871"/>
              <a:gd name="T84" fmla="*/ 3170 w 3280"/>
              <a:gd name="T85" fmla="*/ 1226 h 2871"/>
              <a:gd name="T86" fmla="*/ 3280 w 3280"/>
              <a:gd name="T87" fmla="*/ 1466 h 2871"/>
              <a:gd name="T88" fmla="*/ 3154 w 3280"/>
              <a:gd name="T89" fmla="*/ 1739 h 2871"/>
              <a:gd name="T90" fmla="*/ 2947 w 3280"/>
              <a:gd name="T91" fmla="*/ 1022 h 2871"/>
              <a:gd name="T92" fmla="*/ 2600 w 3280"/>
              <a:gd name="T93" fmla="*/ 509 h 2871"/>
              <a:gd name="T94" fmla="*/ 2004 w 3280"/>
              <a:gd name="T95" fmla="*/ 218 h 2871"/>
              <a:gd name="T96" fmla="*/ 1276 w 3280"/>
              <a:gd name="T97" fmla="*/ 218 h 2871"/>
              <a:gd name="T98" fmla="*/ 681 w 3280"/>
              <a:gd name="T99" fmla="*/ 509 h 2871"/>
              <a:gd name="T100" fmla="*/ 334 w 3280"/>
              <a:gd name="T101" fmla="*/ 1021 h 2871"/>
              <a:gd name="T102" fmla="*/ 126 w 3280"/>
              <a:gd name="T103" fmla="*/ 1739 h 2871"/>
              <a:gd name="T104" fmla="*/ 0 w 3280"/>
              <a:gd name="T105" fmla="*/ 1467 h 2871"/>
              <a:gd name="T106" fmla="*/ 109 w 3280"/>
              <a:gd name="T107" fmla="*/ 1226 h 2871"/>
              <a:gd name="T108" fmla="*/ 357 w 3280"/>
              <a:gd name="T109" fmla="*/ 594 h 2871"/>
              <a:gd name="T110" fmla="*/ 895 w 3280"/>
              <a:gd name="T111" fmla="*/ 161 h 2871"/>
              <a:gd name="T112" fmla="*/ 1640 w 3280"/>
              <a:gd name="T113" fmla="*/ 0 h 2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80" h="2871">
                <a:moveTo>
                  <a:pt x="1330" y="1217"/>
                </a:moveTo>
                <a:lnTo>
                  <a:pt x="1307" y="1242"/>
                </a:lnTo>
                <a:lnTo>
                  <a:pt x="1279" y="1264"/>
                </a:lnTo>
                <a:lnTo>
                  <a:pt x="1246" y="1287"/>
                </a:lnTo>
                <a:lnTo>
                  <a:pt x="1207" y="1308"/>
                </a:lnTo>
                <a:lnTo>
                  <a:pt x="1167" y="1327"/>
                </a:lnTo>
                <a:lnTo>
                  <a:pt x="1122" y="1345"/>
                </a:lnTo>
                <a:lnTo>
                  <a:pt x="1076" y="1362"/>
                </a:lnTo>
                <a:lnTo>
                  <a:pt x="1027" y="1379"/>
                </a:lnTo>
                <a:lnTo>
                  <a:pt x="976" y="1394"/>
                </a:lnTo>
                <a:lnTo>
                  <a:pt x="924" y="1408"/>
                </a:lnTo>
                <a:lnTo>
                  <a:pt x="871" y="1421"/>
                </a:lnTo>
                <a:lnTo>
                  <a:pt x="818" y="1433"/>
                </a:lnTo>
                <a:lnTo>
                  <a:pt x="766" y="1444"/>
                </a:lnTo>
                <a:lnTo>
                  <a:pt x="714" y="1454"/>
                </a:lnTo>
                <a:lnTo>
                  <a:pt x="713" y="1497"/>
                </a:lnTo>
                <a:lnTo>
                  <a:pt x="715" y="1574"/>
                </a:lnTo>
                <a:lnTo>
                  <a:pt x="721" y="1649"/>
                </a:lnTo>
                <a:lnTo>
                  <a:pt x="731" y="1720"/>
                </a:lnTo>
                <a:lnTo>
                  <a:pt x="745" y="1788"/>
                </a:lnTo>
                <a:lnTo>
                  <a:pt x="762" y="1853"/>
                </a:lnTo>
                <a:lnTo>
                  <a:pt x="782" y="1915"/>
                </a:lnTo>
                <a:lnTo>
                  <a:pt x="805" y="1974"/>
                </a:lnTo>
                <a:lnTo>
                  <a:pt x="830" y="2032"/>
                </a:lnTo>
                <a:lnTo>
                  <a:pt x="858" y="2085"/>
                </a:lnTo>
                <a:lnTo>
                  <a:pt x="889" y="2136"/>
                </a:lnTo>
                <a:lnTo>
                  <a:pt x="921" y="2184"/>
                </a:lnTo>
                <a:lnTo>
                  <a:pt x="955" y="2229"/>
                </a:lnTo>
                <a:lnTo>
                  <a:pt x="990" y="2272"/>
                </a:lnTo>
                <a:lnTo>
                  <a:pt x="1027" y="2312"/>
                </a:lnTo>
                <a:lnTo>
                  <a:pt x="1064" y="2350"/>
                </a:lnTo>
                <a:lnTo>
                  <a:pt x="1103" y="2386"/>
                </a:lnTo>
                <a:lnTo>
                  <a:pt x="1141" y="2420"/>
                </a:lnTo>
                <a:lnTo>
                  <a:pt x="1181" y="2451"/>
                </a:lnTo>
                <a:lnTo>
                  <a:pt x="1220" y="2480"/>
                </a:lnTo>
                <a:lnTo>
                  <a:pt x="1260" y="2506"/>
                </a:lnTo>
                <a:lnTo>
                  <a:pt x="1298" y="2531"/>
                </a:lnTo>
                <a:lnTo>
                  <a:pt x="1336" y="2553"/>
                </a:lnTo>
                <a:lnTo>
                  <a:pt x="1373" y="2574"/>
                </a:lnTo>
                <a:lnTo>
                  <a:pt x="1409" y="2593"/>
                </a:lnTo>
                <a:lnTo>
                  <a:pt x="1443" y="2610"/>
                </a:lnTo>
                <a:lnTo>
                  <a:pt x="1476" y="2625"/>
                </a:lnTo>
                <a:lnTo>
                  <a:pt x="1507" y="2639"/>
                </a:lnTo>
                <a:lnTo>
                  <a:pt x="1536" y="2650"/>
                </a:lnTo>
                <a:lnTo>
                  <a:pt x="1563" y="2661"/>
                </a:lnTo>
                <a:lnTo>
                  <a:pt x="1587" y="2669"/>
                </a:lnTo>
                <a:lnTo>
                  <a:pt x="1608" y="2677"/>
                </a:lnTo>
                <a:lnTo>
                  <a:pt x="1626" y="2683"/>
                </a:lnTo>
                <a:lnTo>
                  <a:pt x="1641" y="2687"/>
                </a:lnTo>
                <a:lnTo>
                  <a:pt x="1660" y="2681"/>
                </a:lnTo>
                <a:lnTo>
                  <a:pt x="1684" y="2674"/>
                </a:lnTo>
                <a:lnTo>
                  <a:pt x="1713" y="2663"/>
                </a:lnTo>
                <a:lnTo>
                  <a:pt x="1746" y="2651"/>
                </a:lnTo>
                <a:lnTo>
                  <a:pt x="1783" y="2636"/>
                </a:lnTo>
                <a:lnTo>
                  <a:pt x="1823" y="2619"/>
                </a:lnTo>
                <a:lnTo>
                  <a:pt x="1866" y="2598"/>
                </a:lnTo>
                <a:lnTo>
                  <a:pt x="1910" y="2575"/>
                </a:lnTo>
                <a:lnTo>
                  <a:pt x="1957" y="2549"/>
                </a:lnTo>
                <a:lnTo>
                  <a:pt x="2005" y="2520"/>
                </a:lnTo>
                <a:lnTo>
                  <a:pt x="2054" y="2487"/>
                </a:lnTo>
                <a:lnTo>
                  <a:pt x="2104" y="2451"/>
                </a:lnTo>
                <a:lnTo>
                  <a:pt x="2153" y="2412"/>
                </a:lnTo>
                <a:lnTo>
                  <a:pt x="2202" y="2368"/>
                </a:lnTo>
                <a:lnTo>
                  <a:pt x="2249" y="2321"/>
                </a:lnTo>
                <a:lnTo>
                  <a:pt x="1809" y="2321"/>
                </a:lnTo>
                <a:lnTo>
                  <a:pt x="1797" y="2346"/>
                </a:lnTo>
                <a:lnTo>
                  <a:pt x="1782" y="2369"/>
                </a:lnTo>
                <a:lnTo>
                  <a:pt x="1763" y="2389"/>
                </a:lnTo>
                <a:lnTo>
                  <a:pt x="1740" y="2407"/>
                </a:lnTo>
                <a:lnTo>
                  <a:pt x="1715" y="2419"/>
                </a:lnTo>
                <a:lnTo>
                  <a:pt x="1688" y="2427"/>
                </a:lnTo>
                <a:lnTo>
                  <a:pt x="1659" y="2429"/>
                </a:lnTo>
                <a:lnTo>
                  <a:pt x="1630" y="2427"/>
                </a:lnTo>
                <a:lnTo>
                  <a:pt x="1604" y="2419"/>
                </a:lnTo>
                <a:lnTo>
                  <a:pt x="1579" y="2408"/>
                </a:lnTo>
                <a:lnTo>
                  <a:pt x="1557" y="2391"/>
                </a:lnTo>
                <a:lnTo>
                  <a:pt x="1538" y="2372"/>
                </a:lnTo>
                <a:lnTo>
                  <a:pt x="1522" y="2350"/>
                </a:lnTo>
                <a:lnTo>
                  <a:pt x="1511" y="2326"/>
                </a:lnTo>
                <a:lnTo>
                  <a:pt x="1503" y="2299"/>
                </a:lnTo>
                <a:lnTo>
                  <a:pt x="1501" y="2271"/>
                </a:lnTo>
                <a:lnTo>
                  <a:pt x="1503" y="2242"/>
                </a:lnTo>
                <a:lnTo>
                  <a:pt x="1511" y="2215"/>
                </a:lnTo>
                <a:lnTo>
                  <a:pt x="1522" y="2191"/>
                </a:lnTo>
                <a:lnTo>
                  <a:pt x="1538" y="2169"/>
                </a:lnTo>
                <a:lnTo>
                  <a:pt x="1557" y="2149"/>
                </a:lnTo>
                <a:lnTo>
                  <a:pt x="1579" y="2134"/>
                </a:lnTo>
                <a:lnTo>
                  <a:pt x="1604" y="2122"/>
                </a:lnTo>
                <a:lnTo>
                  <a:pt x="1630" y="2115"/>
                </a:lnTo>
                <a:lnTo>
                  <a:pt x="1659" y="2112"/>
                </a:lnTo>
                <a:lnTo>
                  <a:pt x="1688" y="2115"/>
                </a:lnTo>
                <a:lnTo>
                  <a:pt x="1715" y="2123"/>
                </a:lnTo>
                <a:lnTo>
                  <a:pt x="1741" y="2135"/>
                </a:lnTo>
                <a:lnTo>
                  <a:pt x="1763" y="2151"/>
                </a:lnTo>
                <a:lnTo>
                  <a:pt x="1782" y="2171"/>
                </a:lnTo>
                <a:lnTo>
                  <a:pt x="1798" y="2194"/>
                </a:lnTo>
                <a:lnTo>
                  <a:pt x="2354" y="2194"/>
                </a:lnTo>
                <a:lnTo>
                  <a:pt x="2388" y="2146"/>
                </a:lnTo>
                <a:lnTo>
                  <a:pt x="2419" y="2094"/>
                </a:lnTo>
                <a:lnTo>
                  <a:pt x="2448" y="2039"/>
                </a:lnTo>
                <a:lnTo>
                  <a:pt x="2474" y="1981"/>
                </a:lnTo>
                <a:lnTo>
                  <a:pt x="2498" y="1920"/>
                </a:lnTo>
                <a:lnTo>
                  <a:pt x="2519" y="1857"/>
                </a:lnTo>
                <a:lnTo>
                  <a:pt x="2536" y="1789"/>
                </a:lnTo>
                <a:lnTo>
                  <a:pt x="2550" y="1719"/>
                </a:lnTo>
                <a:lnTo>
                  <a:pt x="2560" y="1644"/>
                </a:lnTo>
                <a:lnTo>
                  <a:pt x="2489" y="1647"/>
                </a:lnTo>
                <a:lnTo>
                  <a:pt x="2423" y="1647"/>
                </a:lnTo>
                <a:lnTo>
                  <a:pt x="2361" y="1645"/>
                </a:lnTo>
                <a:lnTo>
                  <a:pt x="2304" y="1640"/>
                </a:lnTo>
                <a:lnTo>
                  <a:pt x="2251" y="1633"/>
                </a:lnTo>
                <a:lnTo>
                  <a:pt x="2202" y="1624"/>
                </a:lnTo>
                <a:lnTo>
                  <a:pt x="2156" y="1614"/>
                </a:lnTo>
                <a:lnTo>
                  <a:pt x="2114" y="1601"/>
                </a:lnTo>
                <a:lnTo>
                  <a:pt x="2076" y="1588"/>
                </a:lnTo>
                <a:lnTo>
                  <a:pt x="2040" y="1573"/>
                </a:lnTo>
                <a:lnTo>
                  <a:pt x="2008" y="1557"/>
                </a:lnTo>
                <a:lnTo>
                  <a:pt x="1980" y="1540"/>
                </a:lnTo>
                <a:lnTo>
                  <a:pt x="1954" y="1522"/>
                </a:lnTo>
                <a:lnTo>
                  <a:pt x="1931" y="1504"/>
                </a:lnTo>
                <a:lnTo>
                  <a:pt x="1911" y="1485"/>
                </a:lnTo>
                <a:lnTo>
                  <a:pt x="1893" y="1467"/>
                </a:lnTo>
                <a:lnTo>
                  <a:pt x="1877" y="1448"/>
                </a:lnTo>
                <a:lnTo>
                  <a:pt x="1864" y="1430"/>
                </a:lnTo>
                <a:lnTo>
                  <a:pt x="1852" y="1412"/>
                </a:lnTo>
                <a:lnTo>
                  <a:pt x="1842" y="1395"/>
                </a:lnTo>
                <a:lnTo>
                  <a:pt x="1834" y="1378"/>
                </a:lnTo>
                <a:lnTo>
                  <a:pt x="1827" y="1362"/>
                </a:lnTo>
                <a:lnTo>
                  <a:pt x="1822" y="1348"/>
                </a:lnTo>
                <a:lnTo>
                  <a:pt x="1818" y="1335"/>
                </a:lnTo>
                <a:lnTo>
                  <a:pt x="1815" y="1323"/>
                </a:lnTo>
                <a:lnTo>
                  <a:pt x="1813" y="1313"/>
                </a:lnTo>
                <a:lnTo>
                  <a:pt x="1812" y="1305"/>
                </a:lnTo>
                <a:lnTo>
                  <a:pt x="1811" y="1299"/>
                </a:lnTo>
                <a:lnTo>
                  <a:pt x="1811" y="1296"/>
                </a:lnTo>
                <a:lnTo>
                  <a:pt x="1810" y="1294"/>
                </a:lnTo>
                <a:lnTo>
                  <a:pt x="1795" y="1315"/>
                </a:lnTo>
                <a:lnTo>
                  <a:pt x="1775" y="1336"/>
                </a:lnTo>
                <a:lnTo>
                  <a:pt x="1750" y="1355"/>
                </a:lnTo>
                <a:lnTo>
                  <a:pt x="1722" y="1373"/>
                </a:lnTo>
                <a:lnTo>
                  <a:pt x="1691" y="1390"/>
                </a:lnTo>
                <a:lnTo>
                  <a:pt x="1657" y="1406"/>
                </a:lnTo>
                <a:lnTo>
                  <a:pt x="1620" y="1421"/>
                </a:lnTo>
                <a:lnTo>
                  <a:pt x="1583" y="1435"/>
                </a:lnTo>
                <a:lnTo>
                  <a:pt x="1545" y="1447"/>
                </a:lnTo>
                <a:lnTo>
                  <a:pt x="1506" y="1459"/>
                </a:lnTo>
                <a:lnTo>
                  <a:pt x="1467" y="1470"/>
                </a:lnTo>
                <a:lnTo>
                  <a:pt x="1430" y="1480"/>
                </a:lnTo>
                <a:lnTo>
                  <a:pt x="1394" y="1489"/>
                </a:lnTo>
                <a:lnTo>
                  <a:pt x="1360" y="1496"/>
                </a:lnTo>
                <a:lnTo>
                  <a:pt x="1329" y="1503"/>
                </a:lnTo>
                <a:lnTo>
                  <a:pt x="1301" y="1509"/>
                </a:lnTo>
                <a:lnTo>
                  <a:pt x="1276" y="1513"/>
                </a:lnTo>
                <a:lnTo>
                  <a:pt x="1257" y="1517"/>
                </a:lnTo>
                <a:lnTo>
                  <a:pt x="1242" y="1520"/>
                </a:lnTo>
                <a:lnTo>
                  <a:pt x="1231" y="1521"/>
                </a:lnTo>
                <a:lnTo>
                  <a:pt x="1228" y="1522"/>
                </a:lnTo>
                <a:lnTo>
                  <a:pt x="1253" y="1504"/>
                </a:lnTo>
                <a:lnTo>
                  <a:pt x="1273" y="1483"/>
                </a:lnTo>
                <a:lnTo>
                  <a:pt x="1290" y="1461"/>
                </a:lnTo>
                <a:lnTo>
                  <a:pt x="1303" y="1437"/>
                </a:lnTo>
                <a:lnTo>
                  <a:pt x="1314" y="1412"/>
                </a:lnTo>
                <a:lnTo>
                  <a:pt x="1322" y="1387"/>
                </a:lnTo>
                <a:lnTo>
                  <a:pt x="1328" y="1362"/>
                </a:lnTo>
                <a:lnTo>
                  <a:pt x="1332" y="1337"/>
                </a:lnTo>
                <a:lnTo>
                  <a:pt x="1334" y="1313"/>
                </a:lnTo>
                <a:lnTo>
                  <a:pt x="1335" y="1291"/>
                </a:lnTo>
                <a:lnTo>
                  <a:pt x="1335" y="1270"/>
                </a:lnTo>
                <a:lnTo>
                  <a:pt x="1334" y="1252"/>
                </a:lnTo>
                <a:lnTo>
                  <a:pt x="1333" y="1238"/>
                </a:lnTo>
                <a:lnTo>
                  <a:pt x="1332" y="1227"/>
                </a:lnTo>
                <a:lnTo>
                  <a:pt x="1331" y="1220"/>
                </a:lnTo>
                <a:lnTo>
                  <a:pt x="1330" y="1217"/>
                </a:lnTo>
                <a:close/>
                <a:moveTo>
                  <a:pt x="1640" y="455"/>
                </a:moveTo>
                <a:lnTo>
                  <a:pt x="1721" y="458"/>
                </a:lnTo>
                <a:lnTo>
                  <a:pt x="1801" y="466"/>
                </a:lnTo>
                <a:lnTo>
                  <a:pt x="1880" y="480"/>
                </a:lnTo>
                <a:lnTo>
                  <a:pt x="1956" y="498"/>
                </a:lnTo>
                <a:lnTo>
                  <a:pt x="2030" y="523"/>
                </a:lnTo>
                <a:lnTo>
                  <a:pt x="2102" y="551"/>
                </a:lnTo>
                <a:lnTo>
                  <a:pt x="2171" y="584"/>
                </a:lnTo>
                <a:lnTo>
                  <a:pt x="2237" y="621"/>
                </a:lnTo>
                <a:lnTo>
                  <a:pt x="2300" y="662"/>
                </a:lnTo>
                <a:lnTo>
                  <a:pt x="2360" y="707"/>
                </a:lnTo>
                <a:lnTo>
                  <a:pt x="2416" y="756"/>
                </a:lnTo>
                <a:lnTo>
                  <a:pt x="2469" y="808"/>
                </a:lnTo>
                <a:lnTo>
                  <a:pt x="2517" y="864"/>
                </a:lnTo>
                <a:lnTo>
                  <a:pt x="2562" y="924"/>
                </a:lnTo>
                <a:lnTo>
                  <a:pt x="2602" y="985"/>
                </a:lnTo>
                <a:lnTo>
                  <a:pt x="2638" y="1050"/>
                </a:lnTo>
                <a:lnTo>
                  <a:pt x="2668" y="1117"/>
                </a:lnTo>
                <a:lnTo>
                  <a:pt x="2694" y="1186"/>
                </a:lnTo>
                <a:lnTo>
                  <a:pt x="2751" y="1186"/>
                </a:lnTo>
                <a:lnTo>
                  <a:pt x="2785" y="1189"/>
                </a:lnTo>
                <a:lnTo>
                  <a:pt x="2818" y="1197"/>
                </a:lnTo>
                <a:lnTo>
                  <a:pt x="2848" y="1210"/>
                </a:lnTo>
                <a:lnTo>
                  <a:pt x="2876" y="1227"/>
                </a:lnTo>
                <a:lnTo>
                  <a:pt x="2901" y="1248"/>
                </a:lnTo>
                <a:lnTo>
                  <a:pt x="2923" y="1274"/>
                </a:lnTo>
                <a:lnTo>
                  <a:pt x="2940" y="1302"/>
                </a:lnTo>
                <a:lnTo>
                  <a:pt x="2953" y="1332"/>
                </a:lnTo>
                <a:lnTo>
                  <a:pt x="2961" y="1365"/>
                </a:lnTo>
                <a:lnTo>
                  <a:pt x="2964" y="1399"/>
                </a:lnTo>
                <a:lnTo>
                  <a:pt x="2964" y="1646"/>
                </a:lnTo>
                <a:lnTo>
                  <a:pt x="2961" y="1681"/>
                </a:lnTo>
                <a:lnTo>
                  <a:pt x="2953" y="1714"/>
                </a:lnTo>
                <a:lnTo>
                  <a:pt x="2940" y="1744"/>
                </a:lnTo>
                <a:lnTo>
                  <a:pt x="2923" y="1772"/>
                </a:lnTo>
                <a:lnTo>
                  <a:pt x="2901" y="1796"/>
                </a:lnTo>
                <a:lnTo>
                  <a:pt x="2876" y="1818"/>
                </a:lnTo>
                <a:lnTo>
                  <a:pt x="2848" y="1835"/>
                </a:lnTo>
                <a:lnTo>
                  <a:pt x="2818" y="1848"/>
                </a:lnTo>
                <a:lnTo>
                  <a:pt x="2785" y="1856"/>
                </a:lnTo>
                <a:lnTo>
                  <a:pt x="2751" y="1859"/>
                </a:lnTo>
                <a:lnTo>
                  <a:pt x="2701" y="1859"/>
                </a:lnTo>
                <a:lnTo>
                  <a:pt x="2680" y="1933"/>
                </a:lnTo>
                <a:lnTo>
                  <a:pt x="2655" y="2005"/>
                </a:lnTo>
                <a:lnTo>
                  <a:pt x="2626" y="2073"/>
                </a:lnTo>
                <a:lnTo>
                  <a:pt x="2595" y="2138"/>
                </a:lnTo>
                <a:lnTo>
                  <a:pt x="2561" y="2199"/>
                </a:lnTo>
                <a:lnTo>
                  <a:pt x="2524" y="2257"/>
                </a:lnTo>
                <a:lnTo>
                  <a:pt x="2486" y="2311"/>
                </a:lnTo>
                <a:lnTo>
                  <a:pt x="2445" y="2363"/>
                </a:lnTo>
                <a:lnTo>
                  <a:pt x="2403" y="2412"/>
                </a:lnTo>
                <a:lnTo>
                  <a:pt x="2359" y="2458"/>
                </a:lnTo>
                <a:lnTo>
                  <a:pt x="2315" y="2500"/>
                </a:lnTo>
                <a:lnTo>
                  <a:pt x="2269" y="2540"/>
                </a:lnTo>
                <a:lnTo>
                  <a:pt x="2224" y="2577"/>
                </a:lnTo>
                <a:lnTo>
                  <a:pt x="2178" y="2612"/>
                </a:lnTo>
                <a:lnTo>
                  <a:pt x="2132" y="2644"/>
                </a:lnTo>
                <a:lnTo>
                  <a:pt x="2087" y="2673"/>
                </a:lnTo>
                <a:lnTo>
                  <a:pt x="2042" y="2700"/>
                </a:lnTo>
                <a:lnTo>
                  <a:pt x="1998" y="2725"/>
                </a:lnTo>
                <a:lnTo>
                  <a:pt x="1956" y="2747"/>
                </a:lnTo>
                <a:lnTo>
                  <a:pt x="1916" y="2767"/>
                </a:lnTo>
                <a:lnTo>
                  <a:pt x="1877" y="2786"/>
                </a:lnTo>
                <a:lnTo>
                  <a:pt x="1841" y="2802"/>
                </a:lnTo>
                <a:lnTo>
                  <a:pt x="1807" y="2816"/>
                </a:lnTo>
                <a:lnTo>
                  <a:pt x="1776" y="2829"/>
                </a:lnTo>
                <a:lnTo>
                  <a:pt x="1748" y="2839"/>
                </a:lnTo>
                <a:lnTo>
                  <a:pt x="1723" y="2847"/>
                </a:lnTo>
                <a:lnTo>
                  <a:pt x="1702" y="2854"/>
                </a:lnTo>
                <a:lnTo>
                  <a:pt x="1685" y="2860"/>
                </a:lnTo>
                <a:lnTo>
                  <a:pt x="1672" y="2863"/>
                </a:lnTo>
                <a:lnTo>
                  <a:pt x="1664" y="2866"/>
                </a:lnTo>
                <a:lnTo>
                  <a:pt x="1661" y="2866"/>
                </a:lnTo>
                <a:lnTo>
                  <a:pt x="1639" y="2871"/>
                </a:lnTo>
                <a:lnTo>
                  <a:pt x="1618" y="2866"/>
                </a:lnTo>
                <a:lnTo>
                  <a:pt x="1615" y="2865"/>
                </a:lnTo>
                <a:lnTo>
                  <a:pt x="1606" y="2862"/>
                </a:lnTo>
                <a:lnTo>
                  <a:pt x="1592" y="2858"/>
                </a:lnTo>
                <a:lnTo>
                  <a:pt x="1574" y="2853"/>
                </a:lnTo>
                <a:lnTo>
                  <a:pt x="1552" y="2845"/>
                </a:lnTo>
                <a:lnTo>
                  <a:pt x="1526" y="2836"/>
                </a:lnTo>
                <a:lnTo>
                  <a:pt x="1497" y="2824"/>
                </a:lnTo>
                <a:lnTo>
                  <a:pt x="1464" y="2811"/>
                </a:lnTo>
                <a:lnTo>
                  <a:pt x="1428" y="2796"/>
                </a:lnTo>
                <a:lnTo>
                  <a:pt x="1390" y="2777"/>
                </a:lnTo>
                <a:lnTo>
                  <a:pt x="1349" y="2757"/>
                </a:lnTo>
                <a:lnTo>
                  <a:pt x="1307" y="2735"/>
                </a:lnTo>
                <a:lnTo>
                  <a:pt x="1263" y="2711"/>
                </a:lnTo>
                <a:lnTo>
                  <a:pt x="1217" y="2684"/>
                </a:lnTo>
                <a:lnTo>
                  <a:pt x="1171" y="2655"/>
                </a:lnTo>
                <a:lnTo>
                  <a:pt x="1124" y="2623"/>
                </a:lnTo>
                <a:lnTo>
                  <a:pt x="1077" y="2588"/>
                </a:lnTo>
                <a:lnTo>
                  <a:pt x="1029" y="2551"/>
                </a:lnTo>
                <a:lnTo>
                  <a:pt x="983" y="2511"/>
                </a:lnTo>
                <a:lnTo>
                  <a:pt x="936" y="2468"/>
                </a:lnTo>
                <a:lnTo>
                  <a:pt x="891" y="2422"/>
                </a:lnTo>
                <a:lnTo>
                  <a:pt x="847" y="2372"/>
                </a:lnTo>
                <a:lnTo>
                  <a:pt x="805" y="2320"/>
                </a:lnTo>
                <a:lnTo>
                  <a:pt x="764" y="2264"/>
                </a:lnTo>
                <a:lnTo>
                  <a:pt x="726" y="2205"/>
                </a:lnTo>
                <a:lnTo>
                  <a:pt x="690" y="2143"/>
                </a:lnTo>
                <a:lnTo>
                  <a:pt x="657" y="2078"/>
                </a:lnTo>
                <a:lnTo>
                  <a:pt x="628" y="2008"/>
                </a:lnTo>
                <a:lnTo>
                  <a:pt x="602" y="1935"/>
                </a:lnTo>
                <a:lnTo>
                  <a:pt x="580" y="1859"/>
                </a:lnTo>
                <a:lnTo>
                  <a:pt x="529" y="1859"/>
                </a:lnTo>
                <a:lnTo>
                  <a:pt x="495" y="1856"/>
                </a:lnTo>
                <a:lnTo>
                  <a:pt x="463" y="1848"/>
                </a:lnTo>
                <a:lnTo>
                  <a:pt x="432" y="1835"/>
                </a:lnTo>
                <a:lnTo>
                  <a:pt x="403" y="1818"/>
                </a:lnTo>
                <a:lnTo>
                  <a:pt x="379" y="1797"/>
                </a:lnTo>
                <a:lnTo>
                  <a:pt x="358" y="1772"/>
                </a:lnTo>
                <a:lnTo>
                  <a:pt x="340" y="1744"/>
                </a:lnTo>
                <a:lnTo>
                  <a:pt x="327" y="1714"/>
                </a:lnTo>
                <a:lnTo>
                  <a:pt x="319" y="1681"/>
                </a:lnTo>
                <a:lnTo>
                  <a:pt x="317" y="1646"/>
                </a:lnTo>
                <a:lnTo>
                  <a:pt x="317" y="1399"/>
                </a:lnTo>
                <a:lnTo>
                  <a:pt x="319" y="1365"/>
                </a:lnTo>
                <a:lnTo>
                  <a:pt x="327" y="1332"/>
                </a:lnTo>
                <a:lnTo>
                  <a:pt x="340" y="1302"/>
                </a:lnTo>
                <a:lnTo>
                  <a:pt x="357" y="1274"/>
                </a:lnTo>
                <a:lnTo>
                  <a:pt x="379" y="1248"/>
                </a:lnTo>
                <a:lnTo>
                  <a:pt x="403" y="1227"/>
                </a:lnTo>
                <a:lnTo>
                  <a:pt x="432" y="1210"/>
                </a:lnTo>
                <a:lnTo>
                  <a:pt x="462" y="1197"/>
                </a:lnTo>
                <a:lnTo>
                  <a:pt x="495" y="1189"/>
                </a:lnTo>
                <a:lnTo>
                  <a:pt x="529" y="1186"/>
                </a:lnTo>
                <a:lnTo>
                  <a:pt x="586" y="1186"/>
                </a:lnTo>
                <a:lnTo>
                  <a:pt x="612" y="1117"/>
                </a:lnTo>
                <a:lnTo>
                  <a:pt x="643" y="1050"/>
                </a:lnTo>
                <a:lnTo>
                  <a:pt x="678" y="985"/>
                </a:lnTo>
                <a:lnTo>
                  <a:pt x="718" y="924"/>
                </a:lnTo>
                <a:lnTo>
                  <a:pt x="763" y="864"/>
                </a:lnTo>
                <a:lnTo>
                  <a:pt x="812" y="808"/>
                </a:lnTo>
                <a:lnTo>
                  <a:pt x="864" y="756"/>
                </a:lnTo>
                <a:lnTo>
                  <a:pt x="920" y="707"/>
                </a:lnTo>
                <a:lnTo>
                  <a:pt x="980" y="662"/>
                </a:lnTo>
                <a:lnTo>
                  <a:pt x="1043" y="621"/>
                </a:lnTo>
                <a:lnTo>
                  <a:pt x="1109" y="584"/>
                </a:lnTo>
                <a:lnTo>
                  <a:pt x="1178" y="551"/>
                </a:lnTo>
                <a:lnTo>
                  <a:pt x="1250" y="523"/>
                </a:lnTo>
                <a:lnTo>
                  <a:pt x="1324" y="498"/>
                </a:lnTo>
                <a:lnTo>
                  <a:pt x="1400" y="480"/>
                </a:lnTo>
                <a:lnTo>
                  <a:pt x="1478" y="466"/>
                </a:lnTo>
                <a:lnTo>
                  <a:pt x="1558" y="458"/>
                </a:lnTo>
                <a:lnTo>
                  <a:pt x="1640" y="455"/>
                </a:lnTo>
                <a:close/>
                <a:moveTo>
                  <a:pt x="1640" y="0"/>
                </a:moveTo>
                <a:lnTo>
                  <a:pt x="1741" y="3"/>
                </a:lnTo>
                <a:lnTo>
                  <a:pt x="1841" y="11"/>
                </a:lnTo>
                <a:lnTo>
                  <a:pt x="1938" y="24"/>
                </a:lnTo>
                <a:lnTo>
                  <a:pt x="2033" y="42"/>
                </a:lnTo>
                <a:lnTo>
                  <a:pt x="2126" y="65"/>
                </a:lnTo>
                <a:lnTo>
                  <a:pt x="2215" y="92"/>
                </a:lnTo>
                <a:lnTo>
                  <a:pt x="2302" y="124"/>
                </a:lnTo>
                <a:lnTo>
                  <a:pt x="2385" y="161"/>
                </a:lnTo>
                <a:lnTo>
                  <a:pt x="2465" y="202"/>
                </a:lnTo>
                <a:lnTo>
                  <a:pt x="2542" y="247"/>
                </a:lnTo>
                <a:lnTo>
                  <a:pt x="2615" y="295"/>
                </a:lnTo>
                <a:lnTo>
                  <a:pt x="2685" y="348"/>
                </a:lnTo>
                <a:lnTo>
                  <a:pt x="2750" y="404"/>
                </a:lnTo>
                <a:lnTo>
                  <a:pt x="2812" y="464"/>
                </a:lnTo>
                <a:lnTo>
                  <a:pt x="2869" y="528"/>
                </a:lnTo>
                <a:lnTo>
                  <a:pt x="2923" y="594"/>
                </a:lnTo>
                <a:lnTo>
                  <a:pt x="2971" y="663"/>
                </a:lnTo>
                <a:lnTo>
                  <a:pt x="3015" y="736"/>
                </a:lnTo>
                <a:lnTo>
                  <a:pt x="3054" y="811"/>
                </a:lnTo>
                <a:lnTo>
                  <a:pt x="3088" y="889"/>
                </a:lnTo>
                <a:lnTo>
                  <a:pt x="3117" y="970"/>
                </a:lnTo>
                <a:lnTo>
                  <a:pt x="3140" y="1053"/>
                </a:lnTo>
                <a:lnTo>
                  <a:pt x="3158" y="1138"/>
                </a:lnTo>
                <a:lnTo>
                  <a:pt x="3170" y="1226"/>
                </a:lnTo>
                <a:lnTo>
                  <a:pt x="3177" y="1316"/>
                </a:lnTo>
                <a:lnTo>
                  <a:pt x="3202" y="1330"/>
                </a:lnTo>
                <a:lnTo>
                  <a:pt x="3224" y="1346"/>
                </a:lnTo>
                <a:lnTo>
                  <a:pt x="3244" y="1366"/>
                </a:lnTo>
                <a:lnTo>
                  <a:pt x="3259" y="1388"/>
                </a:lnTo>
                <a:lnTo>
                  <a:pt x="3270" y="1412"/>
                </a:lnTo>
                <a:lnTo>
                  <a:pt x="3278" y="1439"/>
                </a:lnTo>
                <a:lnTo>
                  <a:pt x="3280" y="1466"/>
                </a:lnTo>
                <a:lnTo>
                  <a:pt x="3280" y="1579"/>
                </a:lnTo>
                <a:lnTo>
                  <a:pt x="3277" y="1609"/>
                </a:lnTo>
                <a:lnTo>
                  <a:pt x="3268" y="1638"/>
                </a:lnTo>
                <a:lnTo>
                  <a:pt x="3254" y="1666"/>
                </a:lnTo>
                <a:lnTo>
                  <a:pt x="3235" y="1690"/>
                </a:lnTo>
                <a:lnTo>
                  <a:pt x="3211" y="1710"/>
                </a:lnTo>
                <a:lnTo>
                  <a:pt x="3184" y="1727"/>
                </a:lnTo>
                <a:lnTo>
                  <a:pt x="3154" y="1739"/>
                </a:lnTo>
                <a:lnTo>
                  <a:pt x="3121" y="1747"/>
                </a:lnTo>
                <a:lnTo>
                  <a:pt x="3085" y="1749"/>
                </a:lnTo>
                <a:lnTo>
                  <a:pt x="3001" y="1749"/>
                </a:lnTo>
                <a:lnTo>
                  <a:pt x="3001" y="1339"/>
                </a:lnTo>
                <a:lnTo>
                  <a:pt x="2996" y="1256"/>
                </a:lnTo>
                <a:lnTo>
                  <a:pt x="2985" y="1176"/>
                </a:lnTo>
                <a:lnTo>
                  <a:pt x="2968" y="1098"/>
                </a:lnTo>
                <a:lnTo>
                  <a:pt x="2947" y="1022"/>
                </a:lnTo>
                <a:lnTo>
                  <a:pt x="2920" y="949"/>
                </a:lnTo>
                <a:lnTo>
                  <a:pt x="2887" y="877"/>
                </a:lnTo>
                <a:lnTo>
                  <a:pt x="2850" y="808"/>
                </a:lnTo>
                <a:lnTo>
                  <a:pt x="2809" y="742"/>
                </a:lnTo>
                <a:lnTo>
                  <a:pt x="2763" y="680"/>
                </a:lnTo>
                <a:lnTo>
                  <a:pt x="2713" y="620"/>
                </a:lnTo>
                <a:lnTo>
                  <a:pt x="2658" y="563"/>
                </a:lnTo>
                <a:lnTo>
                  <a:pt x="2600" y="509"/>
                </a:lnTo>
                <a:lnTo>
                  <a:pt x="2537" y="459"/>
                </a:lnTo>
                <a:lnTo>
                  <a:pt x="2471" y="413"/>
                </a:lnTo>
                <a:lnTo>
                  <a:pt x="2401" y="370"/>
                </a:lnTo>
                <a:lnTo>
                  <a:pt x="2328" y="331"/>
                </a:lnTo>
                <a:lnTo>
                  <a:pt x="2252" y="297"/>
                </a:lnTo>
                <a:lnTo>
                  <a:pt x="2172" y="266"/>
                </a:lnTo>
                <a:lnTo>
                  <a:pt x="2090" y="240"/>
                </a:lnTo>
                <a:lnTo>
                  <a:pt x="2004" y="218"/>
                </a:lnTo>
                <a:lnTo>
                  <a:pt x="1917" y="201"/>
                </a:lnTo>
                <a:lnTo>
                  <a:pt x="1826" y="189"/>
                </a:lnTo>
                <a:lnTo>
                  <a:pt x="1734" y="181"/>
                </a:lnTo>
                <a:lnTo>
                  <a:pt x="1640" y="178"/>
                </a:lnTo>
                <a:lnTo>
                  <a:pt x="1546" y="181"/>
                </a:lnTo>
                <a:lnTo>
                  <a:pt x="1453" y="189"/>
                </a:lnTo>
                <a:lnTo>
                  <a:pt x="1363" y="201"/>
                </a:lnTo>
                <a:lnTo>
                  <a:pt x="1276" y="218"/>
                </a:lnTo>
                <a:lnTo>
                  <a:pt x="1190" y="240"/>
                </a:lnTo>
                <a:lnTo>
                  <a:pt x="1108" y="266"/>
                </a:lnTo>
                <a:lnTo>
                  <a:pt x="1028" y="297"/>
                </a:lnTo>
                <a:lnTo>
                  <a:pt x="952" y="331"/>
                </a:lnTo>
                <a:lnTo>
                  <a:pt x="879" y="370"/>
                </a:lnTo>
                <a:lnTo>
                  <a:pt x="809" y="412"/>
                </a:lnTo>
                <a:lnTo>
                  <a:pt x="743" y="459"/>
                </a:lnTo>
                <a:lnTo>
                  <a:pt x="681" y="509"/>
                </a:lnTo>
                <a:lnTo>
                  <a:pt x="622" y="563"/>
                </a:lnTo>
                <a:lnTo>
                  <a:pt x="568" y="619"/>
                </a:lnTo>
                <a:lnTo>
                  <a:pt x="518" y="679"/>
                </a:lnTo>
                <a:lnTo>
                  <a:pt x="472" y="742"/>
                </a:lnTo>
                <a:lnTo>
                  <a:pt x="430" y="808"/>
                </a:lnTo>
                <a:lnTo>
                  <a:pt x="393" y="876"/>
                </a:lnTo>
                <a:lnTo>
                  <a:pt x="361" y="948"/>
                </a:lnTo>
                <a:lnTo>
                  <a:pt x="334" y="1021"/>
                </a:lnTo>
                <a:lnTo>
                  <a:pt x="312" y="1097"/>
                </a:lnTo>
                <a:lnTo>
                  <a:pt x="296" y="1175"/>
                </a:lnTo>
                <a:lnTo>
                  <a:pt x="285" y="1255"/>
                </a:lnTo>
                <a:lnTo>
                  <a:pt x="279" y="1338"/>
                </a:lnTo>
                <a:lnTo>
                  <a:pt x="279" y="1750"/>
                </a:lnTo>
                <a:lnTo>
                  <a:pt x="195" y="1750"/>
                </a:lnTo>
                <a:lnTo>
                  <a:pt x="159" y="1747"/>
                </a:lnTo>
                <a:lnTo>
                  <a:pt x="126" y="1739"/>
                </a:lnTo>
                <a:lnTo>
                  <a:pt x="96" y="1727"/>
                </a:lnTo>
                <a:lnTo>
                  <a:pt x="69" y="1710"/>
                </a:lnTo>
                <a:lnTo>
                  <a:pt x="45" y="1690"/>
                </a:lnTo>
                <a:lnTo>
                  <a:pt x="26" y="1666"/>
                </a:lnTo>
                <a:lnTo>
                  <a:pt x="12" y="1639"/>
                </a:lnTo>
                <a:lnTo>
                  <a:pt x="3" y="1610"/>
                </a:lnTo>
                <a:lnTo>
                  <a:pt x="0" y="1579"/>
                </a:lnTo>
                <a:lnTo>
                  <a:pt x="0" y="1467"/>
                </a:lnTo>
                <a:lnTo>
                  <a:pt x="2" y="1439"/>
                </a:lnTo>
                <a:lnTo>
                  <a:pt x="10" y="1413"/>
                </a:lnTo>
                <a:lnTo>
                  <a:pt x="21" y="1389"/>
                </a:lnTo>
                <a:lnTo>
                  <a:pt x="37" y="1367"/>
                </a:lnTo>
                <a:lnTo>
                  <a:pt x="56" y="1347"/>
                </a:lnTo>
                <a:lnTo>
                  <a:pt x="78" y="1330"/>
                </a:lnTo>
                <a:lnTo>
                  <a:pt x="103" y="1316"/>
                </a:lnTo>
                <a:lnTo>
                  <a:pt x="109" y="1226"/>
                </a:lnTo>
                <a:lnTo>
                  <a:pt x="122" y="1139"/>
                </a:lnTo>
                <a:lnTo>
                  <a:pt x="140" y="1054"/>
                </a:lnTo>
                <a:lnTo>
                  <a:pt x="163" y="971"/>
                </a:lnTo>
                <a:lnTo>
                  <a:pt x="192" y="889"/>
                </a:lnTo>
                <a:lnTo>
                  <a:pt x="226" y="811"/>
                </a:lnTo>
                <a:lnTo>
                  <a:pt x="265" y="736"/>
                </a:lnTo>
                <a:lnTo>
                  <a:pt x="309" y="663"/>
                </a:lnTo>
                <a:lnTo>
                  <a:pt x="357" y="594"/>
                </a:lnTo>
                <a:lnTo>
                  <a:pt x="410" y="528"/>
                </a:lnTo>
                <a:lnTo>
                  <a:pt x="468" y="464"/>
                </a:lnTo>
                <a:lnTo>
                  <a:pt x="530" y="404"/>
                </a:lnTo>
                <a:lnTo>
                  <a:pt x="595" y="348"/>
                </a:lnTo>
                <a:lnTo>
                  <a:pt x="665" y="295"/>
                </a:lnTo>
                <a:lnTo>
                  <a:pt x="738" y="247"/>
                </a:lnTo>
                <a:lnTo>
                  <a:pt x="815" y="202"/>
                </a:lnTo>
                <a:lnTo>
                  <a:pt x="895" y="161"/>
                </a:lnTo>
                <a:lnTo>
                  <a:pt x="978" y="124"/>
                </a:lnTo>
                <a:lnTo>
                  <a:pt x="1064" y="92"/>
                </a:lnTo>
                <a:lnTo>
                  <a:pt x="1154" y="65"/>
                </a:lnTo>
                <a:lnTo>
                  <a:pt x="1247" y="42"/>
                </a:lnTo>
                <a:lnTo>
                  <a:pt x="1342" y="24"/>
                </a:lnTo>
                <a:lnTo>
                  <a:pt x="1439" y="11"/>
                </a:lnTo>
                <a:lnTo>
                  <a:pt x="1538" y="3"/>
                </a:lnTo>
                <a:lnTo>
                  <a:pt x="164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86" name="Group 85"/>
          <p:cNvGrpSpPr/>
          <p:nvPr/>
        </p:nvGrpSpPr>
        <p:grpSpPr>
          <a:xfrm>
            <a:off x="9671485" y="5379737"/>
            <a:ext cx="482014" cy="432948"/>
            <a:chOff x="8855075" y="2562225"/>
            <a:chExt cx="530225" cy="476250"/>
          </a:xfrm>
          <a:solidFill>
            <a:schemeClr val="accent1"/>
          </a:solidFill>
        </p:grpSpPr>
        <p:sp>
          <p:nvSpPr>
            <p:cNvPr id="87" name="Rectangle 121"/>
            <p:cNvSpPr>
              <a:spLocks noChangeArrowheads="1"/>
            </p:cNvSpPr>
            <p:nvPr/>
          </p:nvSpPr>
          <p:spPr bwMode="auto">
            <a:xfrm>
              <a:off x="8931275" y="2801938"/>
              <a:ext cx="47625" cy="476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Rectangle 122"/>
            <p:cNvSpPr>
              <a:spLocks noChangeArrowheads="1"/>
            </p:cNvSpPr>
            <p:nvPr/>
          </p:nvSpPr>
          <p:spPr bwMode="auto">
            <a:xfrm>
              <a:off x="8931275" y="2876550"/>
              <a:ext cx="47625" cy="476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Rectangle 123"/>
            <p:cNvSpPr>
              <a:spLocks noChangeArrowheads="1"/>
            </p:cNvSpPr>
            <p:nvPr/>
          </p:nvSpPr>
          <p:spPr bwMode="auto">
            <a:xfrm>
              <a:off x="9010650" y="2727325"/>
              <a:ext cx="46038" cy="460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Rectangle 124"/>
            <p:cNvSpPr>
              <a:spLocks noChangeArrowheads="1"/>
            </p:cNvSpPr>
            <p:nvPr/>
          </p:nvSpPr>
          <p:spPr bwMode="auto">
            <a:xfrm>
              <a:off x="9010650" y="2801938"/>
              <a:ext cx="46038" cy="476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Rectangle 125"/>
            <p:cNvSpPr>
              <a:spLocks noChangeArrowheads="1"/>
            </p:cNvSpPr>
            <p:nvPr/>
          </p:nvSpPr>
          <p:spPr bwMode="auto">
            <a:xfrm>
              <a:off x="9010650" y="2876550"/>
              <a:ext cx="46038" cy="476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Freeform 126"/>
            <p:cNvSpPr>
              <a:spLocks noEditPoints="1"/>
            </p:cNvSpPr>
            <p:nvPr/>
          </p:nvSpPr>
          <p:spPr bwMode="auto">
            <a:xfrm>
              <a:off x="8855075" y="2562225"/>
              <a:ext cx="530225" cy="476250"/>
            </a:xfrm>
            <a:custGeom>
              <a:avLst/>
              <a:gdLst>
                <a:gd name="T0" fmla="*/ 2281 w 3343"/>
                <a:gd name="T1" fmla="*/ 2761 h 3005"/>
                <a:gd name="T2" fmla="*/ 2269 w 3343"/>
                <a:gd name="T3" fmla="*/ 2860 h 3005"/>
                <a:gd name="T4" fmla="*/ 2350 w 3343"/>
                <a:gd name="T5" fmla="*/ 2912 h 3005"/>
                <a:gd name="T6" fmla="*/ 2433 w 3343"/>
                <a:gd name="T7" fmla="*/ 2860 h 3005"/>
                <a:gd name="T8" fmla="*/ 2422 w 3343"/>
                <a:gd name="T9" fmla="*/ 2761 h 3005"/>
                <a:gd name="T10" fmla="*/ 1543 w 3343"/>
                <a:gd name="T11" fmla="*/ 1909 h 3005"/>
                <a:gd name="T12" fmla="*/ 1461 w 3343"/>
                <a:gd name="T13" fmla="*/ 1960 h 3005"/>
                <a:gd name="T14" fmla="*/ 1472 w 3343"/>
                <a:gd name="T15" fmla="*/ 2059 h 3005"/>
                <a:gd name="T16" fmla="*/ 1564 w 3343"/>
                <a:gd name="T17" fmla="*/ 2091 h 3005"/>
                <a:gd name="T18" fmla="*/ 1632 w 3343"/>
                <a:gd name="T19" fmla="*/ 2023 h 3005"/>
                <a:gd name="T20" fmla="*/ 1599 w 3343"/>
                <a:gd name="T21" fmla="*/ 1929 h 3005"/>
                <a:gd name="T22" fmla="*/ 3137 w 3343"/>
                <a:gd name="T23" fmla="*/ 1911 h 3005"/>
                <a:gd name="T24" fmla="*/ 3071 w 3343"/>
                <a:gd name="T25" fmla="*/ 1980 h 3005"/>
                <a:gd name="T26" fmla="*/ 3102 w 3343"/>
                <a:gd name="T27" fmla="*/ 2074 h 3005"/>
                <a:gd name="T28" fmla="*/ 3199 w 3343"/>
                <a:gd name="T29" fmla="*/ 2084 h 3005"/>
                <a:gd name="T30" fmla="*/ 3250 w 3343"/>
                <a:gd name="T31" fmla="*/ 2001 h 3005"/>
                <a:gd name="T32" fmla="*/ 3199 w 3343"/>
                <a:gd name="T33" fmla="*/ 1918 h 3005"/>
                <a:gd name="T34" fmla="*/ 2828 w 3343"/>
                <a:gd name="T35" fmla="*/ 1458 h 3005"/>
                <a:gd name="T36" fmla="*/ 2396 w 3343"/>
                <a:gd name="T37" fmla="*/ 1827 h 3005"/>
                <a:gd name="T38" fmla="*/ 2272 w 3343"/>
                <a:gd name="T39" fmla="*/ 1840 h 3005"/>
                <a:gd name="T40" fmla="*/ 1828 w 3343"/>
                <a:gd name="T41" fmla="*/ 1563 h 3005"/>
                <a:gd name="T42" fmla="*/ 1750 w 3343"/>
                <a:gd name="T43" fmla="*/ 1588 h 3005"/>
                <a:gd name="T44" fmla="*/ 1745 w 3343"/>
                <a:gd name="T45" fmla="*/ 1669 h 3005"/>
                <a:gd name="T46" fmla="*/ 2186 w 3343"/>
                <a:gd name="T47" fmla="*/ 2076 h 3005"/>
                <a:gd name="T48" fmla="*/ 2289 w 3343"/>
                <a:gd name="T49" fmla="*/ 2177 h 3005"/>
                <a:gd name="T50" fmla="*/ 2440 w 3343"/>
                <a:gd name="T51" fmla="*/ 2162 h 3005"/>
                <a:gd name="T52" fmla="*/ 2525 w 3343"/>
                <a:gd name="T53" fmla="*/ 2038 h 3005"/>
                <a:gd name="T54" fmla="*/ 2901 w 3343"/>
                <a:gd name="T55" fmla="*/ 1586 h 3005"/>
                <a:gd name="T56" fmla="*/ 2926 w 3343"/>
                <a:gd name="T57" fmla="*/ 1501 h 3005"/>
                <a:gd name="T58" fmla="*/ 2863 w 3343"/>
                <a:gd name="T59" fmla="*/ 1452 h 3005"/>
                <a:gd name="T60" fmla="*/ 2281 w 3343"/>
                <a:gd name="T61" fmla="*/ 1125 h 3005"/>
                <a:gd name="T62" fmla="*/ 2269 w 3343"/>
                <a:gd name="T63" fmla="*/ 1224 h 3005"/>
                <a:gd name="T64" fmla="*/ 2350 w 3343"/>
                <a:gd name="T65" fmla="*/ 1275 h 3005"/>
                <a:gd name="T66" fmla="*/ 2433 w 3343"/>
                <a:gd name="T67" fmla="*/ 1224 h 3005"/>
                <a:gd name="T68" fmla="*/ 2422 w 3343"/>
                <a:gd name="T69" fmla="*/ 1125 h 3005"/>
                <a:gd name="T70" fmla="*/ 256 w 3343"/>
                <a:gd name="T71" fmla="*/ 692 h 3005"/>
                <a:gd name="T72" fmla="*/ 1404 w 3343"/>
                <a:gd name="T73" fmla="*/ 2298 h 3005"/>
                <a:gd name="T74" fmla="*/ 1362 w 3343"/>
                <a:gd name="T75" fmla="*/ 1926 h 3005"/>
                <a:gd name="T76" fmla="*/ 1454 w 3343"/>
                <a:gd name="T77" fmla="*/ 1576 h 3005"/>
                <a:gd name="T78" fmla="*/ 1472 w 3343"/>
                <a:gd name="T79" fmla="*/ 1340 h 3005"/>
                <a:gd name="T80" fmla="*/ 1882 w 3343"/>
                <a:gd name="T81" fmla="*/ 1117 h 3005"/>
                <a:gd name="T82" fmla="*/ 2208 w 3343"/>
                <a:gd name="T83" fmla="*/ 1008 h 3005"/>
                <a:gd name="T84" fmla="*/ 2495 w 3343"/>
                <a:gd name="T85" fmla="*/ 1009 h 3005"/>
                <a:gd name="T86" fmla="*/ 1850 w 3343"/>
                <a:gd name="T87" fmla="*/ 455 h 3005"/>
                <a:gd name="T88" fmla="*/ 2577 w 3343"/>
                <a:gd name="T89" fmla="*/ 3 h 3005"/>
                <a:gd name="T90" fmla="*/ 2711 w 3343"/>
                <a:gd name="T91" fmla="*/ 86 h 3005"/>
                <a:gd name="T92" fmla="*/ 2752 w 3343"/>
                <a:gd name="T93" fmla="*/ 1084 h 3005"/>
                <a:gd name="T94" fmla="*/ 3059 w 3343"/>
                <a:gd name="T95" fmla="*/ 1299 h 3005"/>
                <a:gd name="T96" fmla="*/ 3267 w 3343"/>
                <a:gd name="T97" fmla="*/ 1616 h 3005"/>
                <a:gd name="T98" fmla="*/ 3343 w 3343"/>
                <a:gd name="T99" fmla="*/ 2001 h 3005"/>
                <a:gd name="T100" fmla="*/ 3272 w 3343"/>
                <a:gd name="T101" fmla="*/ 2375 h 3005"/>
                <a:gd name="T102" fmla="*/ 3078 w 3343"/>
                <a:gd name="T103" fmla="*/ 2685 h 3005"/>
                <a:gd name="T104" fmla="*/ 2787 w 3343"/>
                <a:gd name="T105" fmla="*/ 2903 h 3005"/>
                <a:gd name="T106" fmla="*/ 2428 w 3343"/>
                <a:gd name="T107" fmla="*/ 3002 h 3005"/>
                <a:gd name="T108" fmla="*/ 2052 w 3343"/>
                <a:gd name="T109" fmla="*/ 2958 h 3005"/>
                <a:gd name="T110" fmla="*/ 1733 w 3343"/>
                <a:gd name="T111" fmla="*/ 2785 h 3005"/>
                <a:gd name="T112" fmla="*/ 85 w 3343"/>
                <a:gd name="T113" fmla="*/ 2744 h 3005"/>
                <a:gd name="T114" fmla="*/ 3 w 3343"/>
                <a:gd name="T115" fmla="*/ 2609 h 3005"/>
                <a:gd name="T116" fmla="*/ 24 w 3343"/>
                <a:gd name="T117" fmla="*/ 114 h 3005"/>
                <a:gd name="T118" fmla="*/ 142 w 3343"/>
                <a:gd name="T119" fmla="*/ 11 h 3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43" h="3005">
                  <a:moveTo>
                    <a:pt x="2350" y="2727"/>
                  </a:moveTo>
                  <a:lnTo>
                    <a:pt x="2330" y="2730"/>
                  </a:lnTo>
                  <a:lnTo>
                    <a:pt x="2311" y="2736"/>
                  </a:lnTo>
                  <a:lnTo>
                    <a:pt x="2294" y="2747"/>
                  </a:lnTo>
                  <a:lnTo>
                    <a:pt x="2281" y="2761"/>
                  </a:lnTo>
                  <a:lnTo>
                    <a:pt x="2269" y="2778"/>
                  </a:lnTo>
                  <a:lnTo>
                    <a:pt x="2263" y="2798"/>
                  </a:lnTo>
                  <a:lnTo>
                    <a:pt x="2260" y="2819"/>
                  </a:lnTo>
                  <a:lnTo>
                    <a:pt x="2263" y="2841"/>
                  </a:lnTo>
                  <a:lnTo>
                    <a:pt x="2269" y="2860"/>
                  </a:lnTo>
                  <a:lnTo>
                    <a:pt x="2281" y="2876"/>
                  </a:lnTo>
                  <a:lnTo>
                    <a:pt x="2294" y="2891"/>
                  </a:lnTo>
                  <a:lnTo>
                    <a:pt x="2311" y="2902"/>
                  </a:lnTo>
                  <a:lnTo>
                    <a:pt x="2330" y="2908"/>
                  </a:lnTo>
                  <a:lnTo>
                    <a:pt x="2350" y="2912"/>
                  </a:lnTo>
                  <a:lnTo>
                    <a:pt x="2372" y="2908"/>
                  </a:lnTo>
                  <a:lnTo>
                    <a:pt x="2391" y="2902"/>
                  </a:lnTo>
                  <a:lnTo>
                    <a:pt x="2408" y="2891"/>
                  </a:lnTo>
                  <a:lnTo>
                    <a:pt x="2422" y="2876"/>
                  </a:lnTo>
                  <a:lnTo>
                    <a:pt x="2433" y="2860"/>
                  </a:lnTo>
                  <a:lnTo>
                    <a:pt x="2440" y="2841"/>
                  </a:lnTo>
                  <a:lnTo>
                    <a:pt x="2442" y="2819"/>
                  </a:lnTo>
                  <a:lnTo>
                    <a:pt x="2440" y="2798"/>
                  </a:lnTo>
                  <a:lnTo>
                    <a:pt x="2433" y="2778"/>
                  </a:lnTo>
                  <a:lnTo>
                    <a:pt x="2422" y="2761"/>
                  </a:lnTo>
                  <a:lnTo>
                    <a:pt x="2408" y="2747"/>
                  </a:lnTo>
                  <a:lnTo>
                    <a:pt x="2391" y="2736"/>
                  </a:lnTo>
                  <a:lnTo>
                    <a:pt x="2372" y="2730"/>
                  </a:lnTo>
                  <a:lnTo>
                    <a:pt x="2350" y="2727"/>
                  </a:lnTo>
                  <a:close/>
                  <a:moveTo>
                    <a:pt x="1543" y="1909"/>
                  </a:moveTo>
                  <a:lnTo>
                    <a:pt x="1522" y="1911"/>
                  </a:lnTo>
                  <a:lnTo>
                    <a:pt x="1503" y="1919"/>
                  </a:lnTo>
                  <a:lnTo>
                    <a:pt x="1486" y="1929"/>
                  </a:lnTo>
                  <a:lnTo>
                    <a:pt x="1472" y="1944"/>
                  </a:lnTo>
                  <a:lnTo>
                    <a:pt x="1461" y="1960"/>
                  </a:lnTo>
                  <a:lnTo>
                    <a:pt x="1455" y="1980"/>
                  </a:lnTo>
                  <a:lnTo>
                    <a:pt x="1452" y="2001"/>
                  </a:lnTo>
                  <a:lnTo>
                    <a:pt x="1455" y="2023"/>
                  </a:lnTo>
                  <a:lnTo>
                    <a:pt x="1461" y="2041"/>
                  </a:lnTo>
                  <a:lnTo>
                    <a:pt x="1472" y="2059"/>
                  </a:lnTo>
                  <a:lnTo>
                    <a:pt x="1486" y="2074"/>
                  </a:lnTo>
                  <a:lnTo>
                    <a:pt x="1503" y="2084"/>
                  </a:lnTo>
                  <a:lnTo>
                    <a:pt x="1522" y="2091"/>
                  </a:lnTo>
                  <a:lnTo>
                    <a:pt x="1543" y="2093"/>
                  </a:lnTo>
                  <a:lnTo>
                    <a:pt x="1564" y="2091"/>
                  </a:lnTo>
                  <a:lnTo>
                    <a:pt x="1583" y="2084"/>
                  </a:lnTo>
                  <a:lnTo>
                    <a:pt x="1600" y="2074"/>
                  </a:lnTo>
                  <a:lnTo>
                    <a:pt x="1614" y="2059"/>
                  </a:lnTo>
                  <a:lnTo>
                    <a:pt x="1625" y="2041"/>
                  </a:lnTo>
                  <a:lnTo>
                    <a:pt x="1632" y="2023"/>
                  </a:lnTo>
                  <a:lnTo>
                    <a:pt x="1634" y="2001"/>
                  </a:lnTo>
                  <a:lnTo>
                    <a:pt x="1631" y="1980"/>
                  </a:lnTo>
                  <a:lnTo>
                    <a:pt x="1625" y="1960"/>
                  </a:lnTo>
                  <a:lnTo>
                    <a:pt x="1614" y="1944"/>
                  </a:lnTo>
                  <a:lnTo>
                    <a:pt x="1599" y="1929"/>
                  </a:lnTo>
                  <a:lnTo>
                    <a:pt x="1583" y="1919"/>
                  </a:lnTo>
                  <a:lnTo>
                    <a:pt x="1564" y="1911"/>
                  </a:lnTo>
                  <a:lnTo>
                    <a:pt x="1543" y="1909"/>
                  </a:lnTo>
                  <a:close/>
                  <a:moveTo>
                    <a:pt x="3159" y="1908"/>
                  </a:moveTo>
                  <a:lnTo>
                    <a:pt x="3137" y="1911"/>
                  </a:lnTo>
                  <a:lnTo>
                    <a:pt x="3119" y="1918"/>
                  </a:lnTo>
                  <a:lnTo>
                    <a:pt x="3102" y="1929"/>
                  </a:lnTo>
                  <a:lnTo>
                    <a:pt x="3088" y="1944"/>
                  </a:lnTo>
                  <a:lnTo>
                    <a:pt x="3077" y="1960"/>
                  </a:lnTo>
                  <a:lnTo>
                    <a:pt x="3071" y="1980"/>
                  </a:lnTo>
                  <a:lnTo>
                    <a:pt x="3067" y="2001"/>
                  </a:lnTo>
                  <a:lnTo>
                    <a:pt x="3071" y="2023"/>
                  </a:lnTo>
                  <a:lnTo>
                    <a:pt x="3077" y="2041"/>
                  </a:lnTo>
                  <a:lnTo>
                    <a:pt x="3088" y="2059"/>
                  </a:lnTo>
                  <a:lnTo>
                    <a:pt x="3102" y="2074"/>
                  </a:lnTo>
                  <a:lnTo>
                    <a:pt x="3119" y="2084"/>
                  </a:lnTo>
                  <a:lnTo>
                    <a:pt x="3137" y="2091"/>
                  </a:lnTo>
                  <a:lnTo>
                    <a:pt x="3159" y="2093"/>
                  </a:lnTo>
                  <a:lnTo>
                    <a:pt x="3179" y="2091"/>
                  </a:lnTo>
                  <a:lnTo>
                    <a:pt x="3199" y="2084"/>
                  </a:lnTo>
                  <a:lnTo>
                    <a:pt x="3216" y="2074"/>
                  </a:lnTo>
                  <a:lnTo>
                    <a:pt x="3230" y="2059"/>
                  </a:lnTo>
                  <a:lnTo>
                    <a:pt x="3241" y="2041"/>
                  </a:lnTo>
                  <a:lnTo>
                    <a:pt x="3247" y="2023"/>
                  </a:lnTo>
                  <a:lnTo>
                    <a:pt x="3250" y="2001"/>
                  </a:lnTo>
                  <a:lnTo>
                    <a:pt x="3247" y="1980"/>
                  </a:lnTo>
                  <a:lnTo>
                    <a:pt x="3241" y="1960"/>
                  </a:lnTo>
                  <a:lnTo>
                    <a:pt x="3230" y="1944"/>
                  </a:lnTo>
                  <a:lnTo>
                    <a:pt x="3216" y="1929"/>
                  </a:lnTo>
                  <a:lnTo>
                    <a:pt x="3199" y="1918"/>
                  </a:lnTo>
                  <a:lnTo>
                    <a:pt x="3179" y="1911"/>
                  </a:lnTo>
                  <a:lnTo>
                    <a:pt x="3159" y="1908"/>
                  </a:lnTo>
                  <a:close/>
                  <a:moveTo>
                    <a:pt x="2863" y="1452"/>
                  </a:moveTo>
                  <a:lnTo>
                    <a:pt x="2846" y="1453"/>
                  </a:lnTo>
                  <a:lnTo>
                    <a:pt x="2828" y="1458"/>
                  </a:lnTo>
                  <a:lnTo>
                    <a:pt x="2812" y="1467"/>
                  </a:lnTo>
                  <a:lnTo>
                    <a:pt x="2796" y="1480"/>
                  </a:lnTo>
                  <a:lnTo>
                    <a:pt x="2435" y="1845"/>
                  </a:lnTo>
                  <a:lnTo>
                    <a:pt x="2416" y="1836"/>
                  </a:lnTo>
                  <a:lnTo>
                    <a:pt x="2396" y="1827"/>
                  </a:lnTo>
                  <a:lnTo>
                    <a:pt x="2374" y="1822"/>
                  </a:lnTo>
                  <a:lnTo>
                    <a:pt x="2350" y="1821"/>
                  </a:lnTo>
                  <a:lnTo>
                    <a:pt x="2324" y="1823"/>
                  </a:lnTo>
                  <a:lnTo>
                    <a:pt x="2297" y="1829"/>
                  </a:lnTo>
                  <a:lnTo>
                    <a:pt x="2272" y="1840"/>
                  </a:lnTo>
                  <a:lnTo>
                    <a:pt x="2251" y="1854"/>
                  </a:lnTo>
                  <a:lnTo>
                    <a:pt x="2230" y="1871"/>
                  </a:lnTo>
                  <a:lnTo>
                    <a:pt x="1860" y="1579"/>
                  </a:lnTo>
                  <a:lnTo>
                    <a:pt x="1844" y="1568"/>
                  </a:lnTo>
                  <a:lnTo>
                    <a:pt x="1828" y="1563"/>
                  </a:lnTo>
                  <a:lnTo>
                    <a:pt x="1810" y="1561"/>
                  </a:lnTo>
                  <a:lnTo>
                    <a:pt x="1794" y="1562"/>
                  </a:lnTo>
                  <a:lnTo>
                    <a:pt x="1777" y="1567"/>
                  </a:lnTo>
                  <a:lnTo>
                    <a:pt x="1763" y="1576"/>
                  </a:lnTo>
                  <a:lnTo>
                    <a:pt x="1750" y="1588"/>
                  </a:lnTo>
                  <a:lnTo>
                    <a:pt x="1741" y="1604"/>
                  </a:lnTo>
                  <a:lnTo>
                    <a:pt x="1737" y="1619"/>
                  </a:lnTo>
                  <a:lnTo>
                    <a:pt x="1736" y="1636"/>
                  </a:lnTo>
                  <a:lnTo>
                    <a:pt x="1738" y="1654"/>
                  </a:lnTo>
                  <a:lnTo>
                    <a:pt x="1745" y="1669"/>
                  </a:lnTo>
                  <a:lnTo>
                    <a:pt x="1755" y="1685"/>
                  </a:lnTo>
                  <a:lnTo>
                    <a:pt x="1768" y="1698"/>
                  </a:lnTo>
                  <a:lnTo>
                    <a:pt x="2173" y="2015"/>
                  </a:lnTo>
                  <a:lnTo>
                    <a:pt x="2177" y="2047"/>
                  </a:lnTo>
                  <a:lnTo>
                    <a:pt x="2186" y="2076"/>
                  </a:lnTo>
                  <a:lnTo>
                    <a:pt x="2199" y="2103"/>
                  </a:lnTo>
                  <a:lnTo>
                    <a:pt x="2217" y="2127"/>
                  </a:lnTo>
                  <a:lnTo>
                    <a:pt x="2238" y="2146"/>
                  </a:lnTo>
                  <a:lnTo>
                    <a:pt x="2262" y="2163"/>
                  </a:lnTo>
                  <a:lnTo>
                    <a:pt x="2289" y="2177"/>
                  </a:lnTo>
                  <a:lnTo>
                    <a:pt x="2319" y="2184"/>
                  </a:lnTo>
                  <a:lnTo>
                    <a:pt x="2349" y="2187"/>
                  </a:lnTo>
                  <a:lnTo>
                    <a:pt x="2381" y="2184"/>
                  </a:lnTo>
                  <a:lnTo>
                    <a:pt x="2412" y="2175"/>
                  </a:lnTo>
                  <a:lnTo>
                    <a:pt x="2440" y="2162"/>
                  </a:lnTo>
                  <a:lnTo>
                    <a:pt x="2464" y="2144"/>
                  </a:lnTo>
                  <a:lnTo>
                    <a:pt x="2486" y="2122"/>
                  </a:lnTo>
                  <a:lnTo>
                    <a:pt x="2503" y="2098"/>
                  </a:lnTo>
                  <a:lnTo>
                    <a:pt x="2517" y="2069"/>
                  </a:lnTo>
                  <a:lnTo>
                    <a:pt x="2525" y="2038"/>
                  </a:lnTo>
                  <a:lnTo>
                    <a:pt x="2528" y="2006"/>
                  </a:lnTo>
                  <a:lnTo>
                    <a:pt x="2527" y="1994"/>
                  </a:lnTo>
                  <a:lnTo>
                    <a:pt x="2524" y="1982"/>
                  </a:lnTo>
                  <a:lnTo>
                    <a:pt x="2521" y="1971"/>
                  </a:lnTo>
                  <a:lnTo>
                    <a:pt x="2901" y="1586"/>
                  </a:lnTo>
                  <a:lnTo>
                    <a:pt x="2914" y="1570"/>
                  </a:lnTo>
                  <a:lnTo>
                    <a:pt x="2923" y="1554"/>
                  </a:lnTo>
                  <a:lnTo>
                    <a:pt x="2928" y="1536"/>
                  </a:lnTo>
                  <a:lnTo>
                    <a:pt x="2929" y="1518"/>
                  </a:lnTo>
                  <a:lnTo>
                    <a:pt x="2926" y="1501"/>
                  </a:lnTo>
                  <a:lnTo>
                    <a:pt x="2920" y="1485"/>
                  </a:lnTo>
                  <a:lnTo>
                    <a:pt x="2909" y="1472"/>
                  </a:lnTo>
                  <a:lnTo>
                    <a:pt x="2896" y="1461"/>
                  </a:lnTo>
                  <a:lnTo>
                    <a:pt x="2880" y="1454"/>
                  </a:lnTo>
                  <a:lnTo>
                    <a:pt x="2863" y="1452"/>
                  </a:lnTo>
                  <a:close/>
                  <a:moveTo>
                    <a:pt x="2350" y="1091"/>
                  </a:moveTo>
                  <a:lnTo>
                    <a:pt x="2330" y="1093"/>
                  </a:lnTo>
                  <a:lnTo>
                    <a:pt x="2311" y="1100"/>
                  </a:lnTo>
                  <a:lnTo>
                    <a:pt x="2294" y="1111"/>
                  </a:lnTo>
                  <a:lnTo>
                    <a:pt x="2281" y="1125"/>
                  </a:lnTo>
                  <a:lnTo>
                    <a:pt x="2269" y="1143"/>
                  </a:lnTo>
                  <a:lnTo>
                    <a:pt x="2263" y="1162"/>
                  </a:lnTo>
                  <a:lnTo>
                    <a:pt x="2260" y="1184"/>
                  </a:lnTo>
                  <a:lnTo>
                    <a:pt x="2263" y="1204"/>
                  </a:lnTo>
                  <a:lnTo>
                    <a:pt x="2269" y="1224"/>
                  </a:lnTo>
                  <a:lnTo>
                    <a:pt x="2281" y="1241"/>
                  </a:lnTo>
                  <a:lnTo>
                    <a:pt x="2294" y="1255"/>
                  </a:lnTo>
                  <a:lnTo>
                    <a:pt x="2311" y="1266"/>
                  </a:lnTo>
                  <a:lnTo>
                    <a:pt x="2330" y="1273"/>
                  </a:lnTo>
                  <a:lnTo>
                    <a:pt x="2350" y="1275"/>
                  </a:lnTo>
                  <a:lnTo>
                    <a:pt x="2372" y="1273"/>
                  </a:lnTo>
                  <a:lnTo>
                    <a:pt x="2391" y="1266"/>
                  </a:lnTo>
                  <a:lnTo>
                    <a:pt x="2408" y="1255"/>
                  </a:lnTo>
                  <a:lnTo>
                    <a:pt x="2422" y="1241"/>
                  </a:lnTo>
                  <a:lnTo>
                    <a:pt x="2433" y="1224"/>
                  </a:lnTo>
                  <a:lnTo>
                    <a:pt x="2440" y="1204"/>
                  </a:lnTo>
                  <a:lnTo>
                    <a:pt x="2442" y="1184"/>
                  </a:lnTo>
                  <a:lnTo>
                    <a:pt x="2440" y="1162"/>
                  </a:lnTo>
                  <a:lnTo>
                    <a:pt x="2433" y="1143"/>
                  </a:lnTo>
                  <a:lnTo>
                    <a:pt x="2422" y="1125"/>
                  </a:lnTo>
                  <a:lnTo>
                    <a:pt x="2408" y="1111"/>
                  </a:lnTo>
                  <a:lnTo>
                    <a:pt x="2391" y="1100"/>
                  </a:lnTo>
                  <a:lnTo>
                    <a:pt x="2372" y="1093"/>
                  </a:lnTo>
                  <a:lnTo>
                    <a:pt x="2350" y="1091"/>
                  </a:lnTo>
                  <a:close/>
                  <a:moveTo>
                    <a:pt x="256" y="692"/>
                  </a:moveTo>
                  <a:lnTo>
                    <a:pt x="256" y="2499"/>
                  </a:lnTo>
                  <a:lnTo>
                    <a:pt x="1491" y="2499"/>
                  </a:lnTo>
                  <a:lnTo>
                    <a:pt x="1457" y="2434"/>
                  </a:lnTo>
                  <a:lnTo>
                    <a:pt x="1428" y="2368"/>
                  </a:lnTo>
                  <a:lnTo>
                    <a:pt x="1404" y="2298"/>
                  </a:lnTo>
                  <a:lnTo>
                    <a:pt x="1385" y="2226"/>
                  </a:lnTo>
                  <a:lnTo>
                    <a:pt x="1371" y="2154"/>
                  </a:lnTo>
                  <a:lnTo>
                    <a:pt x="1362" y="2078"/>
                  </a:lnTo>
                  <a:lnTo>
                    <a:pt x="1360" y="2001"/>
                  </a:lnTo>
                  <a:lnTo>
                    <a:pt x="1362" y="1926"/>
                  </a:lnTo>
                  <a:lnTo>
                    <a:pt x="1370" y="1852"/>
                  </a:lnTo>
                  <a:lnTo>
                    <a:pt x="1384" y="1779"/>
                  </a:lnTo>
                  <a:lnTo>
                    <a:pt x="1402" y="1710"/>
                  </a:lnTo>
                  <a:lnTo>
                    <a:pt x="1426" y="1641"/>
                  </a:lnTo>
                  <a:lnTo>
                    <a:pt x="1454" y="1576"/>
                  </a:lnTo>
                  <a:lnTo>
                    <a:pt x="1485" y="1512"/>
                  </a:lnTo>
                  <a:lnTo>
                    <a:pt x="1522" y="1452"/>
                  </a:lnTo>
                  <a:lnTo>
                    <a:pt x="1562" y="1394"/>
                  </a:lnTo>
                  <a:lnTo>
                    <a:pt x="1607" y="1340"/>
                  </a:lnTo>
                  <a:lnTo>
                    <a:pt x="1472" y="1340"/>
                  </a:lnTo>
                  <a:lnTo>
                    <a:pt x="1472" y="1040"/>
                  </a:lnTo>
                  <a:lnTo>
                    <a:pt x="1768" y="1040"/>
                  </a:lnTo>
                  <a:lnTo>
                    <a:pt x="1768" y="1191"/>
                  </a:lnTo>
                  <a:lnTo>
                    <a:pt x="1823" y="1152"/>
                  </a:lnTo>
                  <a:lnTo>
                    <a:pt x="1882" y="1117"/>
                  </a:lnTo>
                  <a:lnTo>
                    <a:pt x="1943" y="1087"/>
                  </a:lnTo>
                  <a:lnTo>
                    <a:pt x="2006" y="1060"/>
                  </a:lnTo>
                  <a:lnTo>
                    <a:pt x="2072" y="1038"/>
                  </a:lnTo>
                  <a:lnTo>
                    <a:pt x="2139" y="1020"/>
                  </a:lnTo>
                  <a:lnTo>
                    <a:pt x="2208" y="1008"/>
                  </a:lnTo>
                  <a:lnTo>
                    <a:pt x="2278" y="1000"/>
                  </a:lnTo>
                  <a:lnTo>
                    <a:pt x="2350" y="998"/>
                  </a:lnTo>
                  <a:lnTo>
                    <a:pt x="2400" y="999"/>
                  </a:lnTo>
                  <a:lnTo>
                    <a:pt x="2448" y="1003"/>
                  </a:lnTo>
                  <a:lnTo>
                    <a:pt x="2495" y="1009"/>
                  </a:lnTo>
                  <a:lnTo>
                    <a:pt x="2495" y="692"/>
                  </a:lnTo>
                  <a:lnTo>
                    <a:pt x="256" y="692"/>
                  </a:lnTo>
                  <a:close/>
                  <a:moveTo>
                    <a:pt x="901" y="206"/>
                  </a:moveTo>
                  <a:lnTo>
                    <a:pt x="901" y="455"/>
                  </a:lnTo>
                  <a:lnTo>
                    <a:pt x="1850" y="455"/>
                  </a:lnTo>
                  <a:lnTo>
                    <a:pt x="1850" y="206"/>
                  </a:lnTo>
                  <a:lnTo>
                    <a:pt x="901" y="206"/>
                  </a:lnTo>
                  <a:close/>
                  <a:moveTo>
                    <a:pt x="208" y="0"/>
                  </a:moveTo>
                  <a:lnTo>
                    <a:pt x="2544" y="0"/>
                  </a:lnTo>
                  <a:lnTo>
                    <a:pt x="2577" y="3"/>
                  </a:lnTo>
                  <a:lnTo>
                    <a:pt x="2609" y="11"/>
                  </a:lnTo>
                  <a:lnTo>
                    <a:pt x="2639" y="23"/>
                  </a:lnTo>
                  <a:lnTo>
                    <a:pt x="2667" y="41"/>
                  </a:lnTo>
                  <a:lnTo>
                    <a:pt x="2690" y="62"/>
                  </a:lnTo>
                  <a:lnTo>
                    <a:pt x="2711" y="86"/>
                  </a:lnTo>
                  <a:lnTo>
                    <a:pt x="2728" y="114"/>
                  </a:lnTo>
                  <a:lnTo>
                    <a:pt x="2741" y="144"/>
                  </a:lnTo>
                  <a:lnTo>
                    <a:pt x="2749" y="176"/>
                  </a:lnTo>
                  <a:lnTo>
                    <a:pt x="2752" y="211"/>
                  </a:lnTo>
                  <a:lnTo>
                    <a:pt x="2752" y="1084"/>
                  </a:lnTo>
                  <a:lnTo>
                    <a:pt x="2820" y="1117"/>
                  </a:lnTo>
                  <a:lnTo>
                    <a:pt x="2885" y="1156"/>
                  </a:lnTo>
                  <a:lnTo>
                    <a:pt x="2946" y="1199"/>
                  </a:lnTo>
                  <a:lnTo>
                    <a:pt x="3005" y="1247"/>
                  </a:lnTo>
                  <a:lnTo>
                    <a:pt x="3059" y="1299"/>
                  </a:lnTo>
                  <a:lnTo>
                    <a:pt x="3111" y="1356"/>
                  </a:lnTo>
                  <a:lnTo>
                    <a:pt x="3157" y="1415"/>
                  </a:lnTo>
                  <a:lnTo>
                    <a:pt x="3198" y="1479"/>
                  </a:lnTo>
                  <a:lnTo>
                    <a:pt x="3235" y="1545"/>
                  </a:lnTo>
                  <a:lnTo>
                    <a:pt x="3267" y="1616"/>
                  </a:lnTo>
                  <a:lnTo>
                    <a:pt x="3293" y="1688"/>
                  </a:lnTo>
                  <a:lnTo>
                    <a:pt x="3315" y="1764"/>
                  </a:lnTo>
                  <a:lnTo>
                    <a:pt x="3330" y="1841"/>
                  </a:lnTo>
                  <a:lnTo>
                    <a:pt x="3340" y="1920"/>
                  </a:lnTo>
                  <a:lnTo>
                    <a:pt x="3343" y="2001"/>
                  </a:lnTo>
                  <a:lnTo>
                    <a:pt x="3341" y="2080"/>
                  </a:lnTo>
                  <a:lnTo>
                    <a:pt x="3331" y="2157"/>
                  </a:lnTo>
                  <a:lnTo>
                    <a:pt x="3317" y="2232"/>
                  </a:lnTo>
                  <a:lnTo>
                    <a:pt x="3298" y="2304"/>
                  </a:lnTo>
                  <a:lnTo>
                    <a:pt x="3272" y="2375"/>
                  </a:lnTo>
                  <a:lnTo>
                    <a:pt x="3242" y="2443"/>
                  </a:lnTo>
                  <a:lnTo>
                    <a:pt x="3208" y="2508"/>
                  </a:lnTo>
                  <a:lnTo>
                    <a:pt x="3168" y="2570"/>
                  </a:lnTo>
                  <a:lnTo>
                    <a:pt x="3125" y="2629"/>
                  </a:lnTo>
                  <a:lnTo>
                    <a:pt x="3078" y="2685"/>
                  </a:lnTo>
                  <a:lnTo>
                    <a:pt x="3026" y="2736"/>
                  </a:lnTo>
                  <a:lnTo>
                    <a:pt x="2972" y="2785"/>
                  </a:lnTo>
                  <a:lnTo>
                    <a:pt x="2913" y="2828"/>
                  </a:lnTo>
                  <a:lnTo>
                    <a:pt x="2852" y="2868"/>
                  </a:lnTo>
                  <a:lnTo>
                    <a:pt x="2787" y="2903"/>
                  </a:lnTo>
                  <a:lnTo>
                    <a:pt x="2720" y="2933"/>
                  </a:lnTo>
                  <a:lnTo>
                    <a:pt x="2650" y="2958"/>
                  </a:lnTo>
                  <a:lnTo>
                    <a:pt x="2578" y="2978"/>
                  </a:lnTo>
                  <a:lnTo>
                    <a:pt x="2504" y="2993"/>
                  </a:lnTo>
                  <a:lnTo>
                    <a:pt x="2428" y="3002"/>
                  </a:lnTo>
                  <a:lnTo>
                    <a:pt x="2350" y="3005"/>
                  </a:lnTo>
                  <a:lnTo>
                    <a:pt x="2273" y="3002"/>
                  </a:lnTo>
                  <a:lnTo>
                    <a:pt x="2198" y="2993"/>
                  </a:lnTo>
                  <a:lnTo>
                    <a:pt x="2124" y="2978"/>
                  </a:lnTo>
                  <a:lnTo>
                    <a:pt x="2052" y="2958"/>
                  </a:lnTo>
                  <a:lnTo>
                    <a:pt x="1983" y="2933"/>
                  </a:lnTo>
                  <a:lnTo>
                    <a:pt x="1916" y="2903"/>
                  </a:lnTo>
                  <a:lnTo>
                    <a:pt x="1852" y="2868"/>
                  </a:lnTo>
                  <a:lnTo>
                    <a:pt x="1791" y="2828"/>
                  </a:lnTo>
                  <a:lnTo>
                    <a:pt x="1733" y="2785"/>
                  </a:lnTo>
                  <a:lnTo>
                    <a:pt x="208" y="2785"/>
                  </a:lnTo>
                  <a:lnTo>
                    <a:pt x="174" y="2782"/>
                  </a:lnTo>
                  <a:lnTo>
                    <a:pt x="142" y="2774"/>
                  </a:lnTo>
                  <a:lnTo>
                    <a:pt x="112" y="2761"/>
                  </a:lnTo>
                  <a:lnTo>
                    <a:pt x="85" y="2744"/>
                  </a:lnTo>
                  <a:lnTo>
                    <a:pt x="61" y="2723"/>
                  </a:lnTo>
                  <a:lnTo>
                    <a:pt x="40" y="2698"/>
                  </a:lnTo>
                  <a:lnTo>
                    <a:pt x="24" y="2671"/>
                  </a:lnTo>
                  <a:lnTo>
                    <a:pt x="10" y="2641"/>
                  </a:lnTo>
                  <a:lnTo>
                    <a:pt x="3" y="2609"/>
                  </a:lnTo>
                  <a:lnTo>
                    <a:pt x="0" y="2575"/>
                  </a:lnTo>
                  <a:lnTo>
                    <a:pt x="0" y="211"/>
                  </a:lnTo>
                  <a:lnTo>
                    <a:pt x="3" y="176"/>
                  </a:lnTo>
                  <a:lnTo>
                    <a:pt x="10" y="144"/>
                  </a:lnTo>
                  <a:lnTo>
                    <a:pt x="24" y="114"/>
                  </a:lnTo>
                  <a:lnTo>
                    <a:pt x="40" y="86"/>
                  </a:lnTo>
                  <a:lnTo>
                    <a:pt x="61" y="62"/>
                  </a:lnTo>
                  <a:lnTo>
                    <a:pt x="85" y="41"/>
                  </a:lnTo>
                  <a:lnTo>
                    <a:pt x="112" y="23"/>
                  </a:lnTo>
                  <a:lnTo>
                    <a:pt x="142" y="11"/>
                  </a:lnTo>
                  <a:lnTo>
                    <a:pt x="174" y="3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0776964" y="2970584"/>
            <a:ext cx="565718" cy="624887"/>
            <a:chOff x="1092200" y="1422400"/>
            <a:chExt cx="622301" cy="687388"/>
          </a:xfrm>
          <a:solidFill>
            <a:schemeClr val="accent1"/>
          </a:solidFill>
        </p:grpSpPr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1160463" y="1471613"/>
              <a:ext cx="88900" cy="284163"/>
            </a:xfrm>
            <a:custGeom>
              <a:avLst/>
              <a:gdLst>
                <a:gd name="T0" fmla="*/ 352 w 447"/>
                <a:gd name="T1" fmla="*/ 5 h 1431"/>
                <a:gd name="T2" fmla="*/ 390 w 447"/>
                <a:gd name="T3" fmla="*/ 28 h 1431"/>
                <a:gd name="T4" fmla="*/ 433 w 447"/>
                <a:gd name="T5" fmla="*/ 74 h 1431"/>
                <a:gd name="T6" fmla="*/ 446 w 447"/>
                <a:gd name="T7" fmla="*/ 112 h 1431"/>
                <a:gd name="T8" fmla="*/ 444 w 447"/>
                <a:gd name="T9" fmla="*/ 152 h 1431"/>
                <a:gd name="T10" fmla="*/ 424 w 447"/>
                <a:gd name="T11" fmla="*/ 188 h 1431"/>
                <a:gd name="T12" fmla="*/ 405 w 447"/>
                <a:gd name="T13" fmla="*/ 209 h 1431"/>
                <a:gd name="T14" fmla="*/ 338 w 447"/>
                <a:gd name="T15" fmla="*/ 310 h 1431"/>
                <a:gd name="T16" fmla="*/ 286 w 447"/>
                <a:gd name="T17" fmla="*/ 420 h 1431"/>
                <a:gd name="T18" fmla="*/ 251 w 447"/>
                <a:gd name="T19" fmla="*/ 534 h 1431"/>
                <a:gd name="T20" fmla="*/ 235 w 447"/>
                <a:gd name="T21" fmla="*/ 652 h 1431"/>
                <a:gd name="T22" fmla="*/ 234 w 447"/>
                <a:gd name="T23" fmla="*/ 770 h 1431"/>
                <a:gd name="T24" fmla="*/ 249 w 447"/>
                <a:gd name="T25" fmla="*/ 888 h 1431"/>
                <a:gd name="T26" fmla="*/ 283 w 447"/>
                <a:gd name="T27" fmla="*/ 1002 h 1431"/>
                <a:gd name="T28" fmla="*/ 333 w 447"/>
                <a:gd name="T29" fmla="*/ 1112 h 1431"/>
                <a:gd name="T30" fmla="*/ 392 w 447"/>
                <a:gd name="T31" fmla="*/ 1202 h 1431"/>
                <a:gd name="T32" fmla="*/ 437 w 447"/>
                <a:gd name="T33" fmla="*/ 1262 h 1431"/>
                <a:gd name="T34" fmla="*/ 447 w 447"/>
                <a:gd name="T35" fmla="*/ 1300 h 1431"/>
                <a:gd name="T36" fmla="*/ 442 w 447"/>
                <a:gd name="T37" fmla="*/ 1339 h 1431"/>
                <a:gd name="T38" fmla="*/ 420 w 447"/>
                <a:gd name="T39" fmla="*/ 1373 h 1431"/>
                <a:gd name="T40" fmla="*/ 372 w 447"/>
                <a:gd name="T41" fmla="*/ 1418 h 1431"/>
                <a:gd name="T42" fmla="*/ 329 w 447"/>
                <a:gd name="T43" fmla="*/ 1431 h 1431"/>
                <a:gd name="T44" fmla="*/ 287 w 447"/>
                <a:gd name="T45" fmla="*/ 1424 h 1431"/>
                <a:gd name="T46" fmla="*/ 250 w 447"/>
                <a:gd name="T47" fmla="*/ 1398 h 1431"/>
                <a:gd name="T48" fmla="*/ 179 w 447"/>
                <a:gd name="T49" fmla="*/ 1303 h 1431"/>
                <a:gd name="T50" fmla="*/ 107 w 447"/>
                <a:gd name="T51" fmla="*/ 1179 h 1431"/>
                <a:gd name="T52" fmla="*/ 49 w 447"/>
                <a:gd name="T53" fmla="*/ 1036 h 1431"/>
                <a:gd name="T54" fmla="*/ 12 w 447"/>
                <a:gd name="T55" fmla="*/ 878 h 1431"/>
                <a:gd name="T56" fmla="*/ 0 w 447"/>
                <a:gd name="T57" fmla="*/ 715 h 1431"/>
                <a:gd name="T58" fmla="*/ 12 w 447"/>
                <a:gd name="T59" fmla="*/ 553 h 1431"/>
                <a:gd name="T60" fmla="*/ 49 w 447"/>
                <a:gd name="T61" fmla="*/ 395 h 1431"/>
                <a:gd name="T62" fmla="*/ 105 w 447"/>
                <a:gd name="T63" fmla="*/ 256 h 1431"/>
                <a:gd name="T64" fmla="*/ 170 w 447"/>
                <a:gd name="T65" fmla="*/ 140 h 1431"/>
                <a:gd name="T66" fmla="*/ 250 w 447"/>
                <a:gd name="T67" fmla="*/ 33 h 1431"/>
                <a:gd name="T68" fmla="*/ 287 w 447"/>
                <a:gd name="T69" fmla="*/ 7 h 1431"/>
                <a:gd name="T70" fmla="*/ 329 w 447"/>
                <a:gd name="T71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7" h="1431">
                  <a:moveTo>
                    <a:pt x="329" y="0"/>
                  </a:moveTo>
                  <a:lnTo>
                    <a:pt x="352" y="5"/>
                  </a:lnTo>
                  <a:lnTo>
                    <a:pt x="372" y="14"/>
                  </a:lnTo>
                  <a:lnTo>
                    <a:pt x="390" y="28"/>
                  </a:lnTo>
                  <a:lnTo>
                    <a:pt x="420" y="58"/>
                  </a:lnTo>
                  <a:lnTo>
                    <a:pt x="433" y="74"/>
                  </a:lnTo>
                  <a:lnTo>
                    <a:pt x="442" y="93"/>
                  </a:lnTo>
                  <a:lnTo>
                    <a:pt x="446" y="112"/>
                  </a:lnTo>
                  <a:lnTo>
                    <a:pt x="447" y="132"/>
                  </a:lnTo>
                  <a:lnTo>
                    <a:pt x="444" y="152"/>
                  </a:lnTo>
                  <a:lnTo>
                    <a:pt x="436" y="171"/>
                  </a:lnTo>
                  <a:lnTo>
                    <a:pt x="424" y="188"/>
                  </a:lnTo>
                  <a:lnTo>
                    <a:pt x="413" y="200"/>
                  </a:lnTo>
                  <a:lnTo>
                    <a:pt x="405" y="209"/>
                  </a:lnTo>
                  <a:lnTo>
                    <a:pt x="370" y="258"/>
                  </a:lnTo>
                  <a:lnTo>
                    <a:pt x="338" y="310"/>
                  </a:lnTo>
                  <a:lnTo>
                    <a:pt x="310" y="365"/>
                  </a:lnTo>
                  <a:lnTo>
                    <a:pt x="286" y="420"/>
                  </a:lnTo>
                  <a:lnTo>
                    <a:pt x="267" y="477"/>
                  </a:lnTo>
                  <a:lnTo>
                    <a:pt x="251" y="534"/>
                  </a:lnTo>
                  <a:lnTo>
                    <a:pt x="241" y="593"/>
                  </a:lnTo>
                  <a:lnTo>
                    <a:pt x="235" y="652"/>
                  </a:lnTo>
                  <a:lnTo>
                    <a:pt x="231" y="711"/>
                  </a:lnTo>
                  <a:lnTo>
                    <a:pt x="234" y="770"/>
                  </a:lnTo>
                  <a:lnTo>
                    <a:pt x="240" y="829"/>
                  </a:lnTo>
                  <a:lnTo>
                    <a:pt x="249" y="888"/>
                  </a:lnTo>
                  <a:lnTo>
                    <a:pt x="264" y="946"/>
                  </a:lnTo>
                  <a:lnTo>
                    <a:pt x="283" y="1002"/>
                  </a:lnTo>
                  <a:lnTo>
                    <a:pt x="305" y="1058"/>
                  </a:lnTo>
                  <a:lnTo>
                    <a:pt x="333" y="1112"/>
                  </a:lnTo>
                  <a:lnTo>
                    <a:pt x="361" y="1158"/>
                  </a:lnTo>
                  <a:lnTo>
                    <a:pt x="392" y="1202"/>
                  </a:lnTo>
                  <a:lnTo>
                    <a:pt x="425" y="1245"/>
                  </a:lnTo>
                  <a:lnTo>
                    <a:pt x="437" y="1262"/>
                  </a:lnTo>
                  <a:lnTo>
                    <a:pt x="444" y="1280"/>
                  </a:lnTo>
                  <a:lnTo>
                    <a:pt x="447" y="1300"/>
                  </a:lnTo>
                  <a:lnTo>
                    <a:pt x="446" y="1320"/>
                  </a:lnTo>
                  <a:lnTo>
                    <a:pt x="442" y="1339"/>
                  </a:lnTo>
                  <a:lnTo>
                    <a:pt x="433" y="1357"/>
                  </a:lnTo>
                  <a:lnTo>
                    <a:pt x="420" y="1373"/>
                  </a:lnTo>
                  <a:lnTo>
                    <a:pt x="390" y="1403"/>
                  </a:lnTo>
                  <a:lnTo>
                    <a:pt x="372" y="1418"/>
                  </a:lnTo>
                  <a:lnTo>
                    <a:pt x="352" y="1426"/>
                  </a:lnTo>
                  <a:lnTo>
                    <a:pt x="329" y="1431"/>
                  </a:lnTo>
                  <a:lnTo>
                    <a:pt x="308" y="1430"/>
                  </a:lnTo>
                  <a:lnTo>
                    <a:pt x="287" y="1424"/>
                  </a:lnTo>
                  <a:lnTo>
                    <a:pt x="267" y="1414"/>
                  </a:lnTo>
                  <a:lnTo>
                    <a:pt x="250" y="1398"/>
                  </a:lnTo>
                  <a:lnTo>
                    <a:pt x="214" y="1352"/>
                  </a:lnTo>
                  <a:lnTo>
                    <a:pt x="179" y="1303"/>
                  </a:lnTo>
                  <a:lnTo>
                    <a:pt x="141" y="1242"/>
                  </a:lnTo>
                  <a:lnTo>
                    <a:pt x="107" y="1179"/>
                  </a:lnTo>
                  <a:lnTo>
                    <a:pt x="78" y="1113"/>
                  </a:lnTo>
                  <a:lnTo>
                    <a:pt x="49" y="1036"/>
                  </a:lnTo>
                  <a:lnTo>
                    <a:pt x="28" y="958"/>
                  </a:lnTo>
                  <a:lnTo>
                    <a:pt x="12" y="878"/>
                  </a:lnTo>
                  <a:lnTo>
                    <a:pt x="3" y="797"/>
                  </a:lnTo>
                  <a:lnTo>
                    <a:pt x="0" y="715"/>
                  </a:lnTo>
                  <a:lnTo>
                    <a:pt x="3" y="634"/>
                  </a:lnTo>
                  <a:lnTo>
                    <a:pt x="12" y="553"/>
                  </a:lnTo>
                  <a:lnTo>
                    <a:pt x="28" y="473"/>
                  </a:lnTo>
                  <a:lnTo>
                    <a:pt x="49" y="395"/>
                  </a:lnTo>
                  <a:lnTo>
                    <a:pt x="78" y="318"/>
                  </a:lnTo>
                  <a:lnTo>
                    <a:pt x="105" y="256"/>
                  </a:lnTo>
                  <a:lnTo>
                    <a:pt x="136" y="197"/>
                  </a:lnTo>
                  <a:lnTo>
                    <a:pt x="170" y="140"/>
                  </a:lnTo>
                  <a:lnTo>
                    <a:pt x="209" y="86"/>
                  </a:lnTo>
                  <a:lnTo>
                    <a:pt x="250" y="33"/>
                  </a:lnTo>
                  <a:lnTo>
                    <a:pt x="267" y="17"/>
                  </a:lnTo>
                  <a:lnTo>
                    <a:pt x="287" y="7"/>
                  </a:lnTo>
                  <a:lnTo>
                    <a:pt x="308" y="1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Freeform 26"/>
            <p:cNvSpPr>
              <a:spLocks/>
            </p:cNvSpPr>
            <p:nvPr/>
          </p:nvSpPr>
          <p:spPr bwMode="auto">
            <a:xfrm>
              <a:off x="1092200" y="1422400"/>
              <a:ext cx="107950" cy="382588"/>
            </a:xfrm>
            <a:custGeom>
              <a:avLst/>
              <a:gdLst>
                <a:gd name="T0" fmla="*/ 452 w 548"/>
                <a:gd name="T1" fmla="*/ 5 h 1922"/>
                <a:gd name="T2" fmla="*/ 490 w 548"/>
                <a:gd name="T3" fmla="*/ 29 h 1922"/>
                <a:gd name="T4" fmla="*/ 533 w 548"/>
                <a:gd name="T5" fmla="*/ 75 h 1922"/>
                <a:gd name="T6" fmla="*/ 547 w 548"/>
                <a:gd name="T7" fmla="*/ 112 h 1922"/>
                <a:gd name="T8" fmla="*/ 545 w 548"/>
                <a:gd name="T9" fmla="*/ 152 h 1922"/>
                <a:gd name="T10" fmla="*/ 525 w 548"/>
                <a:gd name="T11" fmla="*/ 187 h 1922"/>
                <a:gd name="T12" fmla="*/ 429 w 548"/>
                <a:gd name="T13" fmla="*/ 313 h 1922"/>
                <a:gd name="T14" fmla="*/ 350 w 548"/>
                <a:gd name="T15" fmla="*/ 448 h 1922"/>
                <a:gd name="T16" fmla="*/ 291 w 548"/>
                <a:gd name="T17" fmla="*/ 592 h 1922"/>
                <a:gd name="T18" fmla="*/ 253 w 548"/>
                <a:gd name="T19" fmla="*/ 737 h 1922"/>
                <a:gd name="T20" fmla="*/ 234 w 548"/>
                <a:gd name="T21" fmla="*/ 885 h 1922"/>
                <a:gd name="T22" fmla="*/ 234 w 548"/>
                <a:gd name="T23" fmla="*/ 1037 h 1922"/>
                <a:gd name="T24" fmla="*/ 253 w 548"/>
                <a:gd name="T25" fmla="*/ 1186 h 1922"/>
                <a:gd name="T26" fmla="*/ 291 w 548"/>
                <a:gd name="T27" fmla="*/ 1331 h 1922"/>
                <a:gd name="T28" fmla="*/ 349 w 548"/>
                <a:gd name="T29" fmla="*/ 1473 h 1922"/>
                <a:gd name="T30" fmla="*/ 426 w 548"/>
                <a:gd name="T31" fmla="*/ 1607 h 1922"/>
                <a:gd name="T32" fmla="*/ 521 w 548"/>
                <a:gd name="T33" fmla="*/ 1730 h 1922"/>
                <a:gd name="T34" fmla="*/ 524 w 548"/>
                <a:gd name="T35" fmla="*/ 1735 h 1922"/>
                <a:gd name="T36" fmla="*/ 544 w 548"/>
                <a:gd name="T37" fmla="*/ 1770 h 1922"/>
                <a:gd name="T38" fmla="*/ 547 w 548"/>
                <a:gd name="T39" fmla="*/ 1810 h 1922"/>
                <a:gd name="T40" fmla="*/ 533 w 548"/>
                <a:gd name="T41" fmla="*/ 1848 h 1922"/>
                <a:gd name="T42" fmla="*/ 490 w 548"/>
                <a:gd name="T43" fmla="*/ 1895 h 1922"/>
                <a:gd name="T44" fmla="*/ 452 w 548"/>
                <a:gd name="T45" fmla="*/ 1918 h 1922"/>
                <a:gd name="T46" fmla="*/ 410 w 548"/>
                <a:gd name="T47" fmla="*/ 1922 h 1922"/>
                <a:gd name="T48" fmla="*/ 369 w 548"/>
                <a:gd name="T49" fmla="*/ 1906 h 1922"/>
                <a:gd name="T50" fmla="*/ 301 w 548"/>
                <a:gd name="T51" fmla="*/ 1829 h 1922"/>
                <a:gd name="T52" fmla="*/ 211 w 548"/>
                <a:gd name="T53" fmla="*/ 1701 h 1922"/>
                <a:gd name="T54" fmla="*/ 134 w 548"/>
                <a:gd name="T55" fmla="*/ 1562 h 1922"/>
                <a:gd name="T56" fmla="*/ 71 w 548"/>
                <a:gd name="T57" fmla="*/ 1404 h 1922"/>
                <a:gd name="T58" fmla="*/ 25 w 548"/>
                <a:gd name="T59" fmla="*/ 1230 h 1922"/>
                <a:gd name="T60" fmla="*/ 2 w 548"/>
                <a:gd name="T61" fmla="*/ 1052 h 1922"/>
                <a:gd name="T62" fmla="*/ 2 w 548"/>
                <a:gd name="T63" fmla="*/ 871 h 1922"/>
                <a:gd name="T64" fmla="*/ 25 w 548"/>
                <a:gd name="T65" fmla="*/ 692 h 1922"/>
                <a:gd name="T66" fmla="*/ 71 w 548"/>
                <a:gd name="T67" fmla="*/ 518 h 1922"/>
                <a:gd name="T68" fmla="*/ 134 w 548"/>
                <a:gd name="T69" fmla="*/ 361 h 1922"/>
                <a:gd name="T70" fmla="*/ 211 w 548"/>
                <a:gd name="T71" fmla="*/ 222 h 1922"/>
                <a:gd name="T72" fmla="*/ 301 w 548"/>
                <a:gd name="T73" fmla="*/ 93 h 1922"/>
                <a:gd name="T74" fmla="*/ 369 w 548"/>
                <a:gd name="T75" fmla="*/ 17 h 1922"/>
                <a:gd name="T76" fmla="*/ 410 w 548"/>
                <a:gd name="T77" fmla="*/ 1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8" h="1922">
                  <a:moveTo>
                    <a:pt x="431" y="0"/>
                  </a:moveTo>
                  <a:lnTo>
                    <a:pt x="452" y="5"/>
                  </a:lnTo>
                  <a:lnTo>
                    <a:pt x="472" y="14"/>
                  </a:lnTo>
                  <a:lnTo>
                    <a:pt x="490" y="29"/>
                  </a:lnTo>
                  <a:lnTo>
                    <a:pt x="521" y="58"/>
                  </a:lnTo>
                  <a:lnTo>
                    <a:pt x="533" y="75"/>
                  </a:lnTo>
                  <a:lnTo>
                    <a:pt x="543" y="93"/>
                  </a:lnTo>
                  <a:lnTo>
                    <a:pt x="547" y="112"/>
                  </a:lnTo>
                  <a:lnTo>
                    <a:pt x="548" y="132"/>
                  </a:lnTo>
                  <a:lnTo>
                    <a:pt x="545" y="152"/>
                  </a:lnTo>
                  <a:lnTo>
                    <a:pt x="536" y="171"/>
                  </a:lnTo>
                  <a:lnTo>
                    <a:pt x="525" y="187"/>
                  </a:lnTo>
                  <a:lnTo>
                    <a:pt x="475" y="249"/>
                  </a:lnTo>
                  <a:lnTo>
                    <a:pt x="429" y="313"/>
                  </a:lnTo>
                  <a:lnTo>
                    <a:pt x="387" y="379"/>
                  </a:lnTo>
                  <a:lnTo>
                    <a:pt x="350" y="448"/>
                  </a:lnTo>
                  <a:lnTo>
                    <a:pt x="317" y="521"/>
                  </a:lnTo>
                  <a:lnTo>
                    <a:pt x="291" y="592"/>
                  </a:lnTo>
                  <a:lnTo>
                    <a:pt x="270" y="664"/>
                  </a:lnTo>
                  <a:lnTo>
                    <a:pt x="253" y="737"/>
                  </a:lnTo>
                  <a:lnTo>
                    <a:pt x="241" y="811"/>
                  </a:lnTo>
                  <a:lnTo>
                    <a:pt x="234" y="885"/>
                  </a:lnTo>
                  <a:lnTo>
                    <a:pt x="232" y="961"/>
                  </a:lnTo>
                  <a:lnTo>
                    <a:pt x="234" y="1037"/>
                  </a:lnTo>
                  <a:lnTo>
                    <a:pt x="241" y="1113"/>
                  </a:lnTo>
                  <a:lnTo>
                    <a:pt x="253" y="1186"/>
                  </a:lnTo>
                  <a:lnTo>
                    <a:pt x="270" y="1259"/>
                  </a:lnTo>
                  <a:lnTo>
                    <a:pt x="291" y="1331"/>
                  </a:lnTo>
                  <a:lnTo>
                    <a:pt x="317" y="1402"/>
                  </a:lnTo>
                  <a:lnTo>
                    <a:pt x="349" y="1473"/>
                  </a:lnTo>
                  <a:lnTo>
                    <a:pt x="386" y="1541"/>
                  </a:lnTo>
                  <a:lnTo>
                    <a:pt x="426" y="1607"/>
                  </a:lnTo>
                  <a:lnTo>
                    <a:pt x="471" y="1669"/>
                  </a:lnTo>
                  <a:lnTo>
                    <a:pt x="521" y="1730"/>
                  </a:lnTo>
                  <a:lnTo>
                    <a:pt x="522" y="1731"/>
                  </a:lnTo>
                  <a:lnTo>
                    <a:pt x="524" y="1735"/>
                  </a:lnTo>
                  <a:lnTo>
                    <a:pt x="536" y="1751"/>
                  </a:lnTo>
                  <a:lnTo>
                    <a:pt x="544" y="1770"/>
                  </a:lnTo>
                  <a:lnTo>
                    <a:pt x="548" y="1790"/>
                  </a:lnTo>
                  <a:lnTo>
                    <a:pt x="547" y="1810"/>
                  </a:lnTo>
                  <a:lnTo>
                    <a:pt x="543" y="1829"/>
                  </a:lnTo>
                  <a:lnTo>
                    <a:pt x="533" y="1848"/>
                  </a:lnTo>
                  <a:lnTo>
                    <a:pt x="521" y="1864"/>
                  </a:lnTo>
                  <a:lnTo>
                    <a:pt x="490" y="1895"/>
                  </a:lnTo>
                  <a:lnTo>
                    <a:pt x="472" y="1909"/>
                  </a:lnTo>
                  <a:lnTo>
                    <a:pt x="452" y="1918"/>
                  </a:lnTo>
                  <a:lnTo>
                    <a:pt x="431" y="1922"/>
                  </a:lnTo>
                  <a:lnTo>
                    <a:pt x="410" y="1922"/>
                  </a:lnTo>
                  <a:lnTo>
                    <a:pt x="389" y="1916"/>
                  </a:lnTo>
                  <a:lnTo>
                    <a:pt x="369" y="1906"/>
                  </a:lnTo>
                  <a:lnTo>
                    <a:pt x="352" y="1890"/>
                  </a:lnTo>
                  <a:lnTo>
                    <a:pt x="301" y="1829"/>
                  </a:lnTo>
                  <a:lnTo>
                    <a:pt x="254" y="1766"/>
                  </a:lnTo>
                  <a:lnTo>
                    <a:pt x="211" y="1701"/>
                  </a:lnTo>
                  <a:lnTo>
                    <a:pt x="171" y="1632"/>
                  </a:lnTo>
                  <a:lnTo>
                    <a:pt x="134" y="1562"/>
                  </a:lnTo>
                  <a:lnTo>
                    <a:pt x="102" y="1489"/>
                  </a:lnTo>
                  <a:lnTo>
                    <a:pt x="71" y="1404"/>
                  </a:lnTo>
                  <a:lnTo>
                    <a:pt x="45" y="1318"/>
                  </a:lnTo>
                  <a:lnTo>
                    <a:pt x="25" y="1230"/>
                  </a:lnTo>
                  <a:lnTo>
                    <a:pt x="12" y="1142"/>
                  </a:lnTo>
                  <a:lnTo>
                    <a:pt x="2" y="1052"/>
                  </a:lnTo>
                  <a:lnTo>
                    <a:pt x="0" y="961"/>
                  </a:lnTo>
                  <a:lnTo>
                    <a:pt x="2" y="871"/>
                  </a:lnTo>
                  <a:lnTo>
                    <a:pt x="12" y="781"/>
                  </a:lnTo>
                  <a:lnTo>
                    <a:pt x="25" y="692"/>
                  </a:lnTo>
                  <a:lnTo>
                    <a:pt x="45" y="604"/>
                  </a:lnTo>
                  <a:lnTo>
                    <a:pt x="71" y="518"/>
                  </a:lnTo>
                  <a:lnTo>
                    <a:pt x="102" y="434"/>
                  </a:lnTo>
                  <a:lnTo>
                    <a:pt x="134" y="361"/>
                  </a:lnTo>
                  <a:lnTo>
                    <a:pt x="171" y="291"/>
                  </a:lnTo>
                  <a:lnTo>
                    <a:pt x="211" y="222"/>
                  </a:lnTo>
                  <a:lnTo>
                    <a:pt x="254" y="156"/>
                  </a:lnTo>
                  <a:lnTo>
                    <a:pt x="301" y="93"/>
                  </a:lnTo>
                  <a:lnTo>
                    <a:pt x="352" y="32"/>
                  </a:lnTo>
                  <a:lnTo>
                    <a:pt x="369" y="17"/>
                  </a:lnTo>
                  <a:lnTo>
                    <a:pt x="389" y="6"/>
                  </a:lnTo>
                  <a:lnTo>
                    <a:pt x="410" y="1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27"/>
            <p:cNvSpPr>
              <a:spLocks/>
            </p:cNvSpPr>
            <p:nvPr/>
          </p:nvSpPr>
          <p:spPr bwMode="auto">
            <a:xfrm>
              <a:off x="1231900" y="1522413"/>
              <a:ext cx="68263" cy="182563"/>
            </a:xfrm>
            <a:custGeom>
              <a:avLst/>
              <a:gdLst>
                <a:gd name="T0" fmla="*/ 213 w 348"/>
                <a:gd name="T1" fmla="*/ 0 h 923"/>
                <a:gd name="T2" fmla="*/ 232 w 348"/>
                <a:gd name="T3" fmla="*/ 1 h 923"/>
                <a:gd name="T4" fmla="*/ 252 w 348"/>
                <a:gd name="T5" fmla="*/ 5 h 923"/>
                <a:gd name="T6" fmla="*/ 270 w 348"/>
                <a:gd name="T7" fmla="*/ 15 h 923"/>
                <a:gd name="T8" fmla="*/ 286 w 348"/>
                <a:gd name="T9" fmla="*/ 27 h 923"/>
                <a:gd name="T10" fmla="*/ 317 w 348"/>
                <a:gd name="T11" fmla="*/ 58 h 923"/>
                <a:gd name="T12" fmla="*/ 332 w 348"/>
                <a:gd name="T13" fmla="*/ 77 h 923"/>
                <a:gd name="T14" fmla="*/ 341 w 348"/>
                <a:gd name="T15" fmla="*/ 97 h 923"/>
                <a:gd name="T16" fmla="*/ 345 w 348"/>
                <a:gd name="T17" fmla="*/ 119 h 923"/>
                <a:gd name="T18" fmla="*/ 344 w 348"/>
                <a:gd name="T19" fmla="*/ 141 h 923"/>
                <a:gd name="T20" fmla="*/ 338 w 348"/>
                <a:gd name="T21" fmla="*/ 162 h 923"/>
                <a:gd name="T22" fmla="*/ 327 w 348"/>
                <a:gd name="T23" fmla="*/ 182 h 923"/>
                <a:gd name="T24" fmla="*/ 298 w 348"/>
                <a:gd name="T25" fmla="*/ 224 h 923"/>
                <a:gd name="T26" fmla="*/ 274 w 348"/>
                <a:gd name="T27" fmla="*/ 268 h 923"/>
                <a:gd name="T28" fmla="*/ 256 w 348"/>
                <a:gd name="T29" fmla="*/ 314 h 923"/>
                <a:gd name="T30" fmla="*/ 242 w 348"/>
                <a:gd name="T31" fmla="*/ 362 h 923"/>
                <a:gd name="T32" fmla="*/ 234 w 348"/>
                <a:gd name="T33" fmla="*/ 412 h 923"/>
                <a:gd name="T34" fmla="*/ 232 w 348"/>
                <a:gd name="T35" fmla="*/ 462 h 923"/>
                <a:gd name="T36" fmla="*/ 234 w 348"/>
                <a:gd name="T37" fmla="*/ 501 h 923"/>
                <a:gd name="T38" fmla="*/ 237 w 348"/>
                <a:gd name="T39" fmla="*/ 537 h 923"/>
                <a:gd name="T40" fmla="*/ 242 w 348"/>
                <a:gd name="T41" fmla="*/ 568 h 923"/>
                <a:gd name="T42" fmla="*/ 251 w 348"/>
                <a:gd name="T43" fmla="*/ 599 h 923"/>
                <a:gd name="T44" fmla="*/ 261 w 348"/>
                <a:gd name="T45" fmla="*/ 627 h 923"/>
                <a:gd name="T46" fmla="*/ 275 w 348"/>
                <a:gd name="T47" fmla="*/ 656 h 923"/>
                <a:gd name="T48" fmla="*/ 292 w 348"/>
                <a:gd name="T49" fmla="*/ 685 h 923"/>
                <a:gd name="T50" fmla="*/ 312 w 348"/>
                <a:gd name="T51" fmla="*/ 717 h 923"/>
                <a:gd name="T52" fmla="*/ 329 w 348"/>
                <a:gd name="T53" fmla="*/ 739 h 923"/>
                <a:gd name="T54" fmla="*/ 340 w 348"/>
                <a:gd name="T55" fmla="*/ 759 h 923"/>
                <a:gd name="T56" fmla="*/ 347 w 348"/>
                <a:gd name="T57" fmla="*/ 781 h 923"/>
                <a:gd name="T58" fmla="*/ 348 w 348"/>
                <a:gd name="T59" fmla="*/ 803 h 923"/>
                <a:gd name="T60" fmla="*/ 343 w 348"/>
                <a:gd name="T61" fmla="*/ 824 h 923"/>
                <a:gd name="T62" fmla="*/ 334 w 348"/>
                <a:gd name="T63" fmla="*/ 845 h 923"/>
                <a:gd name="T64" fmla="*/ 319 w 348"/>
                <a:gd name="T65" fmla="*/ 863 h 923"/>
                <a:gd name="T66" fmla="*/ 288 w 348"/>
                <a:gd name="T67" fmla="*/ 896 h 923"/>
                <a:gd name="T68" fmla="*/ 271 w 348"/>
                <a:gd name="T69" fmla="*/ 908 h 923"/>
                <a:gd name="T70" fmla="*/ 253 w 348"/>
                <a:gd name="T71" fmla="*/ 918 h 923"/>
                <a:gd name="T72" fmla="*/ 234 w 348"/>
                <a:gd name="T73" fmla="*/ 922 h 923"/>
                <a:gd name="T74" fmla="*/ 214 w 348"/>
                <a:gd name="T75" fmla="*/ 923 h 923"/>
                <a:gd name="T76" fmla="*/ 195 w 348"/>
                <a:gd name="T77" fmla="*/ 920 h 923"/>
                <a:gd name="T78" fmla="*/ 176 w 348"/>
                <a:gd name="T79" fmla="*/ 913 h 923"/>
                <a:gd name="T80" fmla="*/ 159 w 348"/>
                <a:gd name="T81" fmla="*/ 901 h 923"/>
                <a:gd name="T82" fmla="*/ 145 w 348"/>
                <a:gd name="T83" fmla="*/ 886 h 923"/>
                <a:gd name="T84" fmla="*/ 118 w 348"/>
                <a:gd name="T85" fmla="*/ 848 h 923"/>
                <a:gd name="T86" fmla="*/ 93 w 348"/>
                <a:gd name="T87" fmla="*/ 808 h 923"/>
                <a:gd name="T88" fmla="*/ 70 w 348"/>
                <a:gd name="T89" fmla="*/ 767 h 923"/>
                <a:gd name="T90" fmla="*/ 51 w 348"/>
                <a:gd name="T91" fmla="*/ 725 h 923"/>
                <a:gd name="T92" fmla="*/ 29 w 348"/>
                <a:gd name="T93" fmla="*/ 661 h 923"/>
                <a:gd name="T94" fmla="*/ 13 w 348"/>
                <a:gd name="T95" fmla="*/ 596 h 923"/>
                <a:gd name="T96" fmla="*/ 3 w 348"/>
                <a:gd name="T97" fmla="*/ 529 h 923"/>
                <a:gd name="T98" fmla="*/ 0 w 348"/>
                <a:gd name="T99" fmla="*/ 462 h 923"/>
                <a:gd name="T100" fmla="*/ 3 w 348"/>
                <a:gd name="T101" fmla="*/ 400 h 923"/>
                <a:gd name="T102" fmla="*/ 10 w 348"/>
                <a:gd name="T103" fmla="*/ 339 h 923"/>
                <a:gd name="T104" fmla="*/ 23 w 348"/>
                <a:gd name="T105" fmla="*/ 280 h 923"/>
                <a:gd name="T106" fmla="*/ 42 w 348"/>
                <a:gd name="T107" fmla="*/ 223 h 923"/>
                <a:gd name="T108" fmla="*/ 65 w 348"/>
                <a:gd name="T109" fmla="*/ 167 h 923"/>
                <a:gd name="T110" fmla="*/ 95 w 348"/>
                <a:gd name="T111" fmla="*/ 113 h 923"/>
                <a:gd name="T112" fmla="*/ 112 w 348"/>
                <a:gd name="T113" fmla="*/ 84 h 923"/>
                <a:gd name="T114" fmla="*/ 128 w 348"/>
                <a:gd name="T115" fmla="*/ 60 h 923"/>
                <a:gd name="T116" fmla="*/ 143 w 348"/>
                <a:gd name="T117" fmla="*/ 38 h 923"/>
                <a:gd name="T118" fmla="*/ 158 w 348"/>
                <a:gd name="T119" fmla="*/ 23 h 923"/>
                <a:gd name="T120" fmla="*/ 175 w 348"/>
                <a:gd name="T121" fmla="*/ 12 h 923"/>
                <a:gd name="T122" fmla="*/ 193 w 348"/>
                <a:gd name="T123" fmla="*/ 3 h 923"/>
                <a:gd name="T124" fmla="*/ 213 w 348"/>
                <a:gd name="T125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8" h="923">
                  <a:moveTo>
                    <a:pt x="213" y="0"/>
                  </a:moveTo>
                  <a:lnTo>
                    <a:pt x="232" y="1"/>
                  </a:lnTo>
                  <a:lnTo>
                    <a:pt x="252" y="5"/>
                  </a:lnTo>
                  <a:lnTo>
                    <a:pt x="270" y="15"/>
                  </a:lnTo>
                  <a:lnTo>
                    <a:pt x="286" y="27"/>
                  </a:lnTo>
                  <a:lnTo>
                    <a:pt x="317" y="58"/>
                  </a:lnTo>
                  <a:lnTo>
                    <a:pt x="332" y="77"/>
                  </a:lnTo>
                  <a:lnTo>
                    <a:pt x="341" y="97"/>
                  </a:lnTo>
                  <a:lnTo>
                    <a:pt x="345" y="119"/>
                  </a:lnTo>
                  <a:lnTo>
                    <a:pt x="344" y="141"/>
                  </a:lnTo>
                  <a:lnTo>
                    <a:pt x="338" y="162"/>
                  </a:lnTo>
                  <a:lnTo>
                    <a:pt x="327" y="182"/>
                  </a:lnTo>
                  <a:lnTo>
                    <a:pt x="298" y="224"/>
                  </a:lnTo>
                  <a:lnTo>
                    <a:pt x="274" y="268"/>
                  </a:lnTo>
                  <a:lnTo>
                    <a:pt x="256" y="314"/>
                  </a:lnTo>
                  <a:lnTo>
                    <a:pt x="242" y="362"/>
                  </a:lnTo>
                  <a:lnTo>
                    <a:pt x="234" y="412"/>
                  </a:lnTo>
                  <a:lnTo>
                    <a:pt x="232" y="462"/>
                  </a:lnTo>
                  <a:lnTo>
                    <a:pt x="234" y="501"/>
                  </a:lnTo>
                  <a:lnTo>
                    <a:pt x="237" y="537"/>
                  </a:lnTo>
                  <a:lnTo>
                    <a:pt x="242" y="568"/>
                  </a:lnTo>
                  <a:lnTo>
                    <a:pt x="251" y="599"/>
                  </a:lnTo>
                  <a:lnTo>
                    <a:pt x="261" y="627"/>
                  </a:lnTo>
                  <a:lnTo>
                    <a:pt x="275" y="656"/>
                  </a:lnTo>
                  <a:lnTo>
                    <a:pt x="292" y="685"/>
                  </a:lnTo>
                  <a:lnTo>
                    <a:pt x="312" y="717"/>
                  </a:lnTo>
                  <a:lnTo>
                    <a:pt x="329" y="739"/>
                  </a:lnTo>
                  <a:lnTo>
                    <a:pt x="340" y="759"/>
                  </a:lnTo>
                  <a:lnTo>
                    <a:pt x="347" y="781"/>
                  </a:lnTo>
                  <a:lnTo>
                    <a:pt x="348" y="803"/>
                  </a:lnTo>
                  <a:lnTo>
                    <a:pt x="343" y="824"/>
                  </a:lnTo>
                  <a:lnTo>
                    <a:pt x="334" y="845"/>
                  </a:lnTo>
                  <a:lnTo>
                    <a:pt x="319" y="863"/>
                  </a:lnTo>
                  <a:lnTo>
                    <a:pt x="288" y="896"/>
                  </a:lnTo>
                  <a:lnTo>
                    <a:pt x="271" y="908"/>
                  </a:lnTo>
                  <a:lnTo>
                    <a:pt x="253" y="918"/>
                  </a:lnTo>
                  <a:lnTo>
                    <a:pt x="234" y="922"/>
                  </a:lnTo>
                  <a:lnTo>
                    <a:pt x="214" y="923"/>
                  </a:lnTo>
                  <a:lnTo>
                    <a:pt x="195" y="920"/>
                  </a:lnTo>
                  <a:lnTo>
                    <a:pt x="176" y="913"/>
                  </a:lnTo>
                  <a:lnTo>
                    <a:pt x="159" y="901"/>
                  </a:lnTo>
                  <a:lnTo>
                    <a:pt x="145" y="886"/>
                  </a:lnTo>
                  <a:lnTo>
                    <a:pt x="118" y="848"/>
                  </a:lnTo>
                  <a:lnTo>
                    <a:pt x="93" y="808"/>
                  </a:lnTo>
                  <a:lnTo>
                    <a:pt x="70" y="767"/>
                  </a:lnTo>
                  <a:lnTo>
                    <a:pt x="51" y="725"/>
                  </a:lnTo>
                  <a:lnTo>
                    <a:pt x="29" y="661"/>
                  </a:lnTo>
                  <a:lnTo>
                    <a:pt x="13" y="596"/>
                  </a:lnTo>
                  <a:lnTo>
                    <a:pt x="3" y="529"/>
                  </a:lnTo>
                  <a:lnTo>
                    <a:pt x="0" y="462"/>
                  </a:lnTo>
                  <a:lnTo>
                    <a:pt x="3" y="400"/>
                  </a:lnTo>
                  <a:lnTo>
                    <a:pt x="10" y="339"/>
                  </a:lnTo>
                  <a:lnTo>
                    <a:pt x="23" y="280"/>
                  </a:lnTo>
                  <a:lnTo>
                    <a:pt x="42" y="223"/>
                  </a:lnTo>
                  <a:lnTo>
                    <a:pt x="65" y="167"/>
                  </a:lnTo>
                  <a:lnTo>
                    <a:pt x="95" y="113"/>
                  </a:lnTo>
                  <a:lnTo>
                    <a:pt x="112" y="84"/>
                  </a:lnTo>
                  <a:lnTo>
                    <a:pt x="128" y="60"/>
                  </a:lnTo>
                  <a:lnTo>
                    <a:pt x="143" y="38"/>
                  </a:lnTo>
                  <a:lnTo>
                    <a:pt x="158" y="23"/>
                  </a:lnTo>
                  <a:lnTo>
                    <a:pt x="175" y="12"/>
                  </a:lnTo>
                  <a:lnTo>
                    <a:pt x="193" y="3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28"/>
            <p:cNvSpPr>
              <a:spLocks/>
            </p:cNvSpPr>
            <p:nvPr/>
          </p:nvSpPr>
          <p:spPr bwMode="auto">
            <a:xfrm>
              <a:off x="1557338" y="1471613"/>
              <a:ext cx="88900" cy="284163"/>
            </a:xfrm>
            <a:custGeom>
              <a:avLst/>
              <a:gdLst>
                <a:gd name="T0" fmla="*/ 141 w 448"/>
                <a:gd name="T1" fmla="*/ 1 h 1432"/>
                <a:gd name="T2" fmla="*/ 181 w 448"/>
                <a:gd name="T3" fmla="*/ 18 h 1432"/>
                <a:gd name="T4" fmla="*/ 239 w 448"/>
                <a:gd name="T5" fmla="*/ 87 h 1432"/>
                <a:gd name="T6" fmla="*/ 312 w 448"/>
                <a:gd name="T7" fmla="*/ 198 h 1432"/>
                <a:gd name="T8" fmla="*/ 371 w 448"/>
                <a:gd name="T9" fmla="*/ 318 h 1432"/>
                <a:gd name="T10" fmla="*/ 420 w 448"/>
                <a:gd name="T11" fmla="*/ 474 h 1432"/>
                <a:gd name="T12" fmla="*/ 445 w 448"/>
                <a:gd name="T13" fmla="*/ 634 h 1432"/>
                <a:gd name="T14" fmla="*/ 445 w 448"/>
                <a:gd name="T15" fmla="*/ 797 h 1432"/>
                <a:gd name="T16" fmla="*/ 420 w 448"/>
                <a:gd name="T17" fmla="*/ 958 h 1432"/>
                <a:gd name="T18" fmla="*/ 371 w 448"/>
                <a:gd name="T19" fmla="*/ 1113 h 1432"/>
                <a:gd name="T20" fmla="*/ 307 w 448"/>
                <a:gd name="T21" fmla="*/ 1242 h 1432"/>
                <a:gd name="T22" fmla="*/ 235 w 448"/>
                <a:gd name="T23" fmla="*/ 1353 h 1432"/>
                <a:gd name="T24" fmla="*/ 181 w 448"/>
                <a:gd name="T25" fmla="*/ 1415 h 1432"/>
                <a:gd name="T26" fmla="*/ 140 w 448"/>
                <a:gd name="T27" fmla="*/ 1431 h 1432"/>
                <a:gd name="T28" fmla="*/ 97 w 448"/>
                <a:gd name="T29" fmla="*/ 1428 h 1432"/>
                <a:gd name="T30" fmla="*/ 58 w 448"/>
                <a:gd name="T31" fmla="*/ 1404 h 1432"/>
                <a:gd name="T32" fmla="*/ 15 w 448"/>
                <a:gd name="T33" fmla="*/ 1357 h 1432"/>
                <a:gd name="T34" fmla="*/ 2 w 448"/>
                <a:gd name="T35" fmla="*/ 1320 h 1432"/>
                <a:gd name="T36" fmla="*/ 4 w 448"/>
                <a:gd name="T37" fmla="*/ 1281 h 1432"/>
                <a:gd name="T38" fmla="*/ 23 w 448"/>
                <a:gd name="T39" fmla="*/ 1245 h 1432"/>
                <a:gd name="T40" fmla="*/ 88 w 448"/>
                <a:gd name="T41" fmla="*/ 1159 h 1432"/>
                <a:gd name="T42" fmla="*/ 142 w 448"/>
                <a:gd name="T43" fmla="*/ 1058 h 1432"/>
                <a:gd name="T44" fmla="*/ 184 w 448"/>
                <a:gd name="T45" fmla="*/ 946 h 1432"/>
                <a:gd name="T46" fmla="*/ 208 w 448"/>
                <a:gd name="T47" fmla="*/ 830 h 1432"/>
                <a:gd name="T48" fmla="*/ 216 w 448"/>
                <a:gd name="T49" fmla="*/ 712 h 1432"/>
                <a:gd name="T50" fmla="*/ 207 w 448"/>
                <a:gd name="T51" fmla="*/ 593 h 1432"/>
                <a:gd name="T52" fmla="*/ 182 w 448"/>
                <a:gd name="T53" fmla="*/ 477 h 1432"/>
                <a:gd name="T54" fmla="*/ 139 w 448"/>
                <a:gd name="T55" fmla="*/ 365 h 1432"/>
                <a:gd name="T56" fmla="*/ 78 w 448"/>
                <a:gd name="T57" fmla="*/ 259 h 1432"/>
                <a:gd name="T58" fmla="*/ 38 w 448"/>
                <a:gd name="T59" fmla="*/ 204 h 1432"/>
                <a:gd name="T60" fmla="*/ 25 w 448"/>
                <a:gd name="T61" fmla="*/ 188 h 1432"/>
                <a:gd name="T62" fmla="*/ 5 w 448"/>
                <a:gd name="T63" fmla="*/ 152 h 1432"/>
                <a:gd name="T64" fmla="*/ 2 w 448"/>
                <a:gd name="T65" fmla="*/ 112 h 1432"/>
                <a:gd name="T66" fmla="*/ 15 w 448"/>
                <a:gd name="T67" fmla="*/ 75 h 1432"/>
                <a:gd name="T68" fmla="*/ 58 w 448"/>
                <a:gd name="T69" fmla="*/ 28 h 1432"/>
                <a:gd name="T70" fmla="*/ 96 w 448"/>
                <a:gd name="T71" fmla="*/ 5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8" h="1432">
                  <a:moveTo>
                    <a:pt x="118" y="0"/>
                  </a:moveTo>
                  <a:lnTo>
                    <a:pt x="141" y="1"/>
                  </a:lnTo>
                  <a:lnTo>
                    <a:pt x="162" y="8"/>
                  </a:lnTo>
                  <a:lnTo>
                    <a:pt x="181" y="18"/>
                  </a:lnTo>
                  <a:lnTo>
                    <a:pt x="198" y="34"/>
                  </a:lnTo>
                  <a:lnTo>
                    <a:pt x="239" y="87"/>
                  </a:lnTo>
                  <a:lnTo>
                    <a:pt x="278" y="140"/>
                  </a:lnTo>
                  <a:lnTo>
                    <a:pt x="312" y="198"/>
                  </a:lnTo>
                  <a:lnTo>
                    <a:pt x="344" y="257"/>
                  </a:lnTo>
                  <a:lnTo>
                    <a:pt x="371" y="318"/>
                  </a:lnTo>
                  <a:lnTo>
                    <a:pt x="399" y="395"/>
                  </a:lnTo>
                  <a:lnTo>
                    <a:pt x="420" y="474"/>
                  </a:lnTo>
                  <a:lnTo>
                    <a:pt x="436" y="553"/>
                  </a:lnTo>
                  <a:lnTo>
                    <a:pt x="445" y="634"/>
                  </a:lnTo>
                  <a:lnTo>
                    <a:pt x="448" y="716"/>
                  </a:lnTo>
                  <a:lnTo>
                    <a:pt x="445" y="797"/>
                  </a:lnTo>
                  <a:lnTo>
                    <a:pt x="436" y="878"/>
                  </a:lnTo>
                  <a:lnTo>
                    <a:pt x="420" y="958"/>
                  </a:lnTo>
                  <a:lnTo>
                    <a:pt x="399" y="1036"/>
                  </a:lnTo>
                  <a:lnTo>
                    <a:pt x="371" y="1113"/>
                  </a:lnTo>
                  <a:lnTo>
                    <a:pt x="342" y="1179"/>
                  </a:lnTo>
                  <a:lnTo>
                    <a:pt x="307" y="1242"/>
                  </a:lnTo>
                  <a:lnTo>
                    <a:pt x="269" y="1304"/>
                  </a:lnTo>
                  <a:lnTo>
                    <a:pt x="235" y="1353"/>
                  </a:lnTo>
                  <a:lnTo>
                    <a:pt x="198" y="1399"/>
                  </a:lnTo>
                  <a:lnTo>
                    <a:pt x="181" y="1415"/>
                  </a:lnTo>
                  <a:lnTo>
                    <a:pt x="161" y="1425"/>
                  </a:lnTo>
                  <a:lnTo>
                    <a:pt x="140" y="1431"/>
                  </a:lnTo>
                  <a:lnTo>
                    <a:pt x="118" y="1432"/>
                  </a:lnTo>
                  <a:lnTo>
                    <a:pt x="97" y="1428"/>
                  </a:lnTo>
                  <a:lnTo>
                    <a:pt x="76" y="1418"/>
                  </a:lnTo>
                  <a:lnTo>
                    <a:pt x="58" y="1404"/>
                  </a:lnTo>
                  <a:lnTo>
                    <a:pt x="28" y="1374"/>
                  </a:lnTo>
                  <a:lnTo>
                    <a:pt x="15" y="1357"/>
                  </a:lnTo>
                  <a:lnTo>
                    <a:pt x="6" y="1339"/>
                  </a:lnTo>
                  <a:lnTo>
                    <a:pt x="2" y="1320"/>
                  </a:lnTo>
                  <a:lnTo>
                    <a:pt x="0" y="1301"/>
                  </a:lnTo>
                  <a:lnTo>
                    <a:pt x="4" y="1281"/>
                  </a:lnTo>
                  <a:lnTo>
                    <a:pt x="11" y="1262"/>
                  </a:lnTo>
                  <a:lnTo>
                    <a:pt x="23" y="1245"/>
                  </a:lnTo>
                  <a:lnTo>
                    <a:pt x="56" y="1203"/>
                  </a:lnTo>
                  <a:lnTo>
                    <a:pt x="88" y="1159"/>
                  </a:lnTo>
                  <a:lnTo>
                    <a:pt x="115" y="1112"/>
                  </a:lnTo>
                  <a:lnTo>
                    <a:pt x="142" y="1058"/>
                  </a:lnTo>
                  <a:lnTo>
                    <a:pt x="165" y="1002"/>
                  </a:lnTo>
                  <a:lnTo>
                    <a:pt x="184" y="946"/>
                  </a:lnTo>
                  <a:lnTo>
                    <a:pt x="199" y="888"/>
                  </a:lnTo>
                  <a:lnTo>
                    <a:pt x="208" y="830"/>
                  </a:lnTo>
                  <a:lnTo>
                    <a:pt x="214" y="771"/>
                  </a:lnTo>
                  <a:lnTo>
                    <a:pt x="216" y="712"/>
                  </a:lnTo>
                  <a:lnTo>
                    <a:pt x="213" y="652"/>
                  </a:lnTo>
                  <a:lnTo>
                    <a:pt x="207" y="593"/>
                  </a:lnTo>
                  <a:lnTo>
                    <a:pt x="196" y="535"/>
                  </a:lnTo>
                  <a:lnTo>
                    <a:pt x="182" y="477"/>
                  </a:lnTo>
                  <a:lnTo>
                    <a:pt x="162" y="421"/>
                  </a:lnTo>
                  <a:lnTo>
                    <a:pt x="139" y="365"/>
                  </a:lnTo>
                  <a:lnTo>
                    <a:pt x="110" y="311"/>
                  </a:lnTo>
                  <a:lnTo>
                    <a:pt x="78" y="259"/>
                  </a:lnTo>
                  <a:lnTo>
                    <a:pt x="43" y="210"/>
                  </a:lnTo>
                  <a:lnTo>
                    <a:pt x="38" y="204"/>
                  </a:lnTo>
                  <a:lnTo>
                    <a:pt x="32" y="196"/>
                  </a:lnTo>
                  <a:lnTo>
                    <a:pt x="25" y="188"/>
                  </a:lnTo>
                  <a:lnTo>
                    <a:pt x="12" y="171"/>
                  </a:lnTo>
                  <a:lnTo>
                    <a:pt x="5" y="152"/>
                  </a:lnTo>
                  <a:lnTo>
                    <a:pt x="0" y="132"/>
                  </a:lnTo>
                  <a:lnTo>
                    <a:pt x="2" y="112"/>
                  </a:lnTo>
                  <a:lnTo>
                    <a:pt x="6" y="93"/>
                  </a:lnTo>
                  <a:lnTo>
                    <a:pt x="15" y="75"/>
                  </a:lnTo>
                  <a:lnTo>
                    <a:pt x="28" y="58"/>
                  </a:lnTo>
                  <a:lnTo>
                    <a:pt x="58" y="28"/>
                  </a:lnTo>
                  <a:lnTo>
                    <a:pt x="76" y="14"/>
                  </a:lnTo>
                  <a:lnTo>
                    <a:pt x="96" y="5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29"/>
            <p:cNvSpPr>
              <a:spLocks/>
            </p:cNvSpPr>
            <p:nvPr/>
          </p:nvSpPr>
          <p:spPr bwMode="auto">
            <a:xfrm>
              <a:off x="1604963" y="1423988"/>
              <a:ext cx="109538" cy="381000"/>
            </a:xfrm>
            <a:custGeom>
              <a:avLst/>
              <a:gdLst>
                <a:gd name="T0" fmla="*/ 138 w 548"/>
                <a:gd name="T1" fmla="*/ 1 h 1922"/>
                <a:gd name="T2" fmla="*/ 178 w 548"/>
                <a:gd name="T3" fmla="*/ 17 h 1922"/>
                <a:gd name="T4" fmla="*/ 247 w 548"/>
                <a:gd name="T5" fmla="*/ 93 h 1922"/>
                <a:gd name="T6" fmla="*/ 337 w 548"/>
                <a:gd name="T7" fmla="*/ 222 h 1922"/>
                <a:gd name="T8" fmla="*/ 413 w 548"/>
                <a:gd name="T9" fmla="*/ 360 h 1922"/>
                <a:gd name="T10" fmla="*/ 476 w 548"/>
                <a:gd name="T11" fmla="*/ 518 h 1922"/>
                <a:gd name="T12" fmla="*/ 523 w 548"/>
                <a:gd name="T13" fmla="*/ 692 h 1922"/>
                <a:gd name="T14" fmla="*/ 545 w 548"/>
                <a:gd name="T15" fmla="*/ 871 h 1922"/>
                <a:gd name="T16" fmla="*/ 545 w 548"/>
                <a:gd name="T17" fmla="*/ 1052 h 1922"/>
                <a:gd name="T18" fmla="*/ 523 w 548"/>
                <a:gd name="T19" fmla="*/ 1229 h 1922"/>
                <a:gd name="T20" fmla="*/ 476 w 548"/>
                <a:gd name="T21" fmla="*/ 1403 h 1922"/>
                <a:gd name="T22" fmla="*/ 413 w 548"/>
                <a:gd name="T23" fmla="*/ 1561 h 1922"/>
                <a:gd name="T24" fmla="*/ 337 w 548"/>
                <a:gd name="T25" fmla="*/ 1700 h 1922"/>
                <a:gd name="T26" fmla="*/ 247 w 548"/>
                <a:gd name="T27" fmla="*/ 1829 h 1922"/>
                <a:gd name="T28" fmla="*/ 179 w 548"/>
                <a:gd name="T29" fmla="*/ 1905 h 1922"/>
                <a:gd name="T30" fmla="*/ 138 w 548"/>
                <a:gd name="T31" fmla="*/ 1921 h 1922"/>
                <a:gd name="T32" fmla="*/ 96 w 548"/>
                <a:gd name="T33" fmla="*/ 1918 h 1922"/>
                <a:gd name="T34" fmla="*/ 58 w 548"/>
                <a:gd name="T35" fmla="*/ 1895 h 1922"/>
                <a:gd name="T36" fmla="*/ 15 w 548"/>
                <a:gd name="T37" fmla="*/ 1847 h 1922"/>
                <a:gd name="T38" fmla="*/ 1 w 548"/>
                <a:gd name="T39" fmla="*/ 1809 h 1922"/>
                <a:gd name="T40" fmla="*/ 4 w 548"/>
                <a:gd name="T41" fmla="*/ 1770 h 1922"/>
                <a:gd name="T42" fmla="*/ 24 w 548"/>
                <a:gd name="T43" fmla="*/ 1735 h 1922"/>
                <a:gd name="T44" fmla="*/ 27 w 548"/>
                <a:gd name="T45" fmla="*/ 1729 h 1922"/>
                <a:gd name="T46" fmla="*/ 121 w 548"/>
                <a:gd name="T47" fmla="*/ 1607 h 1922"/>
                <a:gd name="T48" fmla="*/ 199 w 548"/>
                <a:gd name="T49" fmla="*/ 1473 h 1922"/>
                <a:gd name="T50" fmla="*/ 256 w 548"/>
                <a:gd name="T51" fmla="*/ 1330 h 1922"/>
                <a:gd name="T52" fmla="*/ 295 w 548"/>
                <a:gd name="T53" fmla="*/ 1185 h 1922"/>
                <a:gd name="T54" fmla="*/ 314 w 548"/>
                <a:gd name="T55" fmla="*/ 1037 h 1922"/>
                <a:gd name="T56" fmla="*/ 314 w 548"/>
                <a:gd name="T57" fmla="*/ 885 h 1922"/>
                <a:gd name="T58" fmla="*/ 295 w 548"/>
                <a:gd name="T59" fmla="*/ 737 h 1922"/>
                <a:gd name="T60" fmla="*/ 256 w 548"/>
                <a:gd name="T61" fmla="*/ 592 h 1922"/>
                <a:gd name="T62" fmla="*/ 198 w 548"/>
                <a:gd name="T63" fmla="*/ 449 h 1922"/>
                <a:gd name="T64" fmla="*/ 119 w 548"/>
                <a:gd name="T65" fmla="*/ 312 h 1922"/>
                <a:gd name="T66" fmla="*/ 23 w 548"/>
                <a:gd name="T67" fmla="*/ 186 h 1922"/>
                <a:gd name="T68" fmla="*/ 3 w 548"/>
                <a:gd name="T69" fmla="*/ 151 h 1922"/>
                <a:gd name="T70" fmla="*/ 0 w 548"/>
                <a:gd name="T71" fmla="*/ 112 h 1922"/>
                <a:gd name="T72" fmla="*/ 14 w 548"/>
                <a:gd name="T73" fmla="*/ 74 h 1922"/>
                <a:gd name="T74" fmla="*/ 58 w 548"/>
                <a:gd name="T75" fmla="*/ 28 h 1922"/>
                <a:gd name="T76" fmla="*/ 96 w 548"/>
                <a:gd name="T77" fmla="*/ 4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8" h="1922">
                  <a:moveTo>
                    <a:pt x="117" y="0"/>
                  </a:moveTo>
                  <a:lnTo>
                    <a:pt x="138" y="1"/>
                  </a:lnTo>
                  <a:lnTo>
                    <a:pt x="159" y="7"/>
                  </a:lnTo>
                  <a:lnTo>
                    <a:pt x="178" y="17"/>
                  </a:lnTo>
                  <a:lnTo>
                    <a:pt x="195" y="32"/>
                  </a:lnTo>
                  <a:lnTo>
                    <a:pt x="247" y="93"/>
                  </a:lnTo>
                  <a:lnTo>
                    <a:pt x="294" y="156"/>
                  </a:lnTo>
                  <a:lnTo>
                    <a:pt x="337" y="222"/>
                  </a:lnTo>
                  <a:lnTo>
                    <a:pt x="377" y="290"/>
                  </a:lnTo>
                  <a:lnTo>
                    <a:pt x="413" y="360"/>
                  </a:lnTo>
                  <a:lnTo>
                    <a:pt x="446" y="434"/>
                  </a:lnTo>
                  <a:lnTo>
                    <a:pt x="476" y="518"/>
                  </a:lnTo>
                  <a:lnTo>
                    <a:pt x="503" y="604"/>
                  </a:lnTo>
                  <a:lnTo>
                    <a:pt x="523" y="692"/>
                  </a:lnTo>
                  <a:lnTo>
                    <a:pt x="536" y="780"/>
                  </a:lnTo>
                  <a:lnTo>
                    <a:pt x="545" y="871"/>
                  </a:lnTo>
                  <a:lnTo>
                    <a:pt x="548" y="961"/>
                  </a:lnTo>
                  <a:lnTo>
                    <a:pt x="545" y="1052"/>
                  </a:lnTo>
                  <a:lnTo>
                    <a:pt x="536" y="1141"/>
                  </a:lnTo>
                  <a:lnTo>
                    <a:pt x="523" y="1229"/>
                  </a:lnTo>
                  <a:lnTo>
                    <a:pt x="503" y="1317"/>
                  </a:lnTo>
                  <a:lnTo>
                    <a:pt x="476" y="1403"/>
                  </a:lnTo>
                  <a:lnTo>
                    <a:pt x="446" y="1488"/>
                  </a:lnTo>
                  <a:lnTo>
                    <a:pt x="413" y="1561"/>
                  </a:lnTo>
                  <a:lnTo>
                    <a:pt x="377" y="1631"/>
                  </a:lnTo>
                  <a:lnTo>
                    <a:pt x="337" y="1700"/>
                  </a:lnTo>
                  <a:lnTo>
                    <a:pt x="294" y="1765"/>
                  </a:lnTo>
                  <a:lnTo>
                    <a:pt x="247" y="1829"/>
                  </a:lnTo>
                  <a:lnTo>
                    <a:pt x="196" y="1890"/>
                  </a:lnTo>
                  <a:lnTo>
                    <a:pt x="179" y="1905"/>
                  </a:lnTo>
                  <a:lnTo>
                    <a:pt x="159" y="1916"/>
                  </a:lnTo>
                  <a:lnTo>
                    <a:pt x="138" y="1921"/>
                  </a:lnTo>
                  <a:lnTo>
                    <a:pt x="117" y="1922"/>
                  </a:lnTo>
                  <a:lnTo>
                    <a:pt x="96" y="1918"/>
                  </a:lnTo>
                  <a:lnTo>
                    <a:pt x="76" y="1908"/>
                  </a:lnTo>
                  <a:lnTo>
                    <a:pt x="58" y="1895"/>
                  </a:lnTo>
                  <a:lnTo>
                    <a:pt x="27" y="1864"/>
                  </a:lnTo>
                  <a:lnTo>
                    <a:pt x="15" y="1847"/>
                  </a:lnTo>
                  <a:lnTo>
                    <a:pt x="5" y="1829"/>
                  </a:lnTo>
                  <a:lnTo>
                    <a:pt x="1" y="1809"/>
                  </a:lnTo>
                  <a:lnTo>
                    <a:pt x="0" y="1790"/>
                  </a:lnTo>
                  <a:lnTo>
                    <a:pt x="4" y="1770"/>
                  </a:lnTo>
                  <a:lnTo>
                    <a:pt x="12" y="1751"/>
                  </a:lnTo>
                  <a:lnTo>
                    <a:pt x="24" y="1735"/>
                  </a:lnTo>
                  <a:lnTo>
                    <a:pt x="25" y="1731"/>
                  </a:lnTo>
                  <a:lnTo>
                    <a:pt x="27" y="1729"/>
                  </a:lnTo>
                  <a:lnTo>
                    <a:pt x="77" y="1669"/>
                  </a:lnTo>
                  <a:lnTo>
                    <a:pt x="121" y="1607"/>
                  </a:lnTo>
                  <a:lnTo>
                    <a:pt x="162" y="1541"/>
                  </a:lnTo>
                  <a:lnTo>
                    <a:pt x="199" y="1473"/>
                  </a:lnTo>
                  <a:lnTo>
                    <a:pt x="231" y="1402"/>
                  </a:lnTo>
                  <a:lnTo>
                    <a:pt x="256" y="1330"/>
                  </a:lnTo>
                  <a:lnTo>
                    <a:pt x="278" y="1259"/>
                  </a:lnTo>
                  <a:lnTo>
                    <a:pt x="295" y="1185"/>
                  </a:lnTo>
                  <a:lnTo>
                    <a:pt x="307" y="1112"/>
                  </a:lnTo>
                  <a:lnTo>
                    <a:pt x="314" y="1037"/>
                  </a:lnTo>
                  <a:lnTo>
                    <a:pt x="316" y="961"/>
                  </a:lnTo>
                  <a:lnTo>
                    <a:pt x="314" y="885"/>
                  </a:lnTo>
                  <a:lnTo>
                    <a:pt x="307" y="811"/>
                  </a:lnTo>
                  <a:lnTo>
                    <a:pt x="295" y="737"/>
                  </a:lnTo>
                  <a:lnTo>
                    <a:pt x="278" y="663"/>
                  </a:lnTo>
                  <a:lnTo>
                    <a:pt x="256" y="592"/>
                  </a:lnTo>
                  <a:lnTo>
                    <a:pt x="231" y="521"/>
                  </a:lnTo>
                  <a:lnTo>
                    <a:pt x="198" y="449"/>
                  </a:lnTo>
                  <a:lnTo>
                    <a:pt x="161" y="379"/>
                  </a:lnTo>
                  <a:lnTo>
                    <a:pt x="119" y="312"/>
                  </a:lnTo>
                  <a:lnTo>
                    <a:pt x="73" y="248"/>
                  </a:lnTo>
                  <a:lnTo>
                    <a:pt x="23" y="186"/>
                  </a:lnTo>
                  <a:lnTo>
                    <a:pt x="11" y="170"/>
                  </a:lnTo>
                  <a:lnTo>
                    <a:pt x="3" y="151"/>
                  </a:lnTo>
                  <a:lnTo>
                    <a:pt x="0" y="132"/>
                  </a:lnTo>
                  <a:lnTo>
                    <a:pt x="0" y="112"/>
                  </a:lnTo>
                  <a:lnTo>
                    <a:pt x="5" y="93"/>
                  </a:lnTo>
                  <a:lnTo>
                    <a:pt x="14" y="74"/>
                  </a:lnTo>
                  <a:lnTo>
                    <a:pt x="27" y="58"/>
                  </a:lnTo>
                  <a:lnTo>
                    <a:pt x="58" y="28"/>
                  </a:lnTo>
                  <a:lnTo>
                    <a:pt x="76" y="14"/>
                  </a:lnTo>
                  <a:lnTo>
                    <a:pt x="96" y="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" name="Freeform 30"/>
            <p:cNvSpPr>
              <a:spLocks/>
            </p:cNvSpPr>
            <p:nvPr/>
          </p:nvSpPr>
          <p:spPr bwMode="auto">
            <a:xfrm>
              <a:off x="1506538" y="1522413"/>
              <a:ext cx="68263" cy="182563"/>
            </a:xfrm>
            <a:custGeom>
              <a:avLst/>
              <a:gdLst>
                <a:gd name="T0" fmla="*/ 135 w 347"/>
                <a:gd name="T1" fmla="*/ 0 h 923"/>
                <a:gd name="T2" fmla="*/ 154 w 347"/>
                <a:gd name="T3" fmla="*/ 3 h 923"/>
                <a:gd name="T4" fmla="*/ 173 w 347"/>
                <a:gd name="T5" fmla="*/ 11 h 923"/>
                <a:gd name="T6" fmla="*/ 189 w 347"/>
                <a:gd name="T7" fmla="*/ 22 h 923"/>
                <a:gd name="T8" fmla="*/ 204 w 347"/>
                <a:gd name="T9" fmla="*/ 38 h 923"/>
                <a:gd name="T10" fmla="*/ 219 w 347"/>
                <a:gd name="T11" fmla="*/ 60 h 923"/>
                <a:gd name="T12" fmla="*/ 235 w 347"/>
                <a:gd name="T13" fmla="*/ 84 h 923"/>
                <a:gd name="T14" fmla="*/ 252 w 347"/>
                <a:gd name="T15" fmla="*/ 112 h 923"/>
                <a:gd name="T16" fmla="*/ 282 w 347"/>
                <a:gd name="T17" fmla="*/ 167 h 923"/>
                <a:gd name="T18" fmla="*/ 305 w 347"/>
                <a:gd name="T19" fmla="*/ 223 h 923"/>
                <a:gd name="T20" fmla="*/ 324 w 347"/>
                <a:gd name="T21" fmla="*/ 280 h 923"/>
                <a:gd name="T22" fmla="*/ 337 w 347"/>
                <a:gd name="T23" fmla="*/ 339 h 923"/>
                <a:gd name="T24" fmla="*/ 344 w 347"/>
                <a:gd name="T25" fmla="*/ 400 h 923"/>
                <a:gd name="T26" fmla="*/ 347 w 347"/>
                <a:gd name="T27" fmla="*/ 462 h 923"/>
                <a:gd name="T28" fmla="*/ 344 w 347"/>
                <a:gd name="T29" fmla="*/ 529 h 923"/>
                <a:gd name="T30" fmla="*/ 334 w 347"/>
                <a:gd name="T31" fmla="*/ 596 h 923"/>
                <a:gd name="T32" fmla="*/ 318 w 347"/>
                <a:gd name="T33" fmla="*/ 661 h 923"/>
                <a:gd name="T34" fmla="*/ 295 w 347"/>
                <a:gd name="T35" fmla="*/ 724 h 923"/>
                <a:gd name="T36" fmla="*/ 276 w 347"/>
                <a:gd name="T37" fmla="*/ 767 h 923"/>
                <a:gd name="T38" fmla="*/ 254 w 347"/>
                <a:gd name="T39" fmla="*/ 808 h 923"/>
                <a:gd name="T40" fmla="*/ 229 w 347"/>
                <a:gd name="T41" fmla="*/ 848 h 923"/>
                <a:gd name="T42" fmla="*/ 203 w 347"/>
                <a:gd name="T43" fmla="*/ 886 h 923"/>
                <a:gd name="T44" fmla="*/ 188 w 347"/>
                <a:gd name="T45" fmla="*/ 901 h 923"/>
                <a:gd name="T46" fmla="*/ 171 w 347"/>
                <a:gd name="T47" fmla="*/ 913 h 923"/>
                <a:gd name="T48" fmla="*/ 152 w 347"/>
                <a:gd name="T49" fmla="*/ 920 h 923"/>
                <a:gd name="T50" fmla="*/ 133 w 347"/>
                <a:gd name="T51" fmla="*/ 923 h 923"/>
                <a:gd name="T52" fmla="*/ 113 w 347"/>
                <a:gd name="T53" fmla="*/ 922 h 923"/>
                <a:gd name="T54" fmla="*/ 94 w 347"/>
                <a:gd name="T55" fmla="*/ 918 h 923"/>
                <a:gd name="T56" fmla="*/ 76 w 347"/>
                <a:gd name="T57" fmla="*/ 908 h 923"/>
                <a:gd name="T58" fmla="*/ 59 w 347"/>
                <a:gd name="T59" fmla="*/ 896 h 923"/>
                <a:gd name="T60" fmla="*/ 28 w 347"/>
                <a:gd name="T61" fmla="*/ 862 h 923"/>
                <a:gd name="T62" fmla="*/ 13 w 347"/>
                <a:gd name="T63" fmla="*/ 844 h 923"/>
                <a:gd name="T64" fmla="*/ 4 w 347"/>
                <a:gd name="T65" fmla="*/ 824 h 923"/>
                <a:gd name="T66" fmla="*/ 0 w 347"/>
                <a:gd name="T67" fmla="*/ 802 h 923"/>
                <a:gd name="T68" fmla="*/ 0 w 347"/>
                <a:gd name="T69" fmla="*/ 780 h 923"/>
                <a:gd name="T70" fmla="*/ 7 w 347"/>
                <a:gd name="T71" fmla="*/ 759 h 923"/>
                <a:gd name="T72" fmla="*/ 18 w 347"/>
                <a:gd name="T73" fmla="*/ 739 h 923"/>
                <a:gd name="T74" fmla="*/ 35 w 347"/>
                <a:gd name="T75" fmla="*/ 717 h 923"/>
                <a:gd name="T76" fmla="*/ 55 w 347"/>
                <a:gd name="T77" fmla="*/ 685 h 923"/>
                <a:gd name="T78" fmla="*/ 73 w 347"/>
                <a:gd name="T79" fmla="*/ 656 h 923"/>
                <a:gd name="T80" fmla="*/ 86 w 347"/>
                <a:gd name="T81" fmla="*/ 627 h 923"/>
                <a:gd name="T82" fmla="*/ 96 w 347"/>
                <a:gd name="T83" fmla="*/ 598 h 923"/>
                <a:gd name="T84" fmla="*/ 105 w 347"/>
                <a:gd name="T85" fmla="*/ 568 h 923"/>
                <a:gd name="T86" fmla="*/ 110 w 347"/>
                <a:gd name="T87" fmla="*/ 536 h 923"/>
                <a:gd name="T88" fmla="*/ 113 w 347"/>
                <a:gd name="T89" fmla="*/ 501 h 923"/>
                <a:gd name="T90" fmla="*/ 115 w 347"/>
                <a:gd name="T91" fmla="*/ 461 h 923"/>
                <a:gd name="T92" fmla="*/ 113 w 347"/>
                <a:gd name="T93" fmla="*/ 411 h 923"/>
                <a:gd name="T94" fmla="*/ 106 w 347"/>
                <a:gd name="T95" fmla="*/ 361 h 923"/>
                <a:gd name="T96" fmla="*/ 92 w 347"/>
                <a:gd name="T97" fmla="*/ 314 h 923"/>
                <a:gd name="T98" fmla="*/ 73 w 347"/>
                <a:gd name="T99" fmla="*/ 267 h 923"/>
                <a:gd name="T100" fmla="*/ 49 w 347"/>
                <a:gd name="T101" fmla="*/ 223 h 923"/>
                <a:gd name="T102" fmla="*/ 20 w 347"/>
                <a:gd name="T103" fmla="*/ 182 h 923"/>
                <a:gd name="T104" fmla="*/ 10 w 347"/>
                <a:gd name="T105" fmla="*/ 162 h 923"/>
                <a:gd name="T106" fmla="*/ 4 w 347"/>
                <a:gd name="T107" fmla="*/ 140 h 923"/>
                <a:gd name="T108" fmla="*/ 3 w 347"/>
                <a:gd name="T109" fmla="*/ 118 h 923"/>
                <a:gd name="T110" fmla="*/ 7 w 347"/>
                <a:gd name="T111" fmla="*/ 97 h 923"/>
                <a:gd name="T112" fmla="*/ 15 w 347"/>
                <a:gd name="T113" fmla="*/ 76 h 923"/>
                <a:gd name="T114" fmla="*/ 30 w 347"/>
                <a:gd name="T115" fmla="*/ 58 h 923"/>
                <a:gd name="T116" fmla="*/ 60 w 347"/>
                <a:gd name="T117" fmla="*/ 27 h 923"/>
                <a:gd name="T118" fmla="*/ 77 w 347"/>
                <a:gd name="T119" fmla="*/ 14 h 923"/>
                <a:gd name="T120" fmla="*/ 95 w 347"/>
                <a:gd name="T121" fmla="*/ 5 h 923"/>
                <a:gd name="T122" fmla="*/ 115 w 347"/>
                <a:gd name="T123" fmla="*/ 0 h 923"/>
                <a:gd name="T124" fmla="*/ 135 w 347"/>
                <a:gd name="T125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7" h="923">
                  <a:moveTo>
                    <a:pt x="135" y="0"/>
                  </a:moveTo>
                  <a:lnTo>
                    <a:pt x="154" y="3"/>
                  </a:lnTo>
                  <a:lnTo>
                    <a:pt x="173" y="11"/>
                  </a:lnTo>
                  <a:lnTo>
                    <a:pt x="189" y="22"/>
                  </a:lnTo>
                  <a:lnTo>
                    <a:pt x="204" y="38"/>
                  </a:lnTo>
                  <a:lnTo>
                    <a:pt x="219" y="60"/>
                  </a:lnTo>
                  <a:lnTo>
                    <a:pt x="235" y="84"/>
                  </a:lnTo>
                  <a:lnTo>
                    <a:pt x="252" y="112"/>
                  </a:lnTo>
                  <a:lnTo>
                    <a:pt x="282" y="167"/>
                  </a:lnTo>
                  <a:lnTo>
                    <a:pt x="305" y="223"/>
                  </a:lnTo>
                  <a:lnTo>
                    <a:pt x="324" y="280"/>
                  </a:lnTo>
                  <a:lnTo>
                    <a:pt x="337" y="339"/>
                  </a:lnTo>
                  <a:lnTo>
                    <a:pt x="344" y="400"/>
                  </a:lnTo>
                  <a:lnTo>
                    <a:pt x="347" y="462"/>
                  </a:lnTo>
                  <a:lnTo>
                    <a:pt x="344" y="529"/>
                  </a:lnTo>
                  <a:lnTo>
                    <a:pt x="334" y="596"/>
                  </a:lnTo>
                  <a:lnTo>
                    <a:pt x="318" y="661"/>
                  </a:lnTo>
                  <a:lnTo>
                    <a:pt x="295" y="724"/>
                  </a:lnTo>
                  <a:lnTo>
                    <a:pt x="276" y="767"/>
                  </a:lnTo>
                  <a:lnTo>
                    <a:pt x="254" y="808"/>
                  </a:lnTo>
                  <a:lnTo>
                    <a:pt x="229" y="848"/>
                  </a:lnTo>
                  <a:lnTo>
                    <a:pt x="203" y="886"/>
                  </a:lnTo>
                  <a:lnTo>
                    <a:pt x="188" y="901"/>
                  </a:lnTo>
                  <a:lnTo>
                    <a:pt x="171" y="913"/>
                  </a:lnTo>
                  <a:lnTo>
                    <a:pt x="152" y="920"/>
                  </a:lnTo>
                  <a:lnTo>
                    <a:pt x="133" y="923"/>
                  </a:lnTo>
                  <a:lnTo>
                    <a:pt x="113" y="922"/>
                  </a:lnTo>
                  <a:lnTo>
                    <a:pt x="94" y="918"/>
                  </a:lnTo>
                  <a:lnTo>
                    <a:pt x="76" y="908"/>
                  </a:lnTo>
                  <a:lnTo>
                    <a:pt x="59" y="896"/>
                  </a:lnTo>
                  <a:lnTo>
                    <a:pt x="28" y="862"/>
                  </a:lnTo>
                  <a:lnTo>
                    <a:pt x="13" y="844"/>
                  </a:lnTo>
                  <a:lnTo>
                    <a:pt x="4" y="824"/>
                  </a:lnTo>
                  <a:lnTo>
                    <a:pt x="0" y="802"/>
                  </a:lnTo>
                  <a:lnTo>
                    <a:pt x="0" y="780"/>
                  </a:lnTo>
                  <a:lnTo>
                    <a:pt x="7" y="759"/>
                  </a:lnTo>
                  <a:lnTo>
                    <a:pt x="18" y="739"/>
                  </a:lnTo>
                  <a:lnTo>
                    <a:pt x="35" y="717"/>
                  </a:lnTo>
                  <a:lnTo>
                    <a:pt x="55" y="685"/>
                  </a:lnTo>
                  <a:lnTo>
                    <a:pt x="73" y="656"/>
                  </a:lnTo>
                  <a:lnTo>
                    <a:pt x="86" y="627"/>
                  </a:lnTo>
                  <a:lnTo>
                    <a:pt x="96" y="598"/>
                  </a:lnTo>
                  <a:lnTo>
                    <a:pt x="105" y="568"/>
                  </a:lnTo>
                  <a:lnTo>
                    <a:pt x="110" y="536"/>
                  </a:lnTo>
                  <a:lnTo>
                    <a:pt x="113" y="501"/>
                  </a:lnTo>
                  <a:lnTo>
                    <a:pt x="115" y="461"/>
                  </a:lnTo>
                  <a:lnTo>
                    <a:pt x="113" y="411"/>
                  </a:lnTo>
                  <a:lnTo>
                    <a:pt x="106" y="361"/>
                  </a:lnTo>
                  <a:lnTo>
                    <a:pt x="92" y="314"/>
                  </a:lnTo>
                  <a:lnTo>
                    <a:pt x="73" y="267"/>
                  </a:lnTo>
                  <a:lnTo>
                    <a:pt x="49" y="223"/>
                  </a:lnTo>
                  <a:lnTo>
                    <a:pt x="20" y="182"/>
                  </a:lnTo>
                  <a:lnTo>
                    <a:pt x="10" y="162"/>
                  </a:lnTo>
                  <a:lnTo>
                    <a:pt x="4" y="140"/>
                  </a:lnTo>
                  <a:lnTo>
                    <a:pt x="3" y="118"/>
                  </a:lnTo>
                  <a:lnTo>
                    <a:pt x="7" y="97"/>
                  </a:lnTo>
                  <a:lnTo>
                    <a:pt x="15" y="76"/>
                  </a:lnTo>
                  <a:lnTo>
                    <a:pt x="30" y="58"/>
                  </a:lnTo>
                  <a:lnTo>
                    <a:pt x="60" y="27"/>
                  </a:lnTo>
                  <a:lnTo>
                    <a:pt x="77" y="14"/>
                  </a:lnTo>
                  <a:lnTo>
                    <a:pt x="95" y="5"/>
                  </a:lnTo>
                  <a:lnTo>
                    <a:pt x="115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auto">
            <a:xfrm>
              <a:off x="1228725" y="1544638"/>
              <a:ext cx="347663" cy="565150"/>
            </a:xfrm>
            <a:custGeom>
              <a:avLst/>
              <a:gdLst>
                <a:gd name="T0" fmla="*/ 406 w 1757"/>
                <a:gd name="T1" fmla="*/ 2241 h 2851"/>
                <a:gd name="T2" fmla="*/ 1272 w 1757"/>
                <a:gd name="T3" fmla="*/ 1995 h 2851"/>
                <a:gd name="T4" fmla="*/ 641 w 1757"/>
                <a:gd name="T5" fmla="*/ 1501 h 2851"/>
                <a:gd name="T6" fmla="*/ 1194 w 1757"/>
                <a:gd name="T7" fmla="*/ 1750 h 2851"/>
                <a:gd name="T8" fmla="*/ 641 w 1757"/>
                <a:gd name="T9" fmla="*/ 1501 h 2851"/>
                <a:gd name="T10" fmla="*/ 720 w 1757"/>
                <a:gd name="T11" fmla="*/ 1254 h 2851"/>
                <a:gd name="T12" fmla="*/ 878 w 1757"/>
                <a:gd name="T13" fmla="*/ 753 h 2851"/>
                <a:gd name="T14" fmla="*/ 926 w 1757"/>
                <a:gd name="T15" fmla="*/ 3 h 2851"/>
                <a:gd name="T16" fmla="*/ 1016 w 1757"/>
                <a:gd name="T17" fmla="*/ 27 h 2851"/>
                <a:gd name="T18" fmla="*/ 1093 w 1757"/>
                <a:gd name="T19" fmla="*/ 72 h 2851"/>
                <a:gd name="T20" fmla="*/ 1156 w 1757"/>
                <a:gd name="T21" fmla="*/ 134 h 2851"/>
                <a:gd name="T22" fmla="*/ 1201 w 1757"/>
                <a:gd name="T23" fmla="*/ 212 h 2851"/>
                <a:gd name="T24" fmla="*/ 1225 w 1757"/>
                <a:gd name="T25" fmla="*/ 301 h 2851"/>
                <a:gd name="T26" fmla="*/ 1225 w 1757"/>
                <a:gd name="T27" fmla="*/ 394 h 2851"/>
                <a:gd name="T28" fmla="*/ 1201 w 1757"/>
                <a:gd name="T29" fmla="*/ 483 h 2851"/>
                <a:gd name="T30" fmla="*/ 1157 w 1757"/>
                <a:gd name="T31" fmla="*/ 560 h 2851"/>
                <a:gd name="T32" fmla="*/ 1095 w 1757"/>
                <a:gd name="T33" fmla="*/ 622 h 2851"/>
                <a:gd name="T34" fmla="*/ 1757 w 1757"/>
                <a:gd name="T35" fmla="*/ 2715 h 2851"/>
                <a:gd name="T36" fmla="*/ 1751 w 1757"/>
                <a:gd name="T37" fmla="*/ 2762 h 2851"/>
                <a:gd name="T38" fmla="*/ 1730 w 1757"/>
                <a:gd name="T39" fmla="*/ 2803 h 2851"/>
                <a:gd name="T40" fmla="*/ 1694 w 1757"/>
                <a:gd name="T41" fmla="*/ 2835 h 2851"/>
                <a:gd name="T42" fmla="*/ 1652 w 1757"/>
                <a:gd name="T43" fmla="*/ 2849 h 2851"/>
                <a:gd name="T44" fmla="*/ 1608 w 1757"/>
                <a:gd name="T45" fmla="*/ 2848 h 2851"/>
                <a:gd name="T46" fmla="*/ 1562 w 1757"/>
                <a:gd name="T47" fmla="*/ 2827 h 2851"/>
                <a:gd name="T48" fmla="*/ 1528 w 1757"/>
                <a:gd name="T49" fmla="*/ 2789 h 2851"/>
                <a:gd name="T50" fmla="*/ 1429 w 1757"/>
                <a:gd name="T51" fmla="*/ 2486 h 2851"/>
                <a:gd name="T52" fmla="*/ 1420 w 1757"/>
                <a:gd name="T53" fmla="*/ 2487 h 2851"/>
                <a:gd name="T54" fmla="*/ 333 w 1757"/>
                <a:gd name="T55" fmla="*/ 2487 h 2851"/>
                <a:gd name="T56" fmla="*/ 239 w 1757"/>
                <a:gd name="T57" fmla="*/ 2764 h 2851"/>
                <a:gd name="T58" fmla="*/ 218 w 1757"/>
                <a:gd name="T59" fmla="*/ 2804 h 2851"/>
                <a:gd name="T60" fmla="*/ 185 w 1757"/>
                <a:gd name="T61" fmla="*/ 2833 h 2851"/>
                <a:gd name="T62" fmla="*/ 144 w 1757"/>
                <a:gd name="T63" fmla="*/ 2849 h 2851"/>
                <a:gd name="T64" fmla="*/ 104 w 1757"/>
                <a:gd name="T65" fmla="*/ 2849 h 2851"/>
                <a:gd name="T66" fmla="*/ 62 w 1757"/>
                <a:gd name="T67" fmla="*/ 2835 h 2851"/>
                <a:gd name="T68" fmla="*/ 26 w 1757"/>
                <a:gd name="T69" fmla="*/ 2803 h 2851"/>
                <a:gd name="T70" fmla="*/ 4 w 1757"/>
                <a:gd name="T71" fmla="*/ 2762 h 2851"/>
                <a:gd name="T72" fmla="*/ 0 w 1757"/>
                <a:gd name="T73" fmla="*/ 2715 h 2851"/>
                <a:gd name="T74" fmla="*/ 662 w 1757"/>
                <a:gd name="T75" fmla="*/ 620 h 2851"/>
                <a:gd name="T76" fmla="*/ 601 w 1757"/>
                <a:gd name="T77" fmla="*/ 558 h 2851"/>
                <a:gd name="T78" fmla="*/ 557 w 1757"/>
                <a:gd name="T79" fmla="*/ 481 h 2851"/>
                <a:gd name="T80" fmla="*/ 533 w 1757"/>
                <a:gd name="T81" fmla="*/ 394 h 2851"/>
                <a:gd name="T82" fmla="*/ 533 w 1757"/>
                <a:gd name="T83" fmla="*/ 301 h 2851"/>
                <a:gd name="T84" fmla="*/ 557 w 1757"/>
                <a:gd name="T85" fmla="*/ 212 h 2851"/>
                <a:gd name="T86" fmla="*/ 603 w 1757"/>
                <a:gd name="T87" fmla="*/ 134 h 2851"/>
                <a:gd name="T88" fmla="*/ 666 w 1757"/>
                <a:gd name="T89" fmla="*/ 71 h 2851"/>
                <a:gd name="T90" fmla="*/ 744 w 1757"/>
                <a:gd name="T91" fmla="*/ 27 h 2851"/>
                <a:gd name="T92" fmla="*/ 832 w 1757"/>
                <a:gd name="T93" fmla="*/ 3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57" h="2851">
                  <a:moveTo>
                    <a:pt x="484" y="1995"/>
                  </a:moveTo>
                  <a:lnTo>
                    <a:pt x="406" y="2241"/>
                  </a:lnTo>
                  <a:lnTo>
                    <a:pt x="1350" y="2241"/>
                  </a:lnTo>
                  <a:lnTo>
                    <a:pt x="1272" y="1995"/>
                  </a:lnTo>
                  <a:lnTo>
                    <a:pt x="484" y="1995"/>
                  </a:lnTo>
                  <a:close/>
                  <a:moveTo>
                    <a:pt x="641" y="1501"/>
                  </a:moveTo>
                  <a:lnTo>
                    <a:pt x="562" y="1750"/>
                  </a:lnTo>
                  <a:lnTo>
                    <a:pt x="1194" y="1750"/>
                  </a:lnTo>
                  <a:lnTo>
                    <a:pt x="1115" y="1501"/>
                  </a:lnTo>
                  <a:lnTo>
                    <a:pt x="641" y="1501"/>
                  </a:lnTo>
                  <a:close/>
                  <a:moveTo>
                    <a:pt x="878" y="753"/>
                  </a:moveTo>
                  <a:lnTo>
                    <a:pt x="720" y="1254"/>
                  </a:lnTo>
                  <a:lnTo>
                    <a:pt x="1037" y="1254"/>
                  </a:lnTo>
                  <a:lnTo>
                    <a:pt x="878" y="753"/>
                  </a:lnTo>
                  <a:close/>
                  <a:moveTo>
                    <a:pt x="879" y="0"/>
                  </a:moveTo>
                  <a:lnTo>
                    <a:pt x="926" y="3"/>
                  </a:lnTo>
                  <a:lnTo>
                    <a:pt x="973" y="11"/>
                  </a:lnTo>
                  <a:lnTo>
                    <a:pt x="1016" y="27"/>
                  </a:lnTo>
                  <a:lnTo>
                    <a:pt x="1056" y="47"/>
                  </a:lnTo>
                  <a:lnTo>
                    <a:pt x="1093" y="72"/>
                  </a:lnTo>
                  <a:lnTo>
                    <a:pt x="1126" y="102"/>
                  </a:lnTo>
                  <a:lnTo>
                    <a:pt x="1156" y="134"/>
                  </a:lnTo>
                  <a:lnTo>
                    <a:pt x="1181" y="172"/>
                  </a:lnTo>
                  <a:lnTo>
                    <a:pt x="1201" y="212"/>
                  </a:lnTo>
                  <a:lnTo>
                    <a:pt x="1216" y="255"/>
                  </a:lnTo>
                  <a:lnTo>
                    <a:pt x="1225" y="301"/>
                  </a:lnTo>
                  <a:lnTo>
                    <a:pt x="1229" y="348"/>
                  </a:lnTo>
                  <a:lnTo>
                    <a:pt x="1225" y="394"/>
                  </a:lnTo>
                  <a:lnTo>
                    <a:pt x="1216" y="440"/>
                  </a:lnTo>
                  <a:lnTo>
                    <a:pt x="1201" y="483"/>
                  </a:lnTo>
                  <a:lnTo>
                    <a:pt x="1181" y="523"/>
                  </a:lnTo>
                  <a:lnTo>
                    <a:pt x="1157" y="560"/>
                  </a:lnTo>
                  <a:lnTo>
                    <a:pt x="1127" y="592"/>
                  </a:lnTo>
                  <a:lnTo>
                    <a:pt x="1095" y="622"/>
                  </a:lnTo>
                  <a:lnTo>
                    <a:pt x="1751" y="2691"/>
                  </a:lnTo>
                  <a:lnTo>
                    <a:pt x="1757" y="2715"/>
                  </a:lnTo>
                  <a:lnTo>
                    <a:pt x="1757" y="2739"/>
                  </a:lnTo>
                  <a:lnTo>
                    <a:pt x="1751" y="2762"/>
                  </a:lnTo>
                  <a:lnTo>
                    <a:pt x="1743" y="2784"/>
                  </a:lnTo>
                  <a:lnTo>
                    <a:pt x="1730" y="2803"/>
                  </a:lnTo>
                  <a:lnTo>
                    <a:pt x="1713" y="2821"/>
                  </a:lnTo>
                  <a:lnTo>
                    <a:pt x="1694" y="2835"/>
                  </a:lnTo>
                  <a:lnTo>
                    <a:pt x="1671" y="2844"/>
                  </a:lnTo>
                  <a:lnTo>
                    <a:pt x="1652" y="2849"/>
                  </a:lnTo>
                  <a:lnTo>
                    <a:pt x="1634" y="2850"/>
                  </a:lnTo>
                  <a:lnTo>
                    <a:pt x="1608" y="2848"/>
                  </a:lnTo>
                  <a:lnTo>
                    <a:pt x="1584" y="2839"/>
                  </a:lnTo>
                  <a:lnTo>
                    <a:pt x="1562" y="2827"/>
                  </a:lnTo>
                  <a:lnTo>
                    <a:pt x="1543" y="2810"/>
                  </a:lnTo>
                  <a:lnTo>
                    <a:pt x="1528" y="2789"/>
                  </a:lnTo>
                  <a:lnTo>
                    <a:pt x="1516" y="2764"/>
                  </a:lnTo>
                  <a:lnTo>
                    <a:pt x="1429" y="2486"/>
                  </a:lnTo>
                  <a:lnTo>
                    <a:pt x="1425" y="2487"/>
                  </a:lnTo>
                  <a:lnTo>
                    <a:pt x="1420" y="2487"/>
                  </a:lnTo>
                  <a:lnTo>
                    <a:pt x="338" y="2487"/>
                  </a:lnTo>
                  <a:lnTo>
                    <a:pt x="333" y="2487"/>
                  </a:lnTo>
                  <a:lnTo>
                    <a:pt x="329" y="2486"/>
                  </a:lnTo>
                  <a:lnTo>
                    <a:pt x="239" y="2764"/>
                  </a:lnTo>
                  <a:lnTo>
                    <a:pt x="231" y="2786"/>
                  </a:lnTo>
                  <a:lnTo>
                    <a:pt x="218" y="2804"/>
                  </a:lnTo>
                  <a:lnTo>
                    <a:pt x="203" y="2820"/>
                  </a:lnTo>
                  <a:lnTo>
                    <a:pt x="185" y="2833"/>
                  </a:lnTo>
                  <a:lnTo>
                    <a:pt x="165" y="2842"/>
                  </a:lnTo>
                  <a:lnTo>
                    <a:pt x="144" y="2849"/>
                  </a:lnTo>
                  <a:lnTo>
                    <a:pt x="122" y="2851"/>
                  </a:lnTo>
                  <a:lnTo>
                    <a:pt x="104" y="2849"/>
                  </a:lnTo>
                  <a:lnTo>
                    <a:pt x="85" y="2844"/>
                  </a:lnTo>
                  <a:lnTo>
                    <a:pt x="62" y="2835"/>
                  </a:lnTo>
                  <a:lnTo>
                    <a:pt x="42" y="2821"/>
                  </a:lnTo>
                  <a:lnTo>
                    <a:pt x="26" y="2803"/>
                  </a:lnTo>
                  <a:lnTo>
                    <a:pt x="13" y="2784"/>
                  </a:lnTo>
                  <a:lnTo>
                    <a:pt x="4" y="2762"/>
                  </a:lnTo>
                  <a:lnTo>
                    <a:pt x="0" y="2739"/>
                  </a:lnTo>
                  <a:lnTo>
                    <a:pt x="0" y="2715"/>
                  </a:lnTo>
                  <a:lnTo>
                    <a:pt x="5" y="2691"/>
                  </a:lnTo>
                  <a:lnTo>
                    <a:pt x="662" y="620"/>
                  </a:lnTo>
                  <a:lnTo>
                    <a:pt x="629" y="590"/>
                  </a:lnTo>
                  <a:lnTo>
                    <a:pt x="601" y="558"/>
                  </a:lnTo>
                  <a:lnTo>
                    <a:pt x="576" y="521"/>
                  </a:lnTo>
                  <a:lnTo>
                    <a:pt x="557" y="481"/>
                  </a:lnTo>
                  <a:lnTo>
                    <a:pt x="543" y="439"/>
                  </a:lnTo>
                  <a:lnTo>
                    <a:pt x="533" y="394"/>
                  </a:lnTo>
                  <a:lnTo>
                    <a:pt x="530" y="348"/>
                  </a:lnTo>
                  <a:lnTo>
                    <a:pt x="533" y="301"/>
                  </a:lnTo>
                  <a:lnTo>
                    <a:pt x="543" y="255"/>
                  </a:lnTo>
                  <a:lnTo>
                    <a:pt x="557" y="212"/>
                  </a:lnTo>
                  <a:lnTo>
                    <a:pt x="578" y="171"/>
                  </a:lnTo>
                  <a:lnTo>
                    <a:pt x="603" y="134"/>
                  </a:lnTo>
                  <a:lnTo>
                    <a:pt x="632" y="101"/>
                  </a:lnTo>
                  <a:lnTo>
                    <a:pt x="666" y="71"/>
                  </a:lnTo>
                  <a:lnTo>
                    <a:pt x="703" y="47"/>
                  </a:lnTo>
                  <a:lnTo>
                    <a:pt x="744" y="27"/>
                  </a:lnTo>
                  <a:lnTo>
                    <a:pt x="786" y="11"/>
                  </a:lnTo>
                  <a:lnTo>
                    <a:pt x="832" y="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0898912" y="4132839"/>
            <a:ext cx="321824" cy="574376"/>
            <a:chOff x="1230313" y="2674938"/>
            <a:chExt cx="354012" cy="631825"/>
          </a:xfrm>
          <a:solidFill>
            <a:schemeClr val="accent1"/>
          </a:solidFill>
        </p:grpSpPr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1522413" y="2674938"/>
              <a:ext cx="57150" cy="171450"/>
            </a:xfrm>
            <a:custGeom>
              <a:avLst/>
              <a:gdLst>
                <a:gd name="T0" fmla="*/ 82 w 319"/>
                <a:gd name="T1" fmla="*/ 0 h 971"/>
                <a:gd name="T2" fmla="*/ 101 w 319"/>
                <a:gd name="T3" fmla="*/ 1 h 971"/>
                <a:gd name="T4" fmla="*/ 119 w 319"/>
                <a:gd name="T5" fmla="*/ 6 h 971"/>
                <a:gd name="T6" fmla="*/ 135 w 319"/>
                <a:gd name="T7" fmla="*/ 14 h 971"/>
                <a:gd name="T8" fmla="*/ 149 w 319"/>
                <a:gd name="T9" fmla="*/ 27 h 971"/>
                <a:gd name="T10" fmla="*/ 183 w 319"/>
                <a:gd name="T11" fmla="*/ 68 h 971"/>
                <a:gd name="T12" fmla="*/ 213 w 319"/>
                <a:gd name="T13" fmla="*/ 113 h 971"/>
                <a:gd name="T14" fmla="*/ 240 w 319"/>
                <a:gd name="T15" fmla="*/ 160 h 971"/>
                <a:gd name="T16" fmla="*/ 264 w 319"/>
                <a:gd name="T17" fmla="*/ 210 h 971"/>
                <a:gd name="T18" fmla="*/ 283 w 319"/>
                <a:gd name="T19" fmla="*/ 264 h 971"/>
                <a:gd name="T20" fmla="*/ 299 w 319"/>
                <a:gd name="T21" fmla="*/ 317 h 971"/>
                <a:gd name="T22" fmla="*/ 310 w 319"/>
                <a:gd name="T23" fmla="*/ 373 h 971"/>
                <a:gd name="T24" fmla="*/ 317 w 319"/>
                <a:gd name="T25" fmla="*/ 429 h 971"/>
                <a:gd name="T26" fmla="*/ 319 w 319"/>
                <a:gd name="T27" fmla="*/ 485 h 971"/>
                <a:gd name="T28" fmla="*/ 317 w 319"/>
                <a:gd name="T29" fmla="*/ 540 h 971"/>
                <a:gd name="T30" fmla="*/ 310 w 319"/>
                <a:gd name="T31" fmla="*/ 596 h 971"/>
                <a:gd name="T32" fmla="*/ 299 w 319"/>
                <a:gd name="T33" fmla="*/ 652 h 971"/>
                <a:gd name="T34" fmla="*/ 282 w 319"/>
                <a:gd name="T35" fmla="*/ 707 h 971"/>
                <a:gd name="T36" fmla="*/ 262 w 319"/>
                <a:gd name="T37" fmla="*/ 760 h 971"/>
                <a:gd name="T38" fmla="*/ 238 w 319"/>
                <a:gd name="T39" fmla="*/ 811 h 971"/>
                <a:gd name="T40" fmla="*/ 212 w 319"/>
                <a:gd name="T41" fmla="*/ 859 h 971"/>
                <a:gd name="T42" fmla="*/ 181 w 319"/>
                <a:gd name="T43" fmla="*/ 903 h 971"/>
                <a:gd name="T44" fmla="*/ 147 w 319"/>
                <a:gd name="T45" fmla="*/ 944 h 971"/>
                <a:gd name="T46" fmla="*/ 133 w 319"/>
                <a:gd name="T47" fmla="*/ 956 h 971"/>
                <a:gd name="T48" fmla="*/ 118 w 319"/>
                <a:gd name="T49" fmla="*/ 965 h 971"/>
                <a:gd name="T50" fmla="*/ 101 w 319"/>
                <a:gd name="T51" fmla="*/ 970 h 971"/>
                <a:gd name="T52" fmla="*/ 85 w 319"/>
                <a:gd name="T53" fmla="*/ 971 h 971"/>
                <a:gd name="T54" fmla="*/ 65 w 319"/>
                <a:gd name="T55" fmla="*/ 969 h 971"/>
                <a:gd name="T56" fmla="*/ 45 w 319"/>
                <a:gd name="T57" fmla="*/ 961 h 971"/>
                <a:gd name="T58" fmla="*/ 28 w 319"/>
                <a:gd name="T59" fmla="*/ 949 h 971"/>
                <a:gd name="T60" fmla="*/ 16 w 319"/>
                <a:gd name="T61" fmla="*/ 935 h 971"/>
                <a:gd name="T62" fmla="*/ 7 w 319"/>
                <a:gd name="T63" fmla="*/ 919 h 971"/>
                <a:gd name="T64" fmla="*/ 1 w 319"/>
                <a:gd name="T65" fmla="*/ 900 h 971"/>
                <a:gd name="T66" fmla="*/ 0 w 319"/>
                <a:gd name="T67" fmla="*/ 883 h 971"/>
                <a:gd name="T68" fmla="*/ 3 w 319"/>
                <a:gd name="T69" fmla="*/ 864 h 971"/>
                <a:gd name="T70" fmla="*/ 11 w 319"/>
                <a:gd name="T71" fmla="*/ 847 h 971"/>
                <a:gd name="T72" fmla="*/ 22 w 319"/>
                <a:gd name="T73" fmla="*/ 831 h 971"/>
                <a:gd name="T74" fmla="*/ 51 w 319"/>
                <a:gd name="T75" fmla="*/ 796 h 971"/>
                <a:gd name="T76" fmla="*/ 76 w 319"/>
                <a:gd name="T77" fmla="*/ 758 h 971"/>
                <a:gd name="T78" fmla="*/ 98 w 319"/>
                <a:gd name="T79" fmla="*/ 716 h 971"/>
                <a:gd name="T80" fmla="*/ 115 w 319"/>
                <a:gd name="T81" fmla="*/ 673 h 971"/>
                <a:gd name="T82" fmla="*/ 131 w 319"/>
                <a:gd name="T83" fmla="*/ 627 h 971"/>
                <a:gd name="T84" fmla="*/ 142 w 319"/>
                <a:gd name="T85" fmla="*/ 580 h 971"/>
                <a:gd name="T86" fmla="*/ 148 w 319"/>
                <a:gd name="T87" fmla="*/ 532 h 971"/>
                <a:gd name="T88" fmla="*/ 150 w 319"/>
                <a:gd name="T89" fmla="*/ 485 h 971"/>
                <a:gd name="T90" fmla="*/ 148 w 319"/>
                <a:gd name="T91" fmla="*/ 436 h 971"/>
                <a:gd name="T92" fmla="*/ 142 w 319"/>
                <a:gd name="T93" fmla="*/ 389 h 971"/>
                <a:gd name="T94" fmla="*/ 131 w 319"/>
                <a:gd name="T95" fmla="*/ 342 h 971"/>
                <a:gd name="T96" fmla="*/ 116 w 319"/>
                <a:gd name="T97" fmla="*/ 296 h 971"/>
                <a:gd name="T98" fmla="*/ 98 w 319"/>
                <a:gd name="T99" fmla="*/ 253 h 971"/>
                <a:gd name="T100" fmla="*/ 77 w 319"/>
                <a:gd name="T101" fmla="*/ 211 h 971"/>
                <a:gd name="T102" fmla="*/ 52 w 319"/>
                <a:gd name="T103" fmla="*/ 174 h 971"/>
                <a:gd name="T104" fmla="*/ 24 w 319"/>
                <a:gd name="T105" fmla="*/ 140 h 971"/>
                <a:gd name="T106" fmla="*/ 13 w 319"/>
                <a:gd name="T107" fmla="*/ 124 h 971"/>
                <a:gd name="T108" fmla="*/ 7 w 319"/>
                <a:gd name="T109" fmla="*/ 106 h 971"/>
                <a:gd name="T110" fmla="*/ 3 w 319"/>
                <a:gd name="T111" fmla="*/ 89 h 971"/>
                <a:gd name="T112" fmla="*/ 5 w 319"/>
                <a:gd name="T113" fmla="*/ 70 h 971"/>
                <a:gd name="T114" fmla="*/ 9 w 319"/>
                <a:gd name="T115" fmla="*/ 53 h 971"/>
                <a:gd name="T116" fmla="*/ 18 w 319"/>
                <a:gd name="T117" fmla="*/ 36 h 971"/>
                <a:gd name="T118" fmla="*/ 31 w 319"/>
                <a:gd name="T119" fmla="*/ 21 h 971"/>
                <a:gd name="T120" fmla="*/ 46 w 319"/>
                <a:gd name="T121" fmla="*/ 10 h 971"/>
                <a:gd name="T122" fmla="*/ 64 w 319"/>
                <a:gd name="T123" fmla="*/ 2 h 971"/>
                <a:gd name="T124" fmla="*/ 82 w 319"/>
                <a:gd name="T125" fmla="*/ 0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9" h="971">
                  <a:moveTo>
                    <a:pt x="82" y="0"/>
                  </a:moveTo>
                  <a:lnTo>
                    <a:pt x="101" y="1"/>
                  </a:lnTo>
                  <a:lnTo>
                    <a:pt x="119" y="6"/>
                  </a:lnTo>
                  <a:lnTo>
                    <a:pt x="135" y="14"/>
                  </a:lnTo>
                  <a:lnTo>
                    <a:pt x="149" y="27"/>
                  </a:lnTo>
                  <a:lnTo>
                    <a:pt x="183" y="68"/>
                  </a:lnTo>
                  <a:lnTo>
                    <a:pt x="213" y="113"/>
                  </a:lnTo>
                  <a:lnTo>
                    <a:pt x="240" y="160"/>
                  </a:lnTo>
                  <a:lnTo>
                    <a:pt x="264" y="210"/>
                  </a:lnTo>
                  <a:lnTo>
                    <a:pt x="283" y="264"/>
                  </a:lnTo>
                  <a:lnTo>
                    <a:pt x="299" y="317"/>
                  </a:lnTo>
                  <a:lnTo>
                    <a:pt x="310" y="373"/>
                  </a:lnTo>
                  <a:lnTo>
                    <a:pt x="317" y="429"/>
                  </a:lnTo>
                  <a:lnTo>
                    <a:pt x="319" y="485"/>
                  </a:lnTo>
                  <a:lnTo>
                    <a:pt x="317" y="540"/>
                  </a:lnTo>
                  <a:lnTo>
                    <a:pt x="310" y="596"/>
                  </a:lnTo>
                  <a:lnTo>
                    <a:pt x="299" y="652"/>
                  </a:lnTo>
                  <a:lnTo>
                    <a:pt x="282" y="707"/>
                  </a:lnTo>
                  <a:lnTo>
                    <a:pt x="262" y="760"/>
                  </a:lnTo>
                  <a:lnTo>
                    <a:pt x="238" y="811"/>
                  </a:lnTo>
                  <a:lnTo>
                    <a:pt x="212" y="859"/>
                  </a:lnTo>
                  <a:lnTo>
                    <a:pt x="181" y="903"/>
                  </a:lnTo>
                  <a:lnTo>
                    <a:pt x="147" y="944"/>
                  </a:lnTo>
                  <a:lnTo>
                    <a:pt x="133" y="956"/>
                  </a:lnTo>
                  <a:lnTo>
                    <a:pt x="118" y="965"/>
                  </a:lnTo>
                  <a:lnTo>
                    <a:pt x="101" y="970"/>
                  </a:lnTo>
                  <a:lnTo>
                    <a:pt x="85" y="971"/>
                  </a:lnTo>
                  <a:lnTo>
                    <a:pt x="65" y="969"/>
                  </a:lnTo>
                  <a:lnTo>
                    <a:pt x="45" y="961"/>
                  </a:lnTo>
                  <a:lnTo>
                    <a:pt x="28" y="949"/>
                  </a:lnTo>
                  <a:lnTo>
                    <a:pt x="16" y="935"/>
                  </a:lnTo>
                  <a:lnTo>
                    <a:pt x="7" y="919"/>
                  </a:lnTo>
                  <a:lnTo>
                    <a:pt x="1" y="900"/>
                  </a:lnTo>
                  <a:lnTo>
                    <a:pt x="0" y="883"/>
                  </a:lnTo>
                  <a:lnTo>
                    <a:pt x="3" y="864"/>
                  </a:lnTo>
                  <a:lnTo>
                    <a:pt x="11" y="847"/>
                  </a:lnTo>
                  <a:lnTo>
                    <a:pt x="22" y="831"/>
                  </a:lnTo>
                  <a:lnTo>
                    <a:pt x="51" y="796"/>
                  </a:lnTo>
                  <a:lnTo>
                    <a:pt x="76" y="758"/>
                  </a:lnTo>
                  <a:lnTo>
                    <a:pt x="98" y="716"/>
                  </a:lnTo>
                  <a:lnTo>
                    <a:pt x="115" y="673"/>
                  </a:lnTo>
                  <a:lnTo>
                    <a:pt x="131" y="627"/>
                  </a:lnTo>
                  <a:lnTo>
                    <a:pt x="142" y="580"/>
                  </a:lnTo>
                  <a:lnTo>
                    <a:pt x="148" y="532"/>
                  </a:lnTo>
                  <a:lnTo>
                    <a:pt x="150" y="485"/>
                  </a:lnTo>
                  <a:lnTo>
                    <a:pt x="148" y="436"/>
                  </a:lnTo>
                  <a:lnTo>
                    <a:pt x="142" y="389"/>
                  </a:lnTo>
                  <a:lnTo>
                    <a:pt x="131" y="342"/>
                  </a:lnTo>
                  <a:lnTo>
                    <a:pt x="116" y="296"/>
                  </a:lnTo>
                  <a:lnTo>
                    <a:pt x="98" y="253"/>
                  </a:lnTo>
                  <a:lnTo>
                    <a:pt x="77" y="211"/>
                  </a:lnTo>
                  <a:lnTo>
                    <a:pt x="52" y="174"/>
                  </a:lnTo>
                  <a:lnTo>
                    <a:pt x="24" y="140"/>
                  </a:lnTo>
                  <a:lnTo>
                    <a:pt x="13" y="124"/>
                  </a:lnTo>
                  <a:lnTo>
                    <a:pt x="7" y="106"/>
                  </a:lnTo>
                  <a:lnTo>
                    <a:pt x="3" y="89"/>
                  </a:lnTo>
                  <a:lnTo>
                    <a:pt x="5" y="70"/>
                  </a:lnTo>
                  <a:lnTo>
                    <a:pt x="9" y="53"/>
                  </a:lnTo>
                  <a:lnTo>
                    <a:pt x="18" y="36"/>
                  </a:lnTo>
                  <a:lnTo>
                    <a:pt x="31" y="21"/>
                  </a:lnTo>
                  <a:lnTo>
                    <a:pt x="46" y="10"/>
                  </a:lnTo>
                  <a:lnTo>
                    <a:pt x="64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1477963" y="2700338"/>
              <a:ext cx="46037" cy="120650"/>
            </a:xfrm>
            <a:custGeom>
              <a:avLst/>
              <a:gdLst>
                <a:gd name="T0" fmla="*/ 80 w 260"/>
                <a:gd name="T1" fmla="*/ 0 h 685"/>
                <a:gd name="T2" fmla="*/ 98 w 260"/>
                <a:gd name="T3" fmla="*/ 1 h 685"/>
                <a:gd name="T4" fmla="*/ 116 w 260"/>
                <a:gd name="T5" fmla="*/ 7 h 685"/>
                <a:gd name="T6" fmla="*/ 132 w 260"/>
                <a:gd name="T7" fmla="*/ 16 h 685"/>
                <a:gd name="T8" fmla="*/ 148 w 260"/>
                <a:gd name="T9" fmla="*/ 29 h 685"/>
                <a:gd name="T10" fmla="*/ 174 w 260"/>
                <a:gd name="T11" fmla="*/ 63 h 685"/>
                <a:gd name="T12" fmla="*/ 198 w 260"/>
                <a:gd name="T13" fmla="*/ 100 h 685"/>
                <a:gd name="T14" fmla="*/ 217 w 260"/>
                <a:gd name="T15" fmla="*/ 140 h 685"/>
                <a:gd name="T16" fmla="*/ 232 w 260"/>
                <a:gd name="T17" fmla="*/ 182 h 685"/>
                <a:gd name="T18" fmla="*/ 244 w 260"/>
                <a:gd name="T19" fmla="*/ 223 h 685"/>
                <a:gd name="T20" fmla="*/ 253 w 260"/>
                <a:gd name="T21" fmla="*/ 265 h 685"/>
                <a:gd name="T22" fmla="*/ 259 w 260"/>
                <a:gd name="T23" fmla="*/ 304 h 685"/>
                <a:gd name="T24" fmla="*/ 260 w 260"/>
                <a:gd name="T25" fmla="*/ 342 h 685"/>
                <a:gd name="T26" fmla="*/ 259 w 260"/>
                <a:gd name="T27" fmla="*/ 379 h 685"/>
                <a:gd name="T28" fmla="*/ 253 w 260"/>
                <a:gd name="T29" fmla="*/ 419 h 685"/>
                <a:gd name="T30" fmla="*/ 244 w 260"/>
                <a:gd name="T31" fmla="*/ 461 h 685"/>
                <a:gd name="T32" fmla="*/ 232 w 260"/>
                <a:gd name="T33" fmla="*/ 502 h 685"/>
                <a:gd name="T34" fmla="*/ 216 w 260"/>
                <a:gd name="T35" fmla="*/ 545 h 685"/>
                <a:gd name="T36" fmla="*/ 197 w 260"/>
                <a:gd name="T37" fmla="*/ 584 h 685"/>
                <a:gd name="T38" fmla="*/ 173 w 260"/>
                <a:gd name="T39" fmla="*/ 623 h 685"/>
                <a:gd name="T40" fmla="*/ 146 w 260"/>
                <a:gd name="T41" fmla="*/ 658 h 685"/>
                <a:gd name="T42" fmla="*/ 132 w 260"/>
                <a:gd name="T43" fmla="*/ 669 h 685"/>
                <a:gd name="T44" fmla="*/ 117 w 260"/>
                <a:gd name="T45" fmla="*/ 677 h 685"/>
                <a:gd name="T46" fmla="*/ 101 w 260"/>
                <a:gd name="T47" fmla="*/ 683 h 685"/>
                <a:gd name="T48" fmla="*/ 83 w 260"/>
                <a:gd name="T49" fmla="*/ 685 h 685"/>
                <a:gd name="T50" fmla="*/ 63 w 260"/>
                <a:gd name="T51" fmla="*/ 682 h 685"/>
                <a:gd name="T52" fmla="*/ 43 w 260"/>
                <a:gd name="T53" fmla="*/ 675 h 685"/>
                <a:gd name="T54" fmla="*/ 26 w 260"/>
                <a:gd name="T55" fmla="*/ 662 h 685"/>
                <a:gd name="T56" fmla="*/ 14 w 260"/>
                <a:gd name="T57" fmla="*/ 648 h 685"/>
                <a:gd name="T58" fmla="*/ 5 w 260"/>
                <a:gd name="T59" fmla="*/ 631 h 685"/>
                <a:gd name="T60" fmla="*/ 0 w 260"/>
                <a:gd name="T61" fmla="*/ 614 h 685"/>
                <a:gd name="T62" fmla="*/ 0 w 260"/>
                <a:gd name="T63" fmla="*/ 595 h 685"/>
                <a:gd name="T64" fmla="*/ 3 w 260"/>
                <a:gd name="T65" fmla="*/ 577 h 685"/>
                <a:gd name="T66" fmla="*/ 9 w 260"/>
                <a:gd name="T67" fmla="*/ 559 h 685"/>
                <a:gd name="T68" fmla="*/ 22 w 260"/>
                <a:gd name="T69" fmla="*/ 544 h 685"/>
                <a:gd name="T70" fmla="*/ 38 w 260"/>
                <a:gd name="T71" fmla="*/ 523 h 685"/>
                <a:gd name="T72" fmla="*/ 52 w 260"/>
                <a:gd name="T73" fmla="*/ 497 h 685"/>
                <a:gd name="T74" fmla="*/ 65 w 260"/>
                <a:gd name="T75" fmla="*/ 468 h 685"/>
                <a:gd name="T76" fmla="*/ 76 w 260"/>
                <a:gd name="T77" fmla="*/ 438 h 685"/>
                <a:gd name="T78" fmla="*/ 84 w 260"/>
                <a:gd name="T79" fmla="*/ 405 h 685"/>
                <a:gd name="T80" fmla="*/ 90 w 260"/>
                <a:gd name="T81" fmla="*/ 373 h 685"/>
                <a:gd name="T82" fmla="*/ 92 w 260"/>
                <a:gd name="T83" fmla="*/ 342 h 685"/>
                <a:gd name="T84" fmla="*/ 90 w 260"/>
                <a:gd name="T85" fmla="*/ 310 h 685"/>
                <a:gd name="T86" fmla="*/ 84 w 260"/>
                <a:gd name="T87" fmla="*/ 278 h 685"/>
                <a:gd name="T88" fmla="*/ 76 w 260"/>
                <a:gd name="T89" fmla="*/ 246 h 685"/>
                <a:gd name="T90" fmla="*/ 67 w 260"/>
                <a:gd name="T91" fmla="*/ 216 h 685"/>
                <a:gd name="T92" fmla="*/ 53 w 260"/>
                <a:gd name="T93" fmla="*/ 187 h 685"/>
                <a:gd name="T94" fmla="*/ 38 w 260"/>
                <a:gd name="T95" fmla="*/ 162 h 685"/>
                <a:gd name="T96" fmla="*/ 23 w 260"/>
                <a:gd name="T97" fmla="*/ 140 h 685"/>
                <a:gd name="T98" fmla="*/ 11 w 260"/>
                <a:gd name="T99" fmla="*/ 125 h 685"/>
                <a:gd name="T100" fmla="*/ 4 w 260"/>
                <a:gd name="T101" fmla="*/ 108 h 685"/>
                <a:gd name="T102" fmla="*/ 1 w 260"/>
                <a:gd name="T103" fmla="*/ 89 h 685"/>
                <a:gd name="T104" fmla="*/ 2 w 260"/>
                <a:gd name="T105" fmla="*/ 71 h 685"/>
                <a:gd name="T106" fmla="*/ 7 w 260"/>
                <a:gd name="T107" fmla="*/ 53 h 685"/>
                <a:gd name="T108" fmla="*/ 16 w 260"/>
                <a:gd name="T109" fmla="*/ 36 h 685"/>
                <a:gd name="T110" fmla="*/ 28 w 260"/>
                <a:gd name="T111" fmla="*/ 22 h 685"/>
                <a:gd name="T112" fmla="*/ 45 w 260"/>
                <a:gd name="T113" fmla="*/ 11 h 685"/>
                <a:gd name="T114" fmla="*/ 62 w 260"/>
                <a:gd name="T115" fmla="*/ 4 h 685"/>
                <a:gd name="T116" fmla="*/ 80 w 260"/>
                <a:gd name="T117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0" h="685">
                  <a:moveTo>
                    <a:pt x="80" y="0"/>
                  </a:moveTo>
                  <a:lnTo>
                    <a:pt x="98" y="1"/>
                  </a:lnTo>
                  <a:lnTo>
                    <a:pt x="116" y="7"/>
                  </a:lnTo>
                  <a:lnTo>
                    <a:pt x="132" y="16"/>
                  </a:lnTo>
                  <a:lnTo>
                    <a:pt x="148" y="29"/>
                  </a:lnTo>
                  <a:lnTo>
                    <a:pt x="174" y="63"/>
                  </a:lnTo>
                  <a:lnTo>
                    <a:pt x="198" y="100"/>
                  </a:lnTo>
                  <a:lnTo>
                    <a:pt x="217" y="140"/>
                  </a:lnTo>
                  <a:lnTo>
                    <a:pt x="232" y="182"/>
                  </a:lnTo>
                  <a:lnTo>
                    <a:pt x="244" y="223"/>
                  </a:lnTo>
                  <a:lnTo>
                    <a:pt x="253" y="265"/>
                  </a:lnTo>
                  <a:lnTo>
                    <a:pt x="259" y="304"/>
                  </a:lnTo>
                  <a:lnTo>
                    <a:pt x="260" y="342"/>
                  </a:lnTo>
                  <a:lnTo>
                    <a:pt x="259" y="379"/>
                  </a:lnTo>
                  <a:lnTo>
                    <a:pt x="253" y="419"/>
                  </a:lnTo>
                  <a:lnTo>
                    <a:pt x="244" y="461"/>
                  </a:lnTo>
                  <a:lnTo>
                    <a:pt x="232" y="502"/>
                  </a:lnTo>
                  <a:lnTo>
                    <a:pt x="216" y="545"/>
                  </a:lnTo>
                  <a:lnTo>
                    <a:pt x="197" y="584"/>
                  </a:lnTo>
                  <a:lnTo>
                    <a:pt x="173" y="623"/>
                  </a:lnTo>
                  <a:lnTo>
                    <a:pt x="146" y="658"/>
                  </a:lnTo>
                  <a:lnTo>
                    <a:pt x="132" y="669"/>
                  </a:lnTo>
                  <a:lnTo>
                    <a:pt x="117" y="677"/>
                  </a:lnTo>
                  <a:lnTo>
                    <a:pt x="101" y="683"/>
                  </a:lnTo>
                  <a:lnTo>
                    <a:pt x="83" y="685"/>
                  </a:lnTo>
                  <a:lnTo>
                    <a:pt x="63" y="682"/>
                  </a:lnTo>
                  <a:lnTo>
                    <a:pt x="43" y="675"/>
                  </a:lnTo>
                  <a:lnTo>
                    <a:pt x="26" y="662"/>
                  </a:lnTo>
                  <a:lnTo>
                    <a:pt x="14" y="648"/>
                  </a:lnTo>
                  <a:lnTo>
                    <a:pt x="5" y="631"/>
                  </a:lnTo>
                  <a:lnTo>
                    <a:pt x="0" y="614"/>
                  </a:lnTo>
                  <a:lnTo>
                    <a:pt x="0" y="595"/>
                  </a:lnTo>
                  <a:lnTo>
                    <a:pt x="3" y="577"/>
                  </a:lnTo>
                  <a:lnTo>
                    <a:pt x="9" y="559"/>
                  </a:lnTo>
                  <a:lnTo>
                    <a:pt x="22" y="544"/>
                  </a:lnTo>
                  <a:lnTo>
                    <a:pt x="38" y="523"/>
                  </a:lnTo>
                  <a:lnTo>
                    <a:pt x="52" y="497"/>
                  </a:lnTo>
                  <a:lnTo>
                    <a:pt x="65" y="468"/>
                  </a:lnTo>
                  <a:lnTo>
                    <a:pt x="76" y="438"/>
                  </a:lnTo>
                  <a:lnTo>
                    <a:pt x="84" y="405"/>
                  </a:lnTo>
                  <a:lnTo>
                    <a:pt x="90" y="373"/>
                  </a:lnTo>
                  <a:lnTo>
                    <a:pt x="92" y="342"/>
                  </a:lnTo>
                  <a:lnTo>
                    <a:pt x="90" y="310"/>
                  </a:lnTo>
                  <a:lnTo>
                    <a:pt x="84" y="278"/>
                  </a:lnTo>
                  <a:lnTo>
                    <a:pt x="76" y="246"/>
                  </a:lnTo>
                  <a:lnTo>
                    <a:pt x="67" y="216"/>
                  </a:lnTo>
                  <a:lnTo>
                    <a:pt x="53" y="187"/>
                  </a:lnTo>
                  <a:lnTo>
                    <a:pt x="38" y="162"/>
                  </a:lnTo>
                  <a:lnTo>
                    <a:pt x="23" y="140"/>
                  </a:lnTo>
                  <a:lnTo>
                    <a:pt x="11" y="125"/>
                  </a:lnTo>
                  <a:lnTo>
                    <a:pt x="4" y="108"/>
                  </a:lnTo>
                  <a:lnTo>
                    <a:pt x="1" y="89"/>
                  </a:lnTo>
                  <a:lnTo>
                    <a:pt x="2" y="71"/>
                  </a:lnTo>
                  <a:lnTo>
                    <a:pt x="7" y="53"/>
                  </a:lnTo>
                  <a:lnTo>
                    <a:pt x="16" y="36"/>
                  </a:lnTo>
                  <a:lnTo>
                    <a:pt x="28" y="22"/>
                  </a:lnTo>
                  <a:lnTo>
                    <a:pt x="45" y="11"/>
                  </a:lnTo>
                  <a:lnTo>
                    <a:pt x="62" y="4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1233488" y="2674938"/>
              <a:ext cx="55562" cy="171450"/>
            </a:xfrm>
            <a:custGeom>
              <a:avLst/>
              <a:gdLst>
                <a:gd name="T0" fmla="*/ 241 w 319"/>
                <a:gd name="T1" fmla="*/ 0 h 971"/>
                <a:gd name="T2" fmla="*/ 258 w 319"/>
                <a:gd name="T3" fmla="*/ 3 h 971"/>
                <a:gd name="T4" fmla="*/ 276 w 319"/>
                <a:gd name="T5" fmla="*/ 10 h 971"/>
                <a:gd name="T6" fmla="*/ 292 w 319"/>
                <a:gd name="T7" fmla="*/ 22 h 971"/>
                <a:gd name="T8" fmla="*/ 304 w 319"/>
                <a:gd name="T9" fmla="*/ 36 h 971"/>
                <a:gd name="T10" fmla="*/ 313 w 319"/>
                <a:gd name="T11" fmla="*/ 53 h 971"/>
                <a:gd name="T12" fmla="*/ 319 w 319"/>
                <a:gd name="T13" fmla="*/ 70 h 971"/>
                <a:gd name="T14" fmla="*/ 319 w 319"/>
                <a:gd name="T15" fmla="*/ 89 h 971"/>
                <a:gd name="T16" fmla="*/ 315 w 319"/>
                <a:gd name="T17" fmla="*/ 107 h 971"/>
                <a:gd name="T18" fmla="*/ 309 w 319"/>
                <a:gd name="T19" fmla="*/ 125 h 971"/>
                <a:gd name="T20" fmla="*/ 297 w 319"/>
                <a:gd name="T21" fmla="*/ 140 h 971"/>
                <a:gd name="T22" fmla="*/ 269 w 319"/>
                <a:gd name="T23" fmla="*/ 174 h 971"/>
                <a:gd name="T24" fmla="*/ 244 w 319"/>
                <a:gd name="T25" fmla="*/ 212 h 971"/>
                <a:gd name="T26" fmla="*/ 222 w 319"/>
                <a:gd name="T27" fmla="*/ 254 h 971"/>
                <a:gd name="T28" fmla="*/ 203 w 319"/>
                <a:gd name="T29" fmla="*/ 299 h 971"/>
                <a:gd name="T30" fmla="*/ 189 w 319"/>
                <a:gd name="T31" fmla="*/ 345 h 971"/>
                <a:gd name="T32" fmla="*/ 178 w 319"/>
                <a:gd name="T33" fmla="*/ 392 h 971"/>
                <a:gd name="T34" fmla="*/ 172 w 319"/>
                <a:gd name="T35" fmla="*/ 440 h 971"/>
                <a:gd name="T36" fmla="*/ 168 w 319"/>
                <a:gd name="T37" fmla="*/ 487 h 971"/>
                <a:gd name="T38" fmla="*/ 172 w 319"/>
                <a:gd name="T39" fmla="*/ 534 h 971"/>
                <a:gd name="T40" fmla="*/ 178 w 319"/>
                <a:gd name="T41" fmla="*/ 582 h 971"/>
                <a:gd name="T42" fmla="*/ 188 w 319"/>
                <a:gd name="T43" fmla="*/ 628 h 971"/>
                <a:gd name="T44" fmla="*/ 203 w 319"/>
                <a:gd name="T45" fmla="*/ 674 h 971"/>
                <a:gd name="T46" fmla="*/ 221 w 319"/>
                <a:gd name="T47" fmla="*/ 718 h 971"/>
                <a:gd name="T48" fmla="*/ 243 w 319"/>
                <a:gd name="T49" fmla="*/ 759 h 971"/>
                <a:gd name="T50" fmla="*/ 267 w 319"/>
                <a:gd name="T51" fmla="*/ 797 h 971"/>
                <a:gd name="T52" fmla="*/ 294 w 319"/>
                <a:gd name="T53" fmla="*/ 831 h 971"/>
                <a:gd name="T54" fmla="*/ 307 w 319"/>
                <a:gd name="T55" fmla="*/ 848 h 971"/>
                <a:gd name="T56" fmla="*/ 313 w 319"/>
                <a:gd name="T57" fmla="*/ 864 h 971"/>
                <a:gd name="T58" fmla="*/ 316 w 319"/>
                <a:gd name="T59" fmla="*/ 883 h 971"/>
                <a:gd name="T60" fmla="*/ 315 w 319"/>
                <a:gd name="T61" fmla="*/ 901 h 971"/>
                <a:gd name="T62" fmla="*/ 311 w 319"/>
                <a:gd name="T63" fmla="*/ 919 h 971"/>
                <a:gd name="T64" fmla="*/ 301 w 319"/>
                <a:gd name="T65" fmla="*/ 935 h 971"/>
                <a:gd name="T66" fmla="*/ 289 w 319"/>
                <a:gd name="T67" fmla="*/ 949 h 971"/>
                <a:gd name="T68" fmla="*/ 271 w 319"/>
                <a:gd name="T69" fmla="*/ 961 h 971"/>
                <a:gd name="T70" fmla="*/ 253 w 319"/>
                <a:gd name="T71" fmla="*/ 969 h 971"/>
                <a:gd name="T72" fmla="*/ 232 w 319"/>
                <a:gd name="T73" fmla="*/ 971 h 971"/>
                <a:gd name="T74" fmla="*/ 215 w 319"/>
                <a:gd name="T75" fmla="*/ 970 h 971"/>
                <a:gd name="T76" fmla="*/ 199 w 319"/>
                <a:gd name="T77" fmla="*/ 965 h 971"/>
                <a:gd name="T78" fmla="*/ 184 w 319"/>
                <a:gd name="T79" fmla="*/ 956 h 971"/>
                <a:gd name="T80" fmla="*/ 169 w 319"/>
                <a:gd name="T81" fmla="*/ 944 h 971"/>
                <a:gd name="T82" fmla="*/ 136 w 319"/>
                <a:gd name="T83" fmla="*/ 903 h 971"/>
                <a:gd name="T84" fmla="*/ 106 w 319"/>
                <a:gd name="T85" fmla="*/ 859 h 971"/>
                <a:gd name="T86" fmla="*/ 79 w 319"/>
                <a:gd name="T87" fmla="*/ 811 h 971"/>
                <a:gd name="T88" fmla="*/ 56 w 319"/>
                <a:gd name="T89" fmla="*/ 760 h 971"/>
                <a:gd name="T90" fmla="*/ 37 w 319"/>
                <a:gd name="T91" fmla="*/ 708 h 971"/>
                <a:gd name="T92" fmla="*/ 21 w 319"/>
                <a:gd name="T93" fmla="*/ 654 h 971"/>
                <a:gd name="T94" fmla="*/ 10 w 319"/>
                <a:gd name="T95" fmla="*/ 598 h 971"/>
                <a:gd name="T96" fmla="*/ 3 w 319"/>
                <a:gd name="T97" fmla="*/ 543 h 971"/>
                <a:gd name="T98" fmla="*/ 0 w 319"/>
                <a:gd name="T99" fmla="*/ 487 h 971"/>
                <a:gd name="T100" fmla="*/ 3 w 319"/>
                <a:gd name="T101" fmla="*/ 431 h 971"/>
                <a:gd name="T102" fmla="*/ 10 w 319"/>
                <a:gd name="T103" fmla="*/ 375 h 971"/>
                <a:gd name="T104" fmla="*/ 21 w 319"/>
                <a:gd name="T105" fmla="*/ 319 h 971"/>
                <a:gd name="T106" fmla="*/ 38 w 319"/>
                <a:gd name="T107" fmla="*/ 265 h 971"/>
                <a:gd name="T108" fmla="*/ 57 w 319"/>
                <a:gd name="T109" fmla="*/ 211 h 971"/>
                <a:gd name="T110" fmla="*/ 80 w 319"/>
                <a:gd name="T111" fmla="*/ 161 h 971"/>
                <a:gd name="T112" fmla="*/ 108 w 319"/>
                <a:gd name="T113" fmla="*/ 113 h 971"/>
                <a:gd name="T114" fmla="*/ 139 w 319"/>
                <a:gd name="T115" fmla="*/ 68 h 971"/>
                <a:gd name="T116" fmla="*/ 173 w 319"/>
                <a:gd name="T117" fmla="*/ 27 h 971"/>
                <a:gd name="T118" fmla="*/ 188 w 319"/>
                <a:gd name="T119" fmla="*/ 14 h 971"/>
                <a:gd name="T120" fmla="*/ 204 w 319"/>
                <a:gd name="T121" fmla="*/ 6 h 971"/>
                <a:gd name="T122" fmla="*/ 222 w 319"/>
                <a:gd name="T123" fmla="*/ 0 h 971"/>
                <a:gd name="T124" fmla="*/ 241 w 319"/>
                <a:gd name="T125" fmla="*/ 0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9" h="971">
                  <a:moveTo>
                    <a:pt x="241" y="0"/>
                  </a:moveTo>
                  <a:lnTo>
                    <a:pt x="258" y="3"/>
                  </a:lnTo>
                  <a:lnTo>
                    <a:pt x="276" y="10"/>
                  </a:lnTo>
                  <a:lnTo>
                    <a:pt x="292" y="22"/>
                  </a:lnTo>
                  <a:lnTo>
                    <a:pt x="304" y="36"/>
                  </a:lnTo>
                  <a:lnTo>
                    <a:pt x="313" y="53"/>
                  </a:lnTo>
                  <a:lnTo>
                    <a:pt x="319" y="70"/>
                  </a:lnTo>
                  <a:lnTo>
                    <a:pt x="319" y="89"/>
                  </a:lnTo>
                  <a:lnTo>
                    <a:pt x="315" y="107"/>
                  </a:lnTo>
                  <a:lnTo>
                    <a:pt x="309" y="125"/>
                  </a:lnTo>
                  <a:lnTo>
                    <a:pt x="297" y="140"/>
                  </a:lnTo>
                  <a:lnTo>
                    <a:pt x="269" y="174"/>
                  </a:lnTo>
                  <a:lnTo>
                    <a:pt x="244" y="212"/>
                  </a:lnTo>
                  <a:lnTo>
                    <a:pt x="222" y="254"/>
                  </a:lnTo>
                  <a:lnTo>
                    <a:pt x="203" y="299"/>
                  </a:lnTo>
                  <a:lnTo>
                    <a:pt x="189" y="345"/>
                  </a:lnTo>
                  <a:lnTo>
                    <a:pt x="178" y="392"/>
                  </a:lnTo>
                  <a:lnTo>
                    <a:pt x="172" y="440"/>
                  </a:lnTo>
                  <a:lnTo>
                    <a:pt x="168" y="487"/>
                  </a:lnTo>
                  <a:lnTo>
                    <a:pt x="172" y="534"/>
                  </a:lnTo>
                  <a:lnTo>
                    <a:pt x="178" y="582"/>
                  </a:lnTo>
                  <a:lnTo>
                    <a:pt x="188" y="628"/>
                  </a:lnTo>
                  <a:lnTo>
                    <a:pt x="203" y="674"/>
                  </a:lnTo>
                  <a:lnTo>
                    <a:pt x="221" y="718"/>
                  </a:lnTo>
                  <a:lnTo>
                    <a:pt x="243" y="759"/>
                  </a:lnTo>
                  <a:lnTo>
                    <a:pt x="267" y="797"/>
                  </a:lnTo>
                  <a:lnTo>
                    <a:pt x="294" y="831"/>
                  </a:lnTo>
                  <a:lnTo>
                    <a:pt x="307" y="848"/>
                  </a:lnTo>
                  <a:lnTo>
                    <a:pt x="313" y="864"/>
                  </a:lnTo>
                  <a:lnTo>
                    <a:pt x="316" y="883"/>
                  </a:lnTo>
                  <a:lnTo>
                    <a:pt x="315" y="901"/>
                  </a:lnTo>
                  <a:lnTo>
                    <a:pt x="311" y="919"/>
                  </a:lnTo>
                  <a:lnTo>
                    <a:pt x="301" y="935"/>
                  </a:lnTo>
                  <a:lnTo>
                    <a:pt x="289" y="949"/>
                  </a:lnTo>
                  <a:lnTo>
                    <a:pt x="271" y="961"/>
                  </a:lnTo>
                  <a:lnTo>
                    <a:pt x="253" y="969"/>
                  </a:lnTo>
                  <a:lnTo>
                    <a:pt x="232" y="971"/>
                  </a:lnTo>
                  <a:lnTo>
                    <a:pt x="215" y="970"/>
                  </a:lnTo>
                  <a:lnTo>
                    <a:pt x="199" y="965"/>
                  </a:lnTo>
                  <a:lnTo>
                    <a:pt x="184" y="956"/>
                  </a:lnTo>
                  <a:lnTo>
                    <a:pt x="169" y="944"/>
                  </a:lnTo>
                  <a:lnTo>
                    <a:pt x="136" y="903"/>
                  </a:lnTo>
                  <a:lnTo>
                    <a:pt x="106" y="859"/>
                  </a:lnTo>
                  <a:lnTo>
                    <a:pt x="79" y="811"/>
                  </a:lnTo>
                  <a:lnTo>
                    <a:pt x="56" y="760"/>
                  </a:lnTo>
                  <a:lnTo>
                    <a:pt x="37" y="708"/>
                  </a:lnTo>
                  <a:lnTo>
                    <a:pt x="21" y="654"/>
                  </a:lnTo>
                  <a:lnTo>
                    <a:pt x="10" y="598"/>
                  </a:lnTo>
                  <a:lnTo>
                    <a:pt x="3" y="543"/>
                  </a:lnTo>
                  <a:lnTo>
                    <a:pt x="0" y="487"/>
                  </a:lnTo>
                  <a:lnTo>
                    <a:pt x="3" y="431"/>
                  </a:lnTo>
                  <a:lnTo>
                    <a:pt x="10" y="375"/>
                  </a:lnTo>
                  <a:lnTo>
                    <a:pt x="21" y="319"/>
                  </a:lnTo>
                  <a:lnTo>
                    <a:pt x="38" y="265"/>
                  </a:lnTo>
                  <a:lnTo>
                    <a:pt x="57" y="211"/>
                  </a:lnTo>
                  <a:lnTo>
                    <a:pt x="80" y="161"/>
                  </a:lnTo>
                  <a:lnTo>
                    <a:pt x="108" y="113"/>
                  </a:lnTo>
                  <a:lnTo>
                    <a:pt x="139" y="68"/>
                  </a:lnTo>
                  <a:lnTo>
                    <a:pt x="173" y="27"/>
                  </a:lnTo>
                  <a:lnTo>
                    <a:pt x="188" y="14"/>
                  </a:lnTo>
                  <a:lnTo>
                    <a:pt x="204" y="6"/>
                  </a:lnTo>
                  <a:lnTo>
                    <a:pt x="222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1289050" y="2700338"/>
              <a:ext cx="44450" cy="120650"/>
            </a:xfrm>
            <a:custGeom>
              <a:avLst/>
              <a:gdLst>
                <a:gd name="T0" fmla="*/ 182 w 260"/>
                <a:gd name="T1" fmla="*/ 0 h 685"/>
                <a:gd name="T2" fmla="*/ 200 w 260"/>
                <a:gd name="T3" fmla="*/ 4 h 685"/>
                <a:gd name="T4" fmla="*/ 217 w 260"/>
                <a:gd name="T5" fmla="*/ 11 h 685"/>
                <a:gd name="T6" fmla="*/ 233 w 260"/>
                <a:gd name="T7" fmla="*/ 22 h 685"/>
                <a:gd name="T8" fmla="*/ 246 w 260"/>
                <a:gd name="T9" fmla="*/ 38 h 685"/>
                <a:gd name="T10" fmla="*/ 255 w 260"/>
                <a:gd name="T11" fmla="*/ 54 h 685"/>
                <a:gd name="T12" fmla="*/ 259 w 260"/>
                <a:gd name="T13" fmla="*/ 71 h 685"/>
                <a:gd name="T14" fmla="*/ 260 w 260"/>
                <a:gd name="T15" fmla="*/ 90 h 685"/>
                <a:gd name="T16" fmla="*/ 257 w 260"/>
                <a:gd name="T17" fmla="*/ 109 h 685"/>
                <a:gd name="T18" fmla="*/ 250 w 260"/>
                <a:gd name="T19" fmla="*/ 125 h 685"/>
                <a:gd name="T20" fmla="*/ 238 w 260"/>
                <a:gd name="T21" fmla="*/ 141 h 685"/>
                <a:gd name="T22" fmla="*/ 222 w 260"/>
                <a:gd name="T23" fmla="*/ 162 h 685"/>
                <a:gd name="T24" fmla="*/ 208 w 260"/>
                <a:gd name="T25" fmla="*/ 187 h 685"/>
                <a:gd name="T26" fmla="*/ 194 w 260"/>
                <a:gd name="T27" fmla="*/ 217 h 685"/>
                <a:gd name="T28" fmla="*/ 183 w 260"/>
                <a:gd name="T29" fmla="*/ 248 h 685"/>
                <a:gd name="T30" fmla="*/ 175 w 260"/>
                <a:gd name="T31" fmla="*/ 279 h 685"/>
                <a:gd name="T32" fmla="*/ 170 w 260"/>
                <a:gd name="T33" fmla="*/ 312 h 685"/>
                <a:gd name="T34" fmla="*/ 168 w 260"/>
                <a:gd name="T35" fmla="*/ 344 h 685"/>
                <a:gd name="T36" fmla="*/ 170 w 260"/>
                <a:gd name="T37" fmla="*/ 374 h 685"/>
                <a:gd name="T38" fmla="*/ 175 w 260"/>
                <a:gd name="T39" fmla="*/ 407 h 685"/>
                <a:gd name="T40" fmla="*/ 183 w 260"/>
                <a:gd name="T41" fmla="*/ 439 h 685"/>
                <a:gd name="T42" fmla="*/ 193 w 260"/>
                <a:gd name="T43" fmla="*/ 470 h 685"/>
                <a:gd name="T44" fmla="*/ 206 w 260"/>
                <a:gd name="T45" fmla="*/ 498 h 685"/>
                <a:gd name="T46" fmla="*/ 221 w 260"/>
                <a:gd name="T47" fmla="*/ 523 h 685"/>
                <a:gd name="T48" fmla="*/ 237 w 260"/>
                <a:gd name="T49" fmla="*/ 544 h 685"/>
                <a:gd name="T50" fmla="*/ 248 w 260"/>
                <a:gd name="T51" fmla="*/ 560 h 685"/>
                <a:gd name="T52" fmla="*/ 256 w 260"/>
                <a:gd name="T53" fmla="*/ 578 h 685"/>
                <a:gd name="T54" fmla="*/ 259 w 260"/>
                <a:gd name="T55" fmla="*/ 595 h 685"/>
                <a:gd name="T56" fmla="*/ 258 w 260"/>
                <a:gd name="T57" fmla="*/ 614 h 685"/>
                <a:gd name="T58" fmla="*/ 253 w 260"/>
                <a:gd name="T59" fmla="*/ 631 h 685"/>
                <a:gd name="T60" fmla="*/ 244 w 260"/>
                <a:gd name="T61" fmla="*/ 649 h 685"/>
                <a:gd name="T62" fmla="*/ 231 w 260"/>
                <a:gd name="T63" fmla="*/ 663 h 685"/>
                <a:gd name="T64" fmla="*/ 214 w 260"/>
                <a:gd name="T65" fmla="*/ 675 h 685"/>
                <a:gd name="T66" fmla="*/ 194 w 260"/>
                <a:gd name="T67" fmla="*/ 682 h 685"/>
                <a:gd name="T68" fmla="*/ 175 w 260"/>
                <a:gd name="T69" fmla="*/ 685 h 685"/>
                <a:gd name="T70" fmla="*/ 157 w 260"/>
                <a:gd name="T71" fmla="*/ 683 h 685"/>
                <a:gd name="T72" fmla="*/ 141 w 260"/>
                <a:gd name="T73" fmla="*/ 677 h 685"/>
                <a:gd name="T74" fmla="*/ 125 w 260"/>
                <a:gd name="T75" fmla="*/ 669 h 685"/>
                <a:gd name="T76" fmla="*/ 112 w 260"/>
                <a:gd name="T77" fmla="*/ 657 h 685"/>
                <a:gd name="T78" fmla="*/ 85 w 260"/>
                <a:gd name="T79" fmla="*/ 623 h 685"/>
                <a:gd name="T80" fmla="*/ 62 w 260"/>
                <a:gd name="T81" fmla="*/ 584 h 685"/>
                <a:gd name="T82" fmla="*/ 43 w 260"/>
                <a:gd name="T83" fmla="*/ 545 h 685"/>
                <a:gd name="T84" fmla="*/ 27 w 260"/>
                <a:gd name="T85" fmla="*/ 503 h 685"/>
                <a:gd name="T86" fmla="*/ 14 w 260"/>
                <a:gd name="T87" fmla="*/ 462 h 685"/>
                <a:gd name="T88" fmla="*/ 7 w 260"/>
                <a:gd name="T89" fmla="*/ 420 h 685"/>
                <a:gd name="T90" fmla="*/ 1 w 260"/>
                <a:gd name="T91" fmla="*/ 381 h 685"/>
                <a:gd name="T92" fmla="*/ 0 w 260"/>
                <a:gd name="T93" fmla="*/ 344 h 685"/>
                <a:gd name="T94" fmla="*/ 1 w 260"/>
                <a:gd name="T95" fmla="*/ 307 h 685"/>
                <a:gd name="T96" fmla="*/ 7 w 260"/>
                <a:gd name="T97" fmla="*/ 266 h 685"/>
                <a:gd name="T98" fmla="*/ 16 w 260"/>
                <a:gd name="T99" fmla="*/ 225 h 685"/>
                <a:gd name="T100" fmla="*/ 28 w 260"/>
                <a:gd name="T101" fmla="*/ 182 h 685"/>
                <a:gd name="T102" fmla="*/ 43 w 260"/>
                <a:gd name="T103" fmla="*/ 140 h 685"/>
                <a:gd name="T104" fmla="*/ 63 w 260"/>
                <a:gd name="T105" fmla="*/ 100 h 685"/>
                <a:gd name="T106" fmla="*/ 87 w 260"/>
                <a:gd name="T107" fmla="*/ 63 h 685"/>
                <a:gd name="T108" fmla="*/ 114 w 260"/>
                <a:gd name="T109" fmla="*/ 28 h 685"/>
                <a:gd name="T110" fmla="*/ 129 w 260"/>
                <a:gd name="T111" fmla="*/ 16 h 685"/>
                <a:gd name="T112" fmla="*/ 145 w 260"/>
                <a:gd name="T113" fmla="*/ 7 h 685"/>
                <a:gd name="T114" fmla="*/ 164 w 260"/>
                <a:gd name="T115" fmla="*/ 1 h 685"/>
                <a:gd name="T116" fmla="*/ 182 w 260"/>
                <a:gd name="T117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0" h="685">
                  <a:moveTo>
                    <a:pt x="182" y="0"/>
                  </a:moveTo>
                  <a:lnTo>
                    <a:pt x="200" y="4"/>
                  </a:lnTo>
                  <a:lnTo>
                    <a:pt x="217" y="11"/>
                  </a:lnTo>
                  <a:lnTo>
                    <a:pt x="233" y="22"/>
                  </a:lnTo>
                  <a:lnTo>
                    <a:pt x="246" y="38"/>
                  </a:lnTo>
                  <a:lnTo>
                    <a:pt x="255" y="54"/>
                  </a:lnTo>
                  <a:lnTo>
                    <a:pt x="259" y="71"/>
                  </a:lnTo>
                  <a:lnTo>
                    <a:pt x="260" y="90"/>
                  </a:lnTo>
                  <a:lnTo>
                    <a:pt x="257" y="109"/>
                  </a:lnTo>
                  <a:lnTo>
                    <a:pt x="250" y="125"/>
                  </a:lnTo>
                  <a:lnTo>
                    <a:pt x="238" y="141"/>
                  </a:lnTo>
                  <a:lnTo>
                    <a:pt x="222" y="162"/>
                  </a:lnTo>
                  <a:lnTo>
                    <a:pt x="208" y="187"/>
                  </a:lnTo>
                  <a:lnTo>
                    <a:pt x="194" y="217"/>
                  </a:lnTo>
                  <a:lnTo>
                    <a:pt x="183" y="248"/>
                  </a:lnTo>
                  <a:lnTo>
                    <a:pt x="175" y="279"/>
                  </a:lnTo>
                  <a:lnTo>
                    <a:pt x="170" y="312"/>
                  </a:lnTo>
                  <a:lnTo>
                    <a:pt x="168" y="344"/>
                  </a:lnTo>
                  <a:lnTo>
                    <a:pt x="170" y="374"/>
                  </a:lnTo>
                  <a:lnTo>
                    <a:pt x="175" y="407"/>
                  </a:lnTo>
                  <a:lnTo>
                    <a:pt x="183" y="439"/>
                  </a:lnTo>
                  <a:lnTo>
                    <a:pt x="193" y="470"/>
                  </a:lnTo>
                  <a:lnTo>
                    <a:pt x="206" y="498"/>
                  </a:lnTo>
                  <a:lnTo>
                    <a:pt x="221" y="523"/>
                  </a:lnTo>
                  <a:lnTo>
                    <a:pt x="237" y="544"/>
                  </a:lnTo>
                  <a:lnTo>
                    <a:pt x="248" y="560"/>
                  </a:lnTo>
                  <a:lnTo>
                    <a:pt x="256" y="578"/>
                  </a:lnTo>
                  <a:lnTo>
                    <a:pt x="259" y="595"/>
                  </a:lnTo>
                  <a:lnTo>
                    <a:pt x="258" y="614"/>
                  </a:lnTo>
                  <a:lnTo>
                    <a:pt x="253" y="631"/>
                  </a:lnTo>
                  <a:lnTo>
                    <a:pt x="244" y="649"/>
                  </a:lnTo>
                  <a:lnTo>
                    <a:pt x="231" y="663"/>
                  </a:lnTo>
                  <a:lnTo>
                    <a:pt x="214" y="675"/>
                  </a:lnTo>
                  <a:lnTo>
                    <a:pt x="194" y="682"/>
                  </a:lnTo>
                  <a:lnTo>
                    <a:pt x="175" y="685"/>
                  </a:lnTo>
                  <a:lnTo>
                    <a:pt x="157" y="683"/>
                  </a:lnTo>
                  <a:lnTo>
                    <a:pt x="141" y="677"/>
                  </a:lnTo>
                  <a:lnTo>
                    <a:pt x="125" y="669"/>
                  </a:lnTo>
                  <a:lnTo>
                    <a:pt x="112" y="657"/>
                  </a:lnTo>
                  <a:lnTo>
                    <a:pt x="85" y="623"/>
                  </a:lnTo>
                  <a:lnTo>
                    <a:pt x="62" y="584"/>
                  </a:lnTo>
                  <a:lnTo>
                    <a:pt x="43" y="545"/>
                  </a:lnTo>
                  <a:lnTo>
                    <a:pt x="27" y="503"/>
                  </a:lnTo>
                  <a:lnTo>
                    <a:pt x="14" y="462"/>
                  </a:lnTo>
                  <a:lnTo>
                    <a:pt x="7" y="420"/>
                  </a:lnTo>
                  <a:lnTo>
                    <a:pt x="1" y="381"/>
                  </a:lnTo>
                  <a:lnTo>
                    <a:pt x="0" y="344"/>
                  </a:lnTo>
                  <a:lnTo>
                    <a:pt x="1" y="307"/>
                  </a:lnTo>
                  <a:lnTo>
                    <a:pt x="7" y="266"/>
                  </a:lnTo>
                  <a:lnTo>
                    <a:pt x="16" y="225"/>
                  </a:lnTo>
                  <a:lnTo>
                    <a:pt x="28" y="182"/>
                  </a:lnTo>
                  <a:lnTo>
                    <a:pt x="43" y="140"/>
                  </a:lnTo>
                  <a:lnTo>
                    <a:pt x="63" y="100"/>
                  </a:lnTo>
                  <a:lnTo>
                    <a:pt x="87" y="63"/>
                  </a:lnTo>
                  <a:lnTo>
                    <a:pt x="114" y="28"/>
                  </a:lnTo>
                  <a:lnTo>
                    <a:pt x="129" y="16"/>
                  </a:lnTo>
                  <a:lnTo>
                    <a:pt x="145" y="7"/>
                  </a:lnTo>
                  <a:lnTo>
                    <a:pt x="164" y="1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107"/>
            <p:cNvSpPr>
              <a:spLocks noEditPoints="1"/>
            </p:cNvSpPr>
            <p:nvPr/>
          </p:nvSpPr>
          <p:spPr bwMode="auto">
            <a:xfrm>
              <a:off x="1230313" y="2711450"/>
              <a:ext cx="354012" cy="595313"/>
            </a:xfrm>
            <a:custGeom>
              <a:avLst/>
              <a:gdLst>
                <a:gd name="T0" fmla="*/ 835 w 2006"/>
                <a:gd name="T1" fmla="*/ 1934 h 3380"/>
                <a:gd name="T2" fmla="*/ 598 w 2006"/>
                <a:gd name="T3" fmla="*/ 1990 h 3380"/>
                <a:gd name="T4" fmla="*/ 517 w 2006"/>
                <a:gd name="T5" fmla="*/ 2616 h 3380"/>
                <a:gd name="T6" fmla="*/ 751 w 2006"/>
                <a:gd name="T7" fmla="*/ 2557 h 3380"/>
                <a:gd name="T8" fmla="*/ 1002 w 2006"/>
                <a:gd name="T9" fmla="*/ 2537 h 3380"/>
                <a:gd name="T10" fmla="*/ 1254 w 2006"/>
                <a:gd name="T11" fmla="*/ 2557 h 3380"/>
                <a:gd name="T12" fmla="*/ 1489 w 2006"/>
                <a:gd name="T13" fmla="*/ 2616 h 3380"/>
                <a:gd name="T14" fmla="*/ 1407 w 2006"/>
                <a:gd name="T15" fmla="*/ 1990 h 3380"/>
                <a:gd name="T16" fmla="*/ 1171 w 2006"/>
                <a:gd name="T17" fmla="*/ 1934 h 3380"/>
                <a:gd name="T18" fmla="*/ 1002 w 2006"/>
                <a:gd name="T19" fmla="*/ 750 h 3380"/>
                <a:gd name="T20" fmla="*/ 830 w 2006"/>
                <a:gd name="T21" fmla="*/ 1764 h 3380"/>
                <a:gd name="T22" fmla="*/ 1090 w 2006"/>
                <a:gd name="T23" fmla="*/ 1757 h 3380"/>
                <a:gd name="T24" fmla="*/ 1344 w 2006"/>
                <a:gd name="T25" fmla="*/ 1795 h 3380"/>
                <a:gd name="T26" fmla="*/ 973 w 2006"/>
                <a:gd name="T27" fmla="*/ 172 h 3380"/>
                <a:gd name="T28" fmla="*/ 902 w 2006"/>
                <a:gd name="T29" fmla="*/ 216 h 3380"/>
                <a:gd name="T30" fmla="*/ 873 w 2006"/>
                <a:gd name="T31" fmla="*/ 297 h 3380"/>
                <a:gd name="T32" fmla="*/ 902 w 2006"/>
                <a:gd name="T33" fmla="*/ 377 h 3380"/>
                <a:gd name="T34" fmla="*/ 973 w 2006"/>
                <a:gd name="T35" fmla="*/ 421 h 3380"/>
                <a:gd name="T36" fmla="*/ 1059 w 2006"/>
                <a:gd name="T37" fmla="*/ 412 h 3380"/>
                <a:gd name="T38" fmla="*/ 1118 w 2006"/>
                <a:gd name="T39" fmla="*/ 353 h 3380"/>
                <a:gd name="T40" fmla="*/ 1128 w 2006"/>
                <a:gd name="T41" fmla="*/ 267 h 3380"/>
                <a:gd name="T42" fmla="*/ 1083 w 2006"/>
                <a:gd name="T43" fmla="*/ 196 h 3380"/>
                <a:gd name="T44" fmla="*/ 1002 w 2006"/>
                <a:gd name="T45" fmla="*/ 168 h 3380"/>
                <a:gd name="T46" fmla="*/ 1089 w 2006"/>
                <a:gd name="T47" fmla="*/ 12 h 3380"/>
                <a:gd name="T48" fmla="*/ 1197 w 2006"/>
                <a:gd name="T49" fmla="*/ 73 h 3380"/>
                <a:gd name="T50" fmla="*/ 1272 w 2006"/>
                <a:gd name="T51" fmla="*/ 172 h 3380"/>
                <a:gd name="T52" fmla="*/ 1300 w 2006"/>
                <a:gd name="T53" fmla="*/ 297 h 3380"/>
                <a:gd name="T54" fmla="*/ 1271 w 2006"/>
                <a:gd name="T55" fmla="*/ 424 h 3380"/>
                <a:gd name="T56" fmla="*/ 1193 w 2006"/>
                <a:gd name="T57" fmla="*/ 523 h 3380"/>
                <a:gd name="T58" fmla="*/ 1863 w 2006"/>
                <a:gd name="T59" fmla="*/ 2845 h 3380"/>
                <a:gd name="T60" fmla="*/ 2006 w 2006"/>
                <a:gd name="T61" fmla="*/ 3289 h 3380"/>
                <a:gd name="T62" fmla="*/ 1992 w 2006"/>
                <a:gd name="T63" fmla="*/ 3343 h 3380"/>
                <a:gd name="T64" fmla="*/ 1948 w 2006"/>
                <a:gd name="T65" fmla="*/ 3375 h 3380"/>
                <a:gd name="T66" fmla="*/ 1901 w 2006"/>
                <a:gd name="T67" fmla="*/ 3378 h 3380"/>
                <a:gd name="T68" fmla="*/ 1851 w 2006"/>
                <a:gd name="T69" fmla="*/ 3342 h 3380"/>
                <a:gd name="T70" fmla="*/ 1657 w 2006"/>
                <a:gd name="T71" fmla="*/ 2885 h 3380"/>
                <a:gd name="T72" fmla="*/ 1467 w 2006"/>
                <a:gd name="T73" fmla="*/ 2787 h 3380"/>
                <a:gd name="T74" fmla="*/ 1245 w 2006"/>
                <a:gd name="T75" fmla="*/ 2726 h 3380"/>
                <a:gd name="T76" fmla="*/ 1002 w 2006"/>
                <a:gd name="T77" fmla="*/ 2705 h 3380"/>
                <a:gd name="T78" fmla="*/ 760 w 2006"/>
                <a:gd name="T79" fmla="*/ 2726 h 3380"/>
                <a:gd name="T80" fmla="*/ 539 w 2006"/>
                <a:gd name="T81" fmla="*/ 2787 h 3380"/>
                <a:gd name="T82" fmla="*/ 348 w 2006"/>
                <a:gd name="T83" fmla="*/ 2885 h 3380"/>
                <a:gd name="T84" fmla="*/ 156 w 2006"/>
                <a:gd name="T85" fmla="*/ 3339 h 3380"/>
                <a:gd name="T86" fmla="*/ 113 w 2006"/>
                <a:gd name="T87" fmla="*/ 3374 h 3380"/>
                <a:gd name="T88" fmla="*/ 57 w 2006"/>
                <a:gd name="T89" fmla="*/ 3375 h 3380"/>
                <a:gd name="T90" fmla="*/ 13 w 2006"/>
                <a:gd name="T91" fmla="*/ 3343 h 3380"/>
                <a:gd name="T92" fmla="*/ 0 w 2006"/>
                <a:gd name="T93" fmla="*/ 3289 h 3380"/>
                <a:gd name="T94" fmla="*/ 143 w 2006"/>
                <a:gd name="T95" fmla="*/ 2845 h 3380"/>
                <a:gd name="T96" fmla="*/ 812 w 2006"/>
                <a:gd name="T97" fmla="*/ 523 h 3380"/>
                <a:gd name="T98" fmla="*/ 734 w 2006"/>
                <a:gd name="T99" fmla="*/ 424 h 3380"/>
                <a:gd name="T100" fmla="*/ 706 w 2006"/>
                <a:gd name="T101" fmla="*/ 297 h 3380"/>
                <a:gd name="T102" fmla="*/ 733 w 2006"/>
                <a:gd name="T103" fmla="*/ 172 h 3380"/>
                <a:gd name="T104" fmla="*/ 808 w 2006"/>
                <a:gd name="T105" fmla="*/ 73 h 3380"/>
                <a:gd name="T106" fmla="*/ 917 w 2006"/>
                <a:gd name="T107" fmla="*/ 12 h 3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6" h="3380">
                  <a:moveTo>
                    <a:pt x="1002" y="1922"/>
                  </a:moveTo>
                  <a:lnTo>
                    <a:pt x="918" y="1925"/>
                  </a:lnTo>
                  <a:lnTo>
                    <a:pt x="835" y="1934"/>
                  </a:lnTo>
                  <a:lnTo>
                    <a:pt x="753" y="1947"/>
                  </a:lnTo>
                  <a:lnTo>
                    <a:pt x="674" y="1966"/>
                  </a:lnTo>
                  <a:lnTo>
                    <a:pt x="598" y="1990"/>
                  </a:lnTo>
                  <a:lnTo>
                    <a:pt x="374" y="2677"/>
                  </a:lnTo>
                  <a:lnTo>
                    <a:pt x="443" y="2645"/>
                  </a:lnTo>
                  <a:lnTo>
                    <a:pt x="517" y="2616"/>
                  </a:lnTo>
                  <a:lnTo>
                    <a:pt x="593" y="2592"/>
                  </a:lnTo>
                  <a:lnTo>
                    <a:pt x="670" y="2573"/>
                  </a:lnTo>
                  <a:lnTo>
                    <a:pt x="751" y="2557"/>
                  </a:lnTo>
                  <a:lnTo>
                    <a:pt x="833" y="2546"/>
                  </a:lnTo>
                  <a:lnTo>
                    <a:pt x="917" y="2540"/>
                  </a:lnTo>
                  <a:lnTo>
                    <a:pt x="1002" y="2537"/>
                  </a:lnTo>
                  <a:lnTo>
                    <a:pt x="1089" y="2540"/>
                  </a:lnTo>
                  <a:lnTo>
                    <a:pt x="1172" y="2546"/>
                  </a:lnTo>
                  <a:lnTo>
                    <a:pt x="1254" y="2557"/>
                  </a:lnTo>
                  <a:lnTo>
                    <a:pt x="1335" y="2573"/>
                  </a:lnTo>
                  <a:lnTo>
                    <a:pt x="1413" y="2592"/>
                  </a:lnTo>
                  <a:lnTo>
                    <a:pt x="1489" y="2616"/>
                  </a:lnTo>
                  <a:lnTo>
                    <a:pt x="1561" y="2645"/>
                  </a:lnTo>
                  <a:lnTo>
                    <a:pt x="1631" y="2677"/>
                  </a:lnTo>
                  <a:lnTo>
                    <a:pt x="1407" y="1990"/>
                  </a:lnTo>
                  <a:lnTo>
                    <a:pt x="1331" y="1966"/>
                  </a:lnTo>
                  <a:lnTo>
                    <a:pt x="1252" y="1947"/>
                  </a:lnTo>
                  <a:lnTo>
                    <a:pt x="1171" y="1934"/>
                  </a:lnTo>
                  <a:lnTo>
                    <a:pt x="1087" y="1925"/>
                  </a:lnTo>
                  <a:lnTo>
                    <a:pt x="1002" y="1922"/>
                  </a:lnTo>
                  <a:close/>
                  <a:moveTo>
                    <a:pt x="1002" y="750"/>
                  </a:moveTo>
                  <a:lnTo>
                    <a:pt x="662" y="1795"/>
                  </a:lnTo>
                  <a:lnTo>
                    <a:pt x="744" y="1778"/>
                  </a:lnTo>
                  <a:lnTo>
                    <a:pt x="830" y="1764"/>
                  </a:lnTo>
                  <a:lnTo>
                    <a:pt x="915" y="1757"/>
                  </a:lnTo>
                  <a:lnTo>
                    <a:pt x="1002" y="1755"/>
                  </a:lnTo>
                  <a:lnTo>
                    <a:pt x="1090" y="1757"/>
                  </a:lnTo>
                  <a:lnTo>
                    <a:pt x="1176" y="1764"/>
                  </a:lnTo>
                  <a:lnTo>
                    <a:pt x="1261" y="1778"/>
                  </a:lnTo>
                  <a:lnTo>
                    <a:pt x="1344" y="1795"/>
                  </a:lnTo>
                  <a:lnTo>
                    <a:pt x="1002" y="750"/>
                  </a:lnTo>
                  <a:close/>
                  <a:moveTo>
                    <a:pt x="1002" y="168"/>
                  </a:moveTo>
                  <a:lnTo>
                    <a:pt x="973" y="172"/>
                  </a:lnTo>
                  <a:lnTo>
                    <a:pt x="946" y="181"/>
                  </a:lnTo>
                  <a:lnTo>
                    <a:pt x="922" y="196"/>
                  </a:lnTo>
                  <a:lnTo>
                    <a:pt x="902" y="216"/>
                  </a:lnTo>
                  <a:lnTo>
                    <a:pt x="887" y="240"/>
                  </a:lnTo>
                  <a:lnTo>
                    <a:pt x="878" y="267"/>
                  </a:lnTo>
                  <a:lnTo>
                    <a:pt x="873" y="297"/>
                  </a:lnTo>
                  <a:lnTo>
                    <a:pt x="878" y="326"/>
                  </a:lnTo>
                  <a:lnTo>
                    <a:pt x="887" y="353"/>
                  </a:lnTo>
                  <a:lnTo>
                    <a:pt x="902" y="377"/>
                  </a:lnTo>
                  <a:lnTo>
                    <a:pt x="922" y="396"/>
                  </a:lnTo>
                  <a:lnTo>
                    <a:pt x="946" y="412"/>
                  </a:lnTo>
                  <a:lnTo>
                    <a:pt x="973" y="421"/>
                  </a:lnTo>
                  <a:lnTo>
                    <a:pt x="1002" y="425"/>
                  </a:lnTo>
                  <a:lnTo>
                    <a:pt x="1033" y="421"/>
                  </a:lnTo>
                  <a:lnTo>
                    <a:pt x="1059" y="412"/>
                  </a:lnTo>
                  <a:lnTo>
                    <a:pt x="1083" y="396"/>
                  </a:lnTo>
                  <a:lnTo>
                    <a:pt x="1103" y="377"/>
                  </a:lnTo>
                  <a:lnTo>
                    <a:pt x="1118" y="353"/>
                  </a:lnTo>
                  <a:lnTo>
                    <a:pt x="1128" y="326"/>
                  </a:lnTo>
                  <a:lnTo>
                    <a:pt x="1131" y="297"/>
                  </a:lnTo>
                  <a:lnTo>
                    <a:pt x="1128" y="267"/>
                  </a:lnTo>
                  <a:lnTo>
                    <a:pt x="1118" y="240"/>
                  </a:lnTo>
                  <a:lnTo>
                    <a:pt x="1103" y="216"/>
                  </a:lnTo>
                  <a:lnTo>
                    <a:pt x="1083" y="196"/>
                  </a:lnTo>
                  <a:lnTo>
                    <a:pt x="1059" y="181"/>
                  </a:lnTo>
                  <a:lnTo>
                    <a:pt x="1033" y="172"/>
                  </a:lnTo>
                  <a:lnTo>
                    <a:pt x="1002" y="168"/>
                  </a:lnTo>
                  <a:close/>
                  <a:moveTo>
                    <a:pt x="1002" y="0"/>
                  </a:moveTo>
                  <a:lnTo>
                    <a:pt x="1047" y="4"/>
                  </a:lnTo>
                  <a:lnTo>
                    <a:pt x="1089" y="12"/>
                  </a:lnTo>
                  <a:lnTo>
                    <a:pt x="1128" y="28"/>
                  </a:lnTo>
                  <a:lnTo>
                    <a:pt x="1164" y="49"/>
                  </a:lnTo>
                  <a:lnTo>
                    <a:pt x="1197" y="73"/>
                  </a:lnTo>
                  <a:lnTo>
                    <a:pt x="1227" y="102"/>
                  </a:lnTo>
                  <a:lnTo>
                    <a:pt x="1252" y="135"/>
                  </a:lnTo>
                  <a:lnTo>
                    <a:pt x="1272" y="172"/>
                  </a:lnTo>
                  <a:lnTo>
                    <a:pt x="1287" y="212"/>
                  </a:lnTo>
                  <a:lnTo>
                    <a:pt x="1297" y="253"/>
                  </a:lnTo>
                  <a:lnTo>
                    <a:pt x="1300" y="297"/>
                  </a:lnTo>
                  <a:lnTo>
                    <a:pt x="1296" y="342"/>
                  </a:lnTo>
                  <a:lnTo>
                    <a:pt x="1287" y="384"/>
                  </a:lnTo>
                  <a:lnTo>
                    <a:pt x="1271" y="424"/>
                  </a:lnTo>
                  <a:lnTo>
                    <a:pt x="1250" y="461"/>
                  </a:lnTo>
                  <a:lnTo>
                    <a:pt x="1224" y="495"/>
                  </a:lnTo>
                  <a:lnTo>
                    <a:pt x="1193" y="523"/>
                  </a:lnTo>
                  <a:lnTo>
                    <a:pt x="1159" y="548"/>
                  </a:lnTo>
                  <a:lnTo>
                    <a:pt x="1120" y="568"/>
                  </a:lnTo>
                  <a:lnTo>
                    <a:pt x="1863" y="2845"/>
                  </a:lnTo>
                  <a:lnTo>
                    <a:pt x="1867" y="2855"/>
                  </a:lnTo>
                  <a:lnTo>
                    <a:pt x="2002" y="3270"/>
                  </a:lnTo>
                  <a:lnTo>
                    <a:pt x="2006" y="3289"/>
                  </a:lnTo>
                  <a:lnTo>
                    <a:pt x="2005" y="3308"/>
                  </a:lnTo>
                  <a:lnTo>
                    <a:pt x="2000" y="3326"/>
                  </a:lnTo>
                  <a:lnTo>
                    <a:pt x="1992" y="3343"/>
                  </a:lnTo>
                  <a:lnTo>
                    <a:pt x="1981" y="3357"/>
                  </a:lnTo>
                  <a:lnTo>
                    <a:pt x="1965" y="3368"/>
                  </a:lnTo>
                  <a:lnTo>
                    <a:pt x="1948" y="3375"/>
                  </a:lnTo>
                  <a:lnTo>
                    <a:pt x="1935" y="3379"/>
                  </a:lnTo>
                  <a:lnTo>
                    <a:pt x="1921" y="3380"/>
                  </a:lnTo>
                  <a:lnTo>
                    <a:pt x="1901" y="3378"/>
                  </a:lnTo>
                  <a:lnTo>
                    <a:pt x="1882" y="3370"/>
                  </a:lnTo>
                  <a:lnTo>
                    <a:pt x="1864" y="3358"/>
                  </a:lnTo>
                  <a:lnTo>
                    <a:pt x="1851" y="3342"/>
                  </a:lnTo>
                  <a:lnTo>
                    <a:pt x="1841" y="3322"/>
                  </a:lnTo>
                  <a:lnTo>
                    <a:pt x="1712" y="2926"/>
                  </a:lnTo>
                  <a:lnTo>
                    <a:pt x="1657" y="2885"/>
                  </a:lnTo>
                  <a:lnTo>
                    <a:pt x="1598" y="2848"/>
                  </a:lnTo>
                  <a:lnTo>
                    <a:pt x="1534" y="2815"/>
                  </a:lnTo>
                  <a:lnTo>
                    <a:pt x="1467" y="2787"/>
                  </a:lnTo>
                  <a:lnTo>
                    <a:pt x="1396" y="2763"/>
                  </a:lnTo>
                  <a:lnTo>
                    <a:pt x="1322" y="2742"/>
                  </a:lnTo>
                  <a:lnTo>
                    <a:pt x="1245" y="2726"/>
                  </a:lnTo>
                  <a:lnTo>
                    <a:pt x="1166" y="2715"/>
                  </a:lnTo>
                  <a:lnTo>
                    <a:pt x="1085" y="2707"/>
                  </a:lnTo>
                  <a:lnTo>
                    <a:pt x="1002" y="2705"/>
                  </a:lnTo>
                  <a:lnTo>
                    <a:pt x="920" y="2707"/>
                  </a:lnTo>
                  <a:lnTo>
                    <a:pt x="839" y="2715"/>
                  </a:lnTo>
                  <a:lnTo>
                    <a:pt x="760" y="2726"/>
                  </a:lnTo>
                  <a:lnTo>
                    <a:pt x="684" y="2742"/>
                  </a:lnTo>
                  <a:lnTo>
                    <a:pt x="609" y="2763"/>
                  </a:lnTo>
                  <a:lnTo>
                    <a:pt x="539" y="2787"/>
                  </a:lnTo>
                  <a:lnTo>
                    <a:pt x="471" y="2815"/>
                  </a:lnTo>
                  <a:lnTo>
                    <a:pt x="407" y="2848"/>
                  </a:lnTo>
                  <a:lnTo>
                    <a:pt x="348" y="2885"/>
                  </a:lnTo>
                  <a:lnTo>
                    <a:pt x="293" y="2926"/>
                  </a:lnTo>
                  <a:lnTo>
                    <a:pt x="164" y="3322"/>
                  </a:lnTo>
                  <a:lnTo>
                    <a:pt x="156" y="3339"/>
                  </a:lnTo>
                  <a:lnTo>
                    <a:pt x="144" y="3355"/>
                  </a:lnTo>
                  <a:lnTo>
                    <a:pt x="129" y="3367"/>
                  </a:lnTo>
                  <a:lnTo>
                    <a:pt x="113" y="3374"/>
                  </a:lnTo>
                  <a:lnTo>
                    <a:pt x="95" y="3379"/>
                  </a:lnTo>
                  <a:lnTo>
                    <a:pt x="77" y="3380"/>
                  </a:lnTo>
                  <a:lnTo>
                    <a:pt x="57" y="3375"/>
                  </a:lnTo>
                  <a:lnTo>
                    <a:pt x="40" y="3368"/>
                  </a:lnTo>
                  <a:lnTo>
                    <a:pt x="25" y="3357"/>
                  </a:lnTo>
                  <a:lnTo>
                    <a:pt x="13" y="3343"/>
                  </a:lnTo>
                  <a:lnTo>
                    <a:pt x="4" y="3326"/>
                  </a:lnTo>
                  <a:lnTo>
                    <a:pt x="0" y="3308"/>
                  </a:lnTo>
                  <a:lnTo>
                    <a:pt x="0" y="3289"/>
                  </a:lnTo>
                  <a:lnTo>
                    <a:pt x="3" y="3270"/>
                  </a:lnTo>
                  <a:lnTo>
                    <a:pt x="138" y="2856"/>
                  </a:lnTo>
                  <a:lnTo>
                    <a:pt x="143" y="2845"/>
                  </a:lnTo>
                  <a:lnTo>
                    <a:pt x="884" y="568"/>
                  </a:lnTo>
                  <a:lnTo>
                    <a:pt x="847" y="548"/>
                  </a:lnTo>
                  <a:lnTo>
                    <a:pt x="812" y="523"/>
                  </a:lnTo>
                  <a:lnTo>
                    <a:pt x="781" y="495"/>
                  </a:lnTo>
                  <a:lnTo>
                    <a:pt x="756" y="461"/>
                  </a:lnTo>
                  <a:lnTo>
                    <a:pt x="734" y="424"/>
                  </a:lnTo>
                  <a:lnTo>
                    <a:pt x="719" y="384"/>
                  </a:lnTo>
                  <a:lnTo>
                    <a:pt x="709" y="342"/>
                  </a:lnTo>
                  <a:lnTo>
                    <a:pt x="706" y="297"/>
                  </a:lnTo>
                  <a:lnTo>
                    <a:pt x="709" y="253"/>
                  </a:lnTo>
                  <a:lnTo>
                    <a:pt x="718" y="212"/>
                  </a:lnTo>
                  <a:lnTo>
                    <a:pt x="733" y="172"/>
                  </a:lnTo>
                  <a:lnTo>
                    <a:pt x="754" y="135"/>
                  </a:lnTo>
                  <a:lnTo>
                    <a:pt x="778" y="102"/>
                  </a:lnTo>
                  <a:lnTo>
                    <a:pt x="808" y="73"/>
                  </a:lnTo>
                  <a:lnTo>
                    <a:pt x="841" y="49"/>
                  </a:lnTo>
                  <a:lnTo>
                    <a:pt x="878" y="28"/>
                  </a:lnTo>
                  <a:lnTo>
                    <a:pt x="917" y="12"/>
                  </a:lnTo>
                  <a:lnTo>
                    <a:pt x="959" y="4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23588" y="2727446"/>
            <a:ext cx="446329" cy="529045"/>
            <a:chOff x="857119" y="2039938"/>
            <a:chExt cx="2055814" cy="2436812"/>
          </a:xfrm>
          <a:solidFill>
            <a:schemeClr val="accent1"/>
          </a:solidFill>
          <a:effectLst/>
        </p:grpSpPr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958720" y="2039938"/>
              <a:ext cx="1855788" cy="2362200"/>
            </a:xfrm>
            <a:custGeom>
              <a:avLst/>
              <a:gdLst>
                <a:gd name="T0" fmla="*/ 471 w 492"/>
                <a:gd name="T1" fmla="*/ 108 h 627"/>
                <a:gd name="T2" fmla="*/ 437 w 492"/>
                <a:gd name="T3" fmla="*/ 98 h 627"/>
                <a:gd name="T4" fmla="*/ 417 w 492"/>
                <a:gd name="T5" fmla="*/ 100 h 627"/>
                <a:gd name="T6" fmla="*/ 420 w 492"/>
                <a:gd name="T7" fmla="*/ 60 h 627"/>
                <a:gd name="T8" fmla="*/ 70 w 492"/>
                <a:gd name="T9" fmla="*/ 60 h 627"/>
                <a:gd name="T10" fmla="*/ 74 w 492"/>
                <a:gd name="T11" fmla="*/ 99 h 627"/>
                <a:gd name="T12" fmla="*/ 55 w 492"/>
                <a:gd name="T13" fmla="*/ 98 h 627"/>
                <a:gd name="T14" fmla="*/ 20 w 492"/>
                <a:gd name="T15" fmla="*/ 108 h 627"/>
                <a:gd name="T16" fmla="*/ 5 w 492"/>
                <a:gd name="T17" fmla="*/ 182 h 627"/>
                <a:gd name="T18" fmla="*/ 127 w 492"/>
                <a:gd name="T19" fmla="*/ 351 h 627"/>
                <a:gd name="T20" fmla="*/ 191 w 492"/>
                <a:gd name="T21" fmla="*/ 418 h 627"/>
                <a:gd name="T22" fmla="*/ 182 w 492"/>
                <a:gd name="T23" fmla="*/ 431 h 627"/>
                <a:gd name="T24" fmla="*/ 207 w 492"/>
                <a:gd name="T25" fmla="*/ 451 h 627"/>
                <a:gd name="T26" fmla="*/ 211 w 492"/>
                <a:gd name="T27" fmla="*/ 495 h 627"/>
                <a:gd name="T28" fmla="*/ 199 w 492"/>
                <a:gd name="T29" fmla="*/ 508 h 627"/>
                <a:gd name="T30" fmla="*/ 207 w 492"/>
                <a:gd name="T31" fmla="*/ 519 h 627"/>
                <a:gd name="T32" fmla="*/ 170 w 492"/>
                <a:gd name="T33" fmla="*/ 602 h 627"/>
                <a:gd name="T34" fmla="*/ 167 w 492"/>
                <a:gd name="T35" fmla="*/ 608 h 627"/>
                <a:gd name="T36" fmla="*/ 246 w 492"/>
                <a:gd name="T37" fmla="*/ 627 h 627"/>
                <a:gd name="T38" fmla="*/ 325 w 492"/>
                <a:gd name="T39" fmla="*/ 608 h 627"/>
                <a:gd name="T40" fmla="*/ 322 w 492"/>
                <a:gd name="T41" fmla="*/ 602 h 627"/>
                <a:gd name="T42" fmla="*/ 285 w 492"/>
                <a:gd name="T43" fmla="*/ 519 h 627"/>
                <a:gd name="T44" fmla="*/ 293 w 492"/>
                <a:gd name="T45" fmla="*/ 508 h 627"/>
                <a:gd name="T46" fmla="*/ 281 w 492"/>
                <a:gd name="T47" fmla="*/ 495 h 627"/>
                <a:gd name="T48" fmla="*/ 285 w 492"/>
                <a:gd name="T49" fmla="*/ 451 h 627"/>
                <a:gd name="T50" fmla="*/ 310 w 492"/>
                <a:gd name="T51" fmla="*/ 431 h 627"/>
                <a:gd name="T52" fmla="*/ 301 w 492"/>
                <a:gd name="T53" fmla="*/ 418 h 627"/>
                <a:gd name="T54" fmla="*/ 363 w 492"/>
                <a:gd name="T55" fmla="*/ 352 h 627"/>
                <a:gd name="T56" fmla="*/ 365 w 492"/>
                <a:gd name="T57" fmla="*/ 351 h 627"/>
                <a:gd name="T58" fmla="*/ 487 w 492"/>
                <a:gd name="T59" fmla="*/ 182 h 627"/>
                <a:gd name="T60" fmla="*/ 471 w 492"/>
                <a:gd name="T61" fmla="*/ 108 h 627"/>
                <a:gd name="T62" fmla="*/ 21 w 492"/>
                <a:gd name="T63" fmla="*/ 179 h 627"/>
                <a:gd name="T64" fmla="*/ 32 w 492"/>
                <a:gd name="T65" fmla="*/ 119 h 627"/>
                <a:gd name="T66" fmla="*/ 55 w 492"/>
                <a:gd name="T67" fmla="*/ 114 h 627"/>
                <a:gd name="T68" fmla="*/ 76 w 492"/>
                <a:gd name="T69" fmla="*/ 116 h 627"/>
                <a:gd name="T70" fmla="*/ 88 w 492"/>
                <a:gd name="T71" fmla="*/ 186 h 627"/>
                <a:gd name="T72" fmla="*/ 114 w 492"/>
                <a:gd name="T73" fmla="*/ 324 h 627"/>
                <a:gd name="T74" fmla="*/ 21 w 492"/>
                <a:gd name="T75" fmla="*/ 179 h 627"/>
                <a:gd name="T76" fmla="*/ 117 w 492"/>
                <a:gd name="T77" fmla="*/ 189 h 627"/>
                <a:gd name="T78" fmla="*/ 102 w 492"/>
                <a:gd name="T79" fmla="*/ 83 h 627"/>
                <a:gd name="T80" fmla="*/ 120 w 492"/>
                <a:gd name="T81" fmla="*/ 90 h 627"/>
                <a:gd name="T82" fmla="*/ 135 w 492"/>
                <a:gd name="T83" fmla="*/ 199 h 627"/>
                <a:gd name="T84" fmla="*/ 203 w 492"/>
                <a:gd name="T85" fmla="*/ 386 h 627"/>
                <a:gd name="T86" fmla="*/ 117 w 492"/>
                <a:gd name="T87" fmla="*/ 189 h 627"/>
                <a:gd name="T88" fmla="*/ 471 w 492"/>
                <a:gd name="T89" fmla="*/ 179 h 627"/>
                <a:gd name="T90" fmla="*/ 376 w 492"/>
                <a:gd name="T91" fmla="*/ 325 h 627"/>
                <a:gd name="T92" fmla="*/ 403 w 492"/>
                <a:gd name="T93" fmla="*/ 186 h 627"/>
                <a:gd name="T94" fmla="*/ 414 w 492"/>
                <a:gd name="T95" fmla="*/ 116 h 627"/>
                <a:gd name="T96" fmla="*/ 437 w 492"/>
                <a:gd name="T97" fmla="*/ 114 h 627"/>
                <a:gd name="T98" fmla="*/ 460 w 492"/>
                <a:gd name="T99" fmla="*/ 119 h 627"/>
                <a:gd name="T100" fmla="*/ 471 w 492"/>
                <a:gd name="T101" fmla="*/ 1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2" h="627">
                  <a:moveTo>
                    <a:pt x="471" y="108"/>
                  </a:moveTo>
                  <a:cubicBezTo>
                    <a:pt x="465" y="101"/>
                    <a:pt x="454" y="98"/>
                    <a:pt x="437" y="98"/>
                  </a:cubicBezTo>
                  <a:cubicBezTo>
                    <a:pt x="430" y="98"/>
                    <a:pt x="423" y="99"/>
                    <a:pt x="417" y="100"/>
                  </a:cubicBezTo>
                  <a:cubicBezTo>
                    <a:pt x="420" y="79"/>
                    <a:pt x="422" y="62"/>
                    <a:pt x="420" y="60"/>
                  </a:cubicBezTo>
                  <a:cubicBezTo>
                    <a:pt x="357" y="0"/>
                    <a:pt x="134" y="0"/>
                    <a:pt x="70" y="60"/>
                  </a:cubicBezTo>
                  <a:cubicBezTo>
                    <a:pt x="69" y="62"/>
                    <a:pt x="71" y="79"/>
                    <a:pt x="74" y="99"/>
                  </a:cubicBezTo>
                  <a:cubicBezTo>
                    <a:pt x="68" y="99"/>
                    <a:pt x="61" y="98"/>
                    <a:pt x="55" y="98"/>
                  </a:cubicBezTo>
                  <a:cubicBezTo>
                    <a:pt x="37" y="98"/>
                    <a:pt x="27" y="101"/>
                    <a:pt x="20" y="108"/>
                  </a:cubicBezTo>
                  <a:cubicBezTo>
                    <a:pt x="5" y="124"/>
                    <a:pt x="0" y="150"/>
                    <a:pt x="5" y="182"/>
                  </a:cubicBezTo>
                  <a:cubicBezTo>
                    <a:pt x="14" y="238"/>
                    <a:pt x="59" y="315"/>
                    <a:pt x="127" y="351"/>
                  </a:cubicBezTo>
                  <a:cubicBezTo>
                    <a:pt x="144" y="381"/>
                    <a:pt x="166" y="405"/>
                    <a:pt x="191" y="418"/>
                  </a:cubicBezTo>
                  <a:cubicBezTo>
                    <a:pt x="185" y="422"/>
                    <a:pt x="182" y="427"/>
                    <a:pt x="182" y="431"/>
                  </a:cubicBezTo>
                  <a:cubicBezTo>
                    <a:pt x="182" y="439"/>
                    <a:pt x="192" y="447"/>
                    <a:pt x="207" y="451"/>
                  </a:cubicBezTo>
                  <a:cubicBezTo>
                    <a:pt x="209" y="465"/>
                    <a:pt x="212" y="480"/>
                    <a:pt x="211" y="495"/>
                  </a:cubicBezTo>
                  <a:cubicBezTo>
                    <a:pt x="204" y="499"/>
                    <a:pt x="199" y="503"/>
                    <a:pt x="199" y="508"/>
                  </a:cubicBezTo>
                  <a:cubicBezTo>
                    <a:pt x="199" y="512"/>
                    <a:pt x="202" y="516"/>
                    <a:pt x="207" y="519"/>
                  </a:cubicBezTo>
                  <a:cubicBezTo>
                    <a:pt x="197" y="556"/>
                    <a:pt x="178" y="589"/>
                    <a:pt x="170" y="602"/>
                  </a:cubicBezTo>
                  <a:cubicBezTo>
                    <a:pt x="168" y="604"/>
                    <a:pt x="167" y="606"/>
                    <a:pt x="167" y="608"/>
                  </a:cubicBezTo>
                  <a:cubicBezTo>
                    <a:pt x="167" y="618"/>
                    <a:pt x="202" y="627"/>
                    <a:pt x="246" y="627"/>
                  </a:cubicBezTo>
                  <a:cubicBezTo>
                    <a:pt x="290" y="627"/>
                    <a:pt x="325" y="618"/>
                    <a:pt x="325" y="608"/>
                  </a:cubicBezTo>
                  <a:cubicBezTo>
                    <a:pt x="325" y="606"/>
                    <a:pt x="324" y="604"/>
                    <a:pt x="322" y="602"/>
                  </a:cubicBezTo>
                  <a:cubicBezTo>
                    <a:pt x="314" y="589"/>
                    <a:pt x="295" y="556"/>
                    <a:pt x="285" y="519"/>
                  </a:cubicBezTo>
                  <a:cubicBezTo>
                    <a:pt x="290" y="516"/>
                    <a:pt x="293" y="512"/>
                    <a:pt x="293" y="508"/>
                  </a:cubicBezTo>
                  <a:cubicBezTo>
                    <a:pt x="293" y="503"/>
                    <a:pt x="288" y="499"/>
                    <a:pt x="281" y="495"/>
                  </a:cubicBezTo>
                  <a:cubicBezTo>
                    <a:pt x="280" y="480"/>
                    <a:pt x="282" y="465"/>
                    <a:pt x="285" y="451"/>
                  </a:cubicBezTo>
                  <a:cubicBezTo>
                    <a:pt x="300" y="447"/>
                    <a:pt x="310" y="439"/>
                    <a:pt x="310" y="431"/>
                  </a:cubicBezTo>
                  <a:cubicBezTo>
                    <a:pt x="310" y="426"/>
                    <a:pt x="306" y="422"/>
                    <a:pt x="301" y="418"/>
                  </a:cubicBezTo>
                  <a:cubicBezTo>
                    <a:pt x="325" y="404"/>
                    <a:pt x="347" y="382"/>
                    <a:pt x="363" y="352"/>
                  </a:cubicBezTo>
                  <a:cubicBezTo>
                    <a:pt x="365" y="351"/>
                    <a:pt x="365" y="351"/>
                    <a:pt x="365" y="351"/>
                  </a:cubicBezTo>
                  <a:cubicBezTo>
                    <a:pt x="433" y="315"/>
                    <a:pt x="478" y="238"/>
                    <a:pt x="487" y="182"/>
                  </a:cubicBezTo>
                  <a:cubicBezTo>
                    <a:pt x="492" y="150"/>
                    <a:pt x="487" y="124"/>
                    <a:pt x="471" y="108"/>
                  </a:cubicBezTo>
                  <a:close/>
                  <a:moveTo>
                    <a:pt x="21" y="179"/>
                  </a:moveTo>
                  <a:cubicBezTo>
                    <a:pt x="16" y="153"/>
                    <a:pt x="20" y="131"/>
                    <a:pt x="32" y="119"/>
                  </a:cubicBezTo>
                  <a:cubicBezTo>
                    <a:pt x="33" y="118"/>
                    <a:pt x="37" y="114"/>
                    <a:pt x="55" y="114"/>
                  </a:cubicBezTo>
                  <a:cubicBezTo>
                    <a:pt x="62" y="114"/>
                    <a:pt x="69" y="115"/>
                    <a:pt x="76" y="116"/>
                  </a:cubicBezTo>
                  <a:cubicBezTo>
                    <a:pt x="82" y="148"/>
                    <a:pt x="88" y="182"/>
                    <a:pt x="88" y="186"/>
                  </a:cubicBezTo>
                  <a:cubicBezTo>
                    <a:pt x="88" y="237"/>
                    <a:pt x="97" y="285"/>
                    <a:pt x="114" y="324"/>
                  </a:cubicBezTo>
                  <a:cubicBezTo>
                    <a:pt x="62" y="287"/>
                    <a:pt x="28" y="226"/>
                    <a:pt x="21" y="179"/>
                  </a:cubicBezTo>
                  <a:close/>
                  <a:moveTo>
                    <a:pt x="117" y="189"/>
                  </a:moveTo>
                  <a:cubicBezTo>
                    <a:pt x="117" y="184"/>
                    <a:pt x="101" y="88"/>
                    <a:pt x="102" y="83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95"/>
                    <a:pt x="135" y="194"/>
                    <a:pt x="135" y="199"/>
                  </a:cubicBezTo>
                  <a:cubicBezTo>
                    <a:pt x="135" y="279"/>
                    <a:pt x="161" y="349"/>
                    <a:pt x="203" y="386"/>
                  </a:cubicBezTo>
                  <a:cubicBezTo>
                    <a:pt x="151" y="357"/>
                    <a:pt x="117" y="280"/>
                    <a:pt x="117" y="189"/>
                  </a:cubicBezTo>
                  <a:close/>
                  <a:moveTo>
                    <a:pt x="471" y="179"/>
                  </a:moveTo>
                  <a:cubicBezTo>
                    <a:pt x="463" y="226"/>
                    <a:pt x="429" y="288"/>
                    <a:pt x="376" y="325"/>
                  </a:cubicBezTo>
                  <a:cubicBezTo>
                    <a:pt x="393" y="286"/>
                    <a:pt x="403" y="237"/>
                    <a:pt x="403" y="186"/>
                  </a:cubicBezTo>
                  <a:cubicBezTo>
                    <a:pt x="403" y="182"/>
                    <a:pt x="409" y="148"/>
                    <a:pt x="414" y="116"/>
                  </a:cubicBezTo>
                  <a:cubicBezTo>
                    <a:pt x="422" y="115"/>
                    <a:pt x="430" y="114"/>
                    <a:pt x="437" y="114"/>
                  </a:cubicBezTo>
                  <a:cubicBezTo>
                    <a:pt x="455" y="114"/>
                    <a:pt x="459" y="118"/>
                    <a:pt x="460" y="119"/>
                  </a:cubicBezTo>
                  <a:cubicBezTo>
                    <a:pt x="471" y="131"/>
                    <a:pt x="475" y="153"/>
                    <a:pt x="471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219195" y="3189288"/>
              <a:ext cx="693738" cy="1273175"/>
              <a:chOff x="2219195" y="3189288"/>
              <a:chExt cx="693738" cy="1273175"/>
            </a:xfrm>
            <a:grpFill/>
          </p:grpSpPr>
          <p:sp>
            <p:nvSpPr>
              <p:cNvPr id="128" name="Freeform 51"/>
              <p:cNvSpPr>
                <a:spLocks/>
              </p:cNvSpPr>
              <p:nvPr/>
            </p:nvSpPr>
            <p:spPr bwMode="auto">
              <a:xfrm>
                <a:off x="2614482" y="3189288"/>
                <a:ext cx="147638" cy="203200"/>
              </a:xfrm>
              <a:custGeom>
                <a:avLst/>
                <a:gdLst>
                  <a:gd name="T0" fmla="*/ 38 w 39"/>
                  <a:gd name="T1" fmla="*/ 53 h 54"/>
                  <a:gd name="T2" fmla="*/ 28 w 39"/>
                  <a:gd name="T3" fmla="*/ 18 h 54"/>
                  <a:gd name="T4" fmla="*/ 1 w 39"/>
                  <a:gd name="T5" fmla="*/ 2 h 54"/>
                  <a:gd name="T6" fmla="*/ 14 w 39"/>
                  <a:gd name="T7" fmla="*/ 34 h 54"/>
                  <a:gd name="T8" fmla="*/ 38 w 39"/>
                  <a:gd name="T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4">
                    <a:moveTo>
                      <a:pt x="38" y="53"/>
                    </a:moveTo>
                    <a:cubicBezTo>
                      <a:pt x="39" y="51"/>
                      <a:pt x="39" y="33"/>
                      <a:pt x="28" y="18"/>
                    </a:cubicBezTo>
                    <a:cubicBezTo>
                      <a:pt x="17" y="4"/>
                      <a:pt x="2" y="0"/>
                      <a:pt x="1" y="2"/>
                    </a:cubicBezTo>
                    <a:cubicBezTo>
                      <a:pt x="0" y="5"/>
                      <a:pt x="4" y="21"/>
                      <a:pt x="14" y="34"/>
                    </a:cubicBezTo>
                    <a:cubicBezTo>
                      <a:pt x="23" y="47"/>
                      <a:pt x="35" y="54"/>
                      <a:pt x="3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9" name="Freeform 52"/>
              <p:cNvSpPr>
                <a:spLocks/>
              </p:cNvSpPr>
              <p:nvPr/>
            </p:nvSpPr>
            <p:spPr bwMode="auto">
              <a:xfrm>
                <a:off x="2776407" y="3238500"/>
                <a:ext cx="98425" cy="233362"/>
              </a:xfrm>
              <a:custGeom>
                <a:avLst/>
                <a:gdLst>
                  <a:gd name="T0" fmla="*/ 23 w 26"/>
                  <a:gd name="T1" fmla="*/ 40 h 62"/>
                  <a:gd name="T2" fmla="*/ 14 w 26"/>
                  <a:gd name="T3" fmla="*/ 2 h 62"/>
                  <a:gd name="T4" fmla="*/ 1 w 26"/>
                  <a:gd name="T5" fmla="*/ 25 h 62"/>
                  <a:gd name="T6" fmla="*/ 7 w 26"/>
                  <a:gd name="T7" fmla="*/ 60 h 62"/>
                  <a:gd name="T8" fmla="*/ 23 w 26"/>
                  <a:gd name="T9" fmla="*/ 4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2">
                    <a:moveTo>
                      <a:pt x="23" y="40"/>
                    </a:moveTo>
                    <a:cubicBezTo>
                      <a:pt x="26" y="24"/>
                      <a:pt x="17" y="4"/>
                      <a:pt x="14" y="2"/>
                    </a:cubicBezTo>
                    <a:cubicBezTo>
                      <a:pt x="10" y="0"/>
                      <a:pt x="2" y="9"/>
                      <a:pt x="1" y="25"/>
                    </a:cubicBezTo>
                    <a:cubicBezTo>
                      <a:pt x="0" y="41"/>
                      <a:pt x="4" y="58"/>
                      <a:pt x="7" y="60"/>
                    </a:cubicBezTo>
                    <a:cubicBezTo>
                      <a:pt x="9" y="62"/>
                      <a:pt x="20" y="56"/>
                      <a:pt x="2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0" name="Freeform 53"/>
              <p:cNvSpPr>
                <a:spLocks/>
              </p:cNvSpPr>
              <p:nvPr/>
            </p:nvSpPr>
            <p:spPr bwMode="auto">
              <a:xfrm>
                <a:off x="2652582" y="3384550"/>
                <a:ext cx="158750" cy="153987"/>
              </a:xfrm>
              <a:custGeom>
                <a:avLst/>
                <a:gdLst>
                  <a:gd name="T0" fmla="*/ 24 w 42"/>
                  <a:gd name="T1" fmla="*/ 7 h 41"/>
                  <a:gd name="T2" fmla="*/ 0 w 42"/>
                  <a:gd name="T3" fmla="*/ 7 h 41"/>
                  <a:gd name="T4" fmla="*/ 18 w 42"/>
                  <a:gd name="T5" fmla="*/ 33 h 41"/>
                  <a:gd name="T6" fmla="*/ 41 w 42"/>
                  <a:gd name="T7" fmla="*/ 36 h 41"/>
                  <a:gd name="T8" fmla="*/ 24 w 42"/>
                  <a:gd name="T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24" y="7"/>
                    </a:moveTo>
                    <a:cubicBezTo>
                      <a:pt x="12" y="0"/>
                      <a:pt x="1" y="5"/>
                      <a:pt x="0" y="7"/>
                    </a:cubicBezTo>
                    <a:cubicBezTo>
                      <a:pt x="0" y="11"/>
                      <a:pt x="7" y="25"/>
                      <a:pt x="18" y="33"/>
                    </a:cubicBezTo>
                    <a:cubicBezTo>
                      <a:pt x="28" y="41"/>
                      <a:pt x="40" y="39"/>
                      <a:pt x="41" y="36"/>
                    </a:cubicBezTo>
                    <a:cubicBezTo>
                      <a:pt x="42" y="33"/>
                      <a:pt x="36" y="15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1" name="Freeform 54"/>
              <p:cNvSpPr>
                <a:spLocks/>
              </p:cNvSpPr>
              <p:nvPr/>
            </p:nvSpPr>
            <p:spPr bwMode="auto">
              <a:xfrm>
                <a:off x="2803395" y="3441700"/>
                <a:ext cx="109538" cy="206375"/>
              </a:xfrm>
              <a:custGeom>
                <a:avLst/>
                <a:gdLst>
                  <a:gd name="T0" fmla="*/ 5 w 29"/>
                  <a:gd name="T1" fmla="*/ 19 h 55"/>
                  <a:gd name="T2" fmla="*/ 2 w 29"/>
                  <a:gd name="T3" fmla="*/ 53 h 55"/>
                  <a:gd name="T4" fmla="*/ 23 w 29"/>
                  <a:gd name="T5" fmla="*/ 40 h 55"/>
                  <a:gd name="T6" fmla="*/ 23 w 29"/>
                  <a:gd name="T7" fmla="*/ 3 h 55"/>
                  <a:gd name="T8" fmla="*/ 5 w 29"/>
                  <a:gd name="T9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5" y="19"/>
                    </a:moveTo>
                    <a:cubicBezTo>
                      <a:pt x="0" y="33"/>
                      <a:pt x="0" y="51"/>
                      <a:pt x="2" y="53"/>
                    </a:cubicBezTo>
                    <a:cubicBezTo>
                      <a:pt x="4" y="55"/>
                      <a:pt x="16" y="54"/>
                      <a:pt x="23" y="40"/>
                    </a:cubicBezTo>
                    <a:cubicBezTo>
                      <a:pt x="29" y="26"/>
                      <a:pt x="26" y="5"/>
                      <a:pt x="23" y="3"/>
                    </a:cubicBezTo>
                    <a:cubicBezTo>
                      <a:pt x="20" y="0"/>
                      <a:pt x="10" y="6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2" name="Freeform 55"/>
              <p:cNvSpPr>
                <a:spLocks/>
              </p:cNvSpPr>
              <p:nvPr/>
            </p:nvSpPr>
            <p:spPr bwMode="auto">
              <a:xfrm>
                <a:off x="2674807" y="3538538"/>
                <a:ext cx="136525" cy="166687"/>
              </a:xfrm>
              <a:custGeom>
                <a:avLst/>
                <a:gdLst>
                  <a:gd name="T0" fmla="*/ 34 w 36"/>
                  <a:gd name="T1" fmla="*/ 41 h 44"/>
                  <a:gd name="T2" fmla="*/ 24 w 36"/>
                  <a:gd name="T3" fmla="*/ 10 h 44"/>
                  <a:gd name="T4" fmla="*/ 1 w 36"/>
                  <a:gd name="T5" fmla="*/ 4 h 44"/>
                  <a:gd name="T6" fmla="*/ 12 w 36"/>
                  <a:gd name="T7" fmla="*/ 32 h 44"/>
                  <a:gd name="T8" fmla="*/ 34 w 36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4">
                    <a:moveTo>
                      <a:pt x="34" y="41"/>
                    </a:moveTo>
                    <a:cubicBezTo>
                      <a:pt x="36" y="39"/>
                      <a:pt x="34" y="20"/>
                      <a:pt x="24" y="10"/>
                    </a:cubicBezTo>
                    <a:cubicBezTo>
                      <a:pt x="14" y="0"/>
                      <a:pt x="2" y="1"/>
                      <a:pt x="1" y="4"/>
                    </a:cubicBezTo>
                    <a:cubicBezTo>
                      <a:pt x="0" y="7"/>
                      <a:pt x="3" y="21"/>
                      <a:pt x="12" y="32"/>
                    </a:cubicBezTo>
                    <a:cubicBezTo>
                      <a:pt x="20" y="42"/>
                      <a:pt x="32" y="44"/>
                      <a:pt x="3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3" name="Freeform 56"/>
              <p:cNvSpPr>
                <a:spLocks/>
              </p:cNvSpPr>
              <p:nvPr/>
            </p:nvSpPr>
            <p:spPr bwMode="auto">
              <a:xfrm>
                <a:off x="2781170" y="3633788"/>
                <a:ext cx="123825" cy="187325"/>
              </a:xfrm>
              <a:custGeom>
                <a:avLst/>
                <a:gdLst>
                  <a:gd name="T0" fmla="*/ 10 w 33"/>
                  <a:gd name="T1" fmla="*/ 16 h 50"/>
                  <a:gd name="T2" fmla="*/ 2 w 33"/>
                  <a:gd name="T3" fmla="*/ 47 h 50"/>
                  <a:gd name="T4" fmla="*/ 24 w 33"/>
                  <a:gd name="T5" fmla="*/ 38 h 50"/>
                  <a:gd name="T6" fmla="*/ 31 w 33"/>
                  <a:gd name="T7" fmla="*/ 3 h 50"/>
                  <a:gd name="T8" fmla="*/ 10 w 33"/>
                  <a:gd name="T9" fmla="*/ 1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0">
                    <a:moveTo>
                      <a:pt x="10" y="16"/>
                    </a:moveTo>
                    <a:cubicBezTo>
                      <a:pt x="3" y="28"/>
                      <a:pt x="0" y="44"/>
                      <a:pt x="2" y="47"/>
                    </a:cubicBezTo>
                    <a:cubicBezTo>
                      <a:pt x="3" y="50"/>
                      <a:pt x="15" y="50"/>
                      <a:pt x="24" y="38"/>
                    </a:cubicBezTo>
                    <a:cubicBezTo>
                      <a:pt x="33" y="26"/>
                      <a:pt x="33" y="6"/>
                      <a:pt x="31" y="3"/>
                    </a:cubicBezTo>
                    <a:cubicBezTo>
                      <a:pt x="29" y="0"/>
                      <a:pt x="18" y="3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4" name="Freeform 57"/>
              <p:cNvSpPr>
                <a:spLocks/>
              </p:cNvSpPr>
              <p:nvPr/>
            </p:nvSpPr>
            <p:spPr bwMode="auto">
              <a:xfrm>
                <a:off x="2663695" y="3697288"/>
                <a:ext cx="117475" cy="173037"/>
              </a:xfrm>
              <a:custGeom>
                <a:avLst/>
                <a:gdLst>
                  <a:gd name="T0" fmla="*/ 28 w 31"/>
                  <a:gd name="T1" fmla="*/ 43 h 46"/>
                  <a:gd name="T2" fmla="*/ 24 w 31"/>
                  <a:gd name="T3" fmla="*/ 12 h 46"/>
                  <a:gd name="T4" fmla="*/ 2 w 31"/>
                  <a:gd name="T5" fmla="*/ 2 h 46"/>
                  <a:gd name="T6" fmla="*/ 8 w 31"/>
                  <a:gd name="T7" fmla="*/ 30 h 46"/>
                  <a:gd name="T8" fmla="*/ 28 w 31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6">
                    <a:moveTo>
                      <a:pt x="28" y="43"/>
                    </a:moveTo>
                    <a:cubicBezTo>
                      <a:pt x="30" y="41"/>
                      <a:pt x="31" y="23"/>
                      <a:pt x="24" y="12"/>
                    </a:cubicBezTo>
                    <a:cubicBezTo>
                      <a:pt x="16" y="0"/>
                      <a:pt x="4" y="0"/>
                      <a:pt x="2" y="2"/>
                    </a:cubicBezTo>
                    <a:cubicBezTo>
                      <a:pt x="0" y="4"/>
                      <a:pt x="1" y="19"/>
                      <a:pt x="8" y="30"/>
                    </a:cubicBezTo>
                    <a:cubicBezTo>
                      <a:pt x="14" y="42"/>
                      <a:pt x="25" y="46"/>
                      <a:pt x="2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5" name="Freeform 58"/>
              <p:cNvSpPr>
                <a:spLocks/>
              </p:cNvSpPr>
              <p:nvPr/>
            </p:nvSpPr>
            <p:spPr bwMode="auto">
              <a:xfrm>
                <a:off x="2724020" y="3817938"/>
                <a:ext cx="150813" cy="169862"/>
              </a:xfrm>
              <a:custGeom>
                <a:avLst/>
                <a:gdLst>
                  <a:gd name="T0" fmla="*/ 15 w 40"/>
                  <a:gd name="T1" fmla="*/ 11 h 45"/>
                  <a:gd name="T2" fmla="*/ 1 w 40"/>
                  <a:gd name="T3" fmla="*/ 40 h 45"/>
                  <a:gd name="T4" fmla="*/ 25 w 40"/>
                  <a:gd name="T5" fmla="*/ 35 h 45"/>
                  <a:gd name="T6" fmla="*/ 38 w 40"/>
                  <a:gd name="T7" fmla="*/ 3 h 45"/>
                  <a:gd name="T8" fmla="*/ 15 w 40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5">
                    <a:moveTo>
                      <a:pt x="15" y="11"/>
                    </a:moveTo>
                    <a:cubicBezTo>
                      <a:pt x="6" y="21"/>
                      <a:pt x="0" y="37"/>
                      <a:pt x="1" y="40"/>
                    </a:cubicBezTo>
                    <a:cubicBezTo>
                      <a:pt x="2" y="42"/>
                      <a:pt x="14" y="45"/>
                      <a:pt x="25" y="35"/>
                    </a:cubicBezTo>
                    <a:cubicBezTo>
                      <a:pt x="36" y="25"/>
                      <a:pt x="40" y="6"/>
                      <a:pt x="38" y="3"/>
                    </a:cubicBezTo>
                    <a:cubicBezTo>
                      <a:pt x="37" y="0"/>
                      <a:pt x="25" y="1"/>
                      <a:pt x="1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6" name="Freeform 59"/>
              <p:cNvSpPr>
                <a:spLocks/>
              </p:cNvSpPr>
              <p:nvPr/>
            </p:nvSpPr>
            <p:spPr bwMode="auto">
              <a:xfrm>
                <a:off x="2619245" y="3840163"/>
                <a:ext cx="107950" cy="177800"/>
              </a:xfrm>
              <a:custGeom>
                <a:avLst/>
                <a:gdLst>
                  <a:gd name="T0" fmla="*/ 4 w 29"/>
                  <a:gd name="T1" fmla="*/ 1 h 47"/>
                  <a:gd name="T2" fmla="*/ 5 w 29"/>
                  <a:gd name="T3" fmla="*/ 29 h 47"/>
                  <a:gd name="T4" fmla="*/ 23 w 29"/>
                  <a:gd name="T5" fmla="*/ 45 h 47"/>
                  <a:gd name="T6" fmla="*/ 24 w 29"/>
                  <a:gd name="T7" fmla="*/ 15 h 47"/>
                  <a:gd name="T8" fmla="*/ 4 w 2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7">
                    <a:moveTo>
                      <a:pt x="4" y="1"/>
                    </a:moveTo>
                    <a:cubicBezTo>
                      <a:pt x="2" y="3"/>
                      <a:pt x="0" y="17"/>
                      <a:pt x="5" y="29"/>
                    </a:cubicBezTo>
                    <a:cubicBezTo>
                      <a:pt x="10" y="41"/>
                      <a:pt x="20" y="47"/>
                      <a:pt x="23" y="45"/>
                    </a:cubicBezTo>
                    <a:cubicBezTo>
                      <a:pt x="25" y="44"/>
                      <a:pt x="29" y="27"/>
                      <a:pt x="24" y="15"/>
                    </a:cubicBezTo>
                    <a:cubicBezTo>
                      <a:pt x="18" y="2"/>
                      <a:pt x="6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7" name="Freeform 60"/>
              <p:cNvSpPr>
                <a:spLocks/>
              </p:cNvSpPr>
              <p:nvPr/>
            </p:nvSpPr>
            <p:spPr bwMode="auto">
              <a:xfrm>
                <a:off x="2644645" y="3983038"/>
                <a:ext cx="166688" cy="155575"/>
              </a:xfrm>
              <a:custGeom>
                <a:avLst/>
                <a:gdLst>
                  <a:gd name="T0" fmla="*/ 19 w 44"/>
                  <a:gd name="T1" fmla="*/ 8 h 41"/>
                  <a:gd name="T2" fmla="*/ 0 w 44"/>
                  <a:gd name="T3" fmla="*/ 33 h 41"/>
                  <a:gd name="T4" fmla="*/ 24 w 44"/>
                  <a:gd name="T5" fmla="*/ 33 h 41"/>
                  <a:gd name="T6" fmla="*/ 43 w 44"/>
                  <a:gd name="T7" fmla="*/ 4 h 41"/>
                  <a:gd name="T8" fmla="*/ 19 w 44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">
                    <a:moveTo>
                      <a:pt x="19" y="8"/>
                    </a:moveTo>
                    <a:cubicBezTo>
                      <a:pt x="8" y="16"/>
                      <a:pt x="0" y="30"/>
                      <a:pt x="0" y="33"/>
                    </a:cubicBezTo>
                    <a:cubicBezTo>
                      <a:pt x="1" y="36"/>
                      <a:pt x="12" y="41"/>
                      <a:pt x="24" y="33"/>
                    </a:cubicBezTo>
                    <a:cubicBezTo>
                      <a:pt x="37" y="25"/>
                      <a:pt x="44" y="7"/>
                      <a:pt x="43" y="4"/>
                    </a:cubicBezTo>
                    <a:cubicBezTo>
                      <a:pt x="42" y="1"/>
                      <a:pt x="30" y="0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8" name="Freeform 61"/>
              <p:cNvSpPr>
                <a:spLocks/>
              </p:cNvSpPr>
              <p:nvPr/>
            </p:nvSpPr>
            <p:spPr bwMode="auto">
              <a:xfrm>
                <a:off x="2550982" y="3968750"/>
                <a:ext cx="101600" cy="180975"/>
              </a:xfrm>
              <a:custGeom>
                <a:avLst/>
                <a:gdLst>
                  <a:gd name="T0" fmla="*/ 17 w 27"/>
                  <a:gd name="T1" fmla="*/ 47 h 48"/>
                  <a:gd name="T2" fmla="*/ 23 w 27"/>
                  <a:gd name="T3" fmla="*/ 17 h 48"/>
                  <a:gd name="T4" fmla="*/ 6 w 27"/>
                  <a:gd name="T5" fmla="*/ 1 h 48"/>
                  <a:gd name="T6" fmla="*/ 2 w 27"/>
                  <a:gd name="T7" fmla="*/ 28 h 48"/>
                  <a:gd name="T8" fmla="*/ 17 w 2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8">
                    <a:moveTo>
                      <a:pt x="17" y="47"/>
                    </a:moveTo>
                    <a:cubicBezTo>
                      <a:pt x="19" y="46"/>
                      <a:pt x="27" y="30"/>
                      <a:pt x="23" y="17"/>
                    </a:cubicBezTo>
                    <a:cubicBezTo>
                      <a:pt x="19" y="5"/>
                      <a:pt x="8" y="0"/>
                      <a:pt x="6" y="1"/>
                    </a:cubicBezTo>
                    <a:cubicBezTo>
                      <a:pt x="3" y="3"/>
                      <a:pt x="0" y="16"/>
                      <a:pt x="2" y="28"/>
                    </a:cubicBezTo>
                    <a:cubicBezTo>
                      <a:pt x="5" y="41"/>
                      <a:pt x="14" y="48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9" name="Freeform 62"/>
              <p:cNvSpPr>
                <a:spLocks/>
              </p:cNvSpPr>
              <p:nvPr/>
            </p:nvSpPr>
            <p:spPr bwMode="auto">
              <a:xfrm>
                <a:off x="2539870" y="4127500"/>
                <a:ext cx="176213" cy="134937"/>
              </a:xfrm>
              <a:custGeom>
                <a:avLst/>
                <a:gdLst>
                  <a:gd name="T0" fmla="*/ 23 w 47"/>
                  <a:gd name="T1" fmla="*/ 6 h 36"/>
                  <a:gd name="T2" fmla="*/ 1 w 47"/>
                  <a:gd name="T3" fmla="*/ 27 h 36"/>
                  <a:gd name="T4" fmla="*/ 24 w 47"/>
                  <a:gd name="T5" fmla="*/ 31 h 36"/>
                  <a:gd name="T6" fmla="*/ 47 w 47"/>
                  <a:gd name="T7" fmla="*/ 7 h 36"/>
                  <a:gd name="T8" fmla="*/ 23 w 47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23" y="6"/>
                    </a:moveTo>
                    <a:cubicBezTo>
                      <a:pt x="11" y="12"/>
                      <a:pt x="1" y="24"/>
                      <a:pt x="1" y="27"/>
                    </a:cubicBezTo>
                    <a:cubicBezTo>
                      <a:pt x="0" y="29"/>
                      <a:pt x="11" y="36"/>
                      <a:pt x="24" y="31"/>
                    </a:cubicBezTo>
                    <a:cubicBezTo>
                      <a:pt x="38" y="26"/>
                      <a:pt x="47" y="10"/>
                      <a:pt x="47" y="7"/>
                    </a:cubicBezTo>
                    <a:cubicBezTo>
                      <a:pt x="46" y="3"/>
                      <a:pt x="35" y="0"/>
                      <a:pt x="2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0" name="Freeform 63"/>
              <p:cNvSpPr>
                <a:spLocks/>
              </p:cNvSpPr>
              <p:nvPr/>
            </p:nvSpPr>
            <p:spPr bwMode="auto">
              <a:xfrm>
                <a:off x="2460495" y="4081463"/>
                <a:ext cx="90488" cy="180975"/>
              </a:xfrm>
              <a:custGeom>
                <a:avLst/>
                <a:gdLst>
                  <a:gd name="T0" fmla="*/ 12 w 24"/>
                  <a:gd name="T1" fmla="*/ 47 h 48"/>
                  <a:gd name="T2" fmla="*/ 23 w 24"/>
                  <a:gd name="T3" fmla="*/ 19 h 48"/>
                  <a:gd name="T4" fmla="*/ 9 w 24"/>
                  <a:gd name="T5" fmla="*/ 1 h 48"/>
                  <a:gd name="T6" fmla="*/ 0 w 24"/>
                  <a:gd name="T7" fmla="*/ 26 h 48"/>
                  <a:gd name="T8" fmla="*/ 12 w 24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12" y="47"/>
                    </a:moveTo>
                    <a:cubicBezTo>
                      <a:pt x="14" y="46"/>
                      <a:pt x="24" y="33"/>
                      <a:pt x="23" y="19"/>
                    </a:cubicBezTo>
                    <a:cubicBezTo>
                      <a:pt x="21" y="6"/>
                      <a:pt x="11" y="0"/>
                      <a:pt x="9" y="1"/>
                    </a:cubicBezTo>
                    <a:cubicBezTo>
                      <a:pt x="6" y="2"/>
                      <a:pt x="0" y="13"/>
                      <a:pt x="0" y="26"/>
                    </a:cubicBezTo>
                    <a:cubicBezTo>
                      <a:pt x="1" y="39"/>
                      <a:pt x="8" y="48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1" name="Freeform 64"/>
              <p:cNvSpPr>
                <a:spLocks/>
              </p:cNvSpPr>
              <p:nvPr/>
            </p:nvSpPr>
            <p:spPr bwMode="auto">
              <a:xfrm>
                <a:off x="2422395" y="4259263"/>
                <a:ext cx="188913" cy="115887"/>
              </a:xfrm>
              <a:custGeom>
                <a:avLst/>
                <a:gdLst>
                  <a:gd name="T0" fmla="*/ 26 w 50"/>
                  <a:gd name="T1" fmla="*/ 3 h 31"/>
                  <a:gd name="T2" fmla="*/ 1 w 50"/>
                  <a:gd name="T3" fmla="*/ 20 h 31"/>
                  <a:gd name="T4" fmla="*/ 23 w 50"/>
                  <a:gd name="T5" fmla="*/ 28 h 31"/>
                  <a:gd name="T6" fmla="*/ 50 w 50"/>
                  <a:gd name="T7" fmla="*/ 8 h 31"/>
                  <a:gd name="T8" fmla="*/ 26 w 50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1">
                    <a:moveTo>
                      <a:pt x="26" y="3"/>
                    </a:moveTo>
                    <a:cubicBezTo>
                      <a:pt x="13" y="7"/>
                      <a:pt x="1" y="16"/>
                      <a:pt x="1" y="20"/>
                    </a:cubicBezTo>
                    <a:cubicBezTo>
                      <a:pt x="0" y="22"/>
                      <a:pt x="9" y="31"/>
                      <a:pt x="23" y="28"/>
                    </a:cubicBezTo>
                    <a:cubicBezTo>
                      <a:pt x="37" y="25"/>
                      <a:pt x="50" y="11"/>
                      <a:pt x="50" y="8"/>
                    </a:cubicBezTo>
                    <a:cubicBezTo>
                      <a:pt x="50" y="5"/>
                      <a:pt x="39" y="0"/>
                      <a:pt x="2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2" name="Freeform 65"/>
              <p:cNvSpPr>
                <a:spLocks/>
              </p:cNvSpPr>
              <p:nvPr/>
            </p:nvSpPr>
            <p:spPr bwMode="auto">
              <a:xfrm>
                <a:off x="2346195" y="4179888"/>
                <a:ext cx="98425" cy="176212"/>
              </a:xfrm>
              <a:custGeom>
                <a:avLst/>
                <a:gdLst>
                  <a:gd name="T0" fmla="*/ 9 w 26"/>
                  <a:gd name="T1" fmla="*/ 46 h 47"/>
                  <a:gd name="T2" fmla="*/ 25 w 26"/>
                  <a:gd name="T3" fmla="*/ 22 h 47"/>
                  <a:gd name="T4" fmla="*/ 15 w 26"/>
                  <a:gd name="T5" fmla="*/ 1 h 47"/>
                  <a:gd name="T6" fmla="*/ 2 w 26"/>
                  <a:gd name="T7" fmla="*/ 24 h 47"/>
                  <a:gd name="T8" fmla="*/ 9 w 26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">
                    <a:moveTo>
                      <a:pt x="9" y="46"/>
                    </a:moveTo>
                    <a:cubicBezTo>
                      <a:pt x="12" y="47"/>
                      <a:pt x="24" y="35"/>
                      <a:pt x="25" y="22"/>
                    </a:cubicBezTo>
                    <a:cubicBezTo>
                      <a:pt x="26" y="9"/>
                      <a:pt x="17" y="0"/>
                      <a:pt x="15" y="1"/>
                    </a:cubicBezTo>
                    <a:cubicBezTo>
                      <a:pt x="12" y="1"/>
                      <a:pt x="4" y="12"/>
                      <a:pt x="2" y="24"/>
                    </a:cubicBezTo>
                    <a:cubicBezTo>
                      <a:pt x="0" y="36"/>
                      <a:pt x="6" y="47"/>
                      <a:pt x="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3" name="Freeform 66"/>
              <p:cNvSpPr>
                <a:spLocks/>
              </p:cNvSpPr>
              <p:nvPr/>
            </p:nvSpPr>
            <p:spPr bwMode="auto">
              <a:xfrm>
                <a:off x="2285870" y="4367213"/>
                <a:ext cx="200025" cy="95250"/>
              </a:xfrm>
              <a:custGeom>
                <a:avLst/>
                <a:gdLst>
                  <a:gd name="T0" fmla="*/ 30 w 53"/>
                  <a:gd name="T1" fmla="*/ 1 h 25"/>
                  <a:gd name="T2" fmla="*/ 1 w 53"/>
                  <a:gd name="T3" fmla="*/ 13 h 25"/>
                  <a:gd name="T4" fmla="*/ 22 w 53"/>
                  <a:gd name="T5" fmla="*/ 25 h 25"/>
                  <a:gd name="T6" fmla="*/ 52 w 53"/>
                  <a:gd name="T7" fmla="*/ 11 h 25"/>
                  <a:gd name="T8" fmla="*/ 30 w 53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5">
                    <a:moveTo>
                      <a:pt x="30" y="1"/>
                    </a:moveTo>
                    <a:cubicBezTo>
                      <a:pt x="16" y="2"/>
                      <a:pt x="3" y="10"/>
                      <a:pt x="1" y="13"/>
                    </a:cubicBezTo>
                    <a:cubicBezTo>
                      <a:pt x="0" y="15"/>
                      <a:pt x="7" y="25"/>
                      <a:pt x="22" y="25"/>
                    </a:cubicBezTo>
                    <a:cubicBezTo>
                      <a:pt x="36" y="25"/>
                      <a:pt x="51" y="13"/>
                      <a:pt x="52" y="11"/>
                    </a:cubicBezTo>
                    <a:cubicBezTo>
                      <a:pt x="53" y="7"/>
                      <a:pt x="43" y="0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4" name="Freeform 67"/>
              <p:cNvSpPr>
                <a:spLocks/>
              </p:cNvSpPr>
              <p:nvPr/>
            </p:nvSpPr>
            <p:spPr bwMode="auto">
              <a:xfrm>
                <a:off x="2219195" y="4262438"/>
                <a:ext cx="115888" cy="169862"/>
              </a:xfrm>
              <a:custGeom>
                <a:avLst/>
                <a:gdLst>
                  <a:gd name="T0" fmla="*/ 21 w 31"/>
                  <a:gd name="T1" fmla="*/ 0 h 45"/>
                  <a:gd name="T2" fmla="*/ 4 w 31"/>
                  <a:gd name="T3" fmla="*/ 21 h 45"/>
                  <a:gd name="T4" fmla="*/ 7 w 31"/>
                  <a:gd name="T5" fmla="*/ 45 h 45"/>
                  <a:gd name="T6" fmla="*/ 27 w 31"/>
                  <a:gd name="T7" fmla="*/ 23 h 45"/>
                  <a:gd name="T8" fmla="*/ 21 w 31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5">
                    <a:moveTo>
                      <a:pt x="21" y="0"/>
                    </a:moveTo>
                    <a:cubicBezTo>
                      <a:pt x="18" y="0"/>
                      <a:pt x="8" y="9"/>
                      <a:pt x="4" y="21"/>
                    </a:cubicBezTo>
                    <a:cubicBezTo>
                      <a:pt x="0" y="33"/>
                      <a:pt x="3" y="44"/>
                      <a:pt x="7" y="45"/>
                    </a:cubicBezTo>
                    <a:cubicBezTo>
                      <a:pt x="9" y="45"/>
                      <a:pt x="24" y="36"/>
                      <a:pt x="27" y="23"/>
                    </a:cubicBezTo>
                    <a:cubicBezTo>
                      <a:pt x="31" y="10"/>
                      <a:pt x="23" y="1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57119" y="3203575"/>
              <a:ext cx="698501" cy="1273175"/>
              <a:chOff x="857119" y="3203575"/>
              <a:chExt cx="698501" cy="1273175"/>
            </a:xfrm>
            <a:grpFill/>
          </p:grpSpPr>
          <p:sp>
            <p:nvSpPr>
              <p:cNvPr id="111" name="Freeform 68"/>
              <p:cNvSpPr>
                <a:spLocks/>
              </p:cNvSpPr>
              <p:nvPr/>
            </p:nvSpPr>
            <p:spPr bwMode="auto">
              <a:xfrm>
                <a:off x="1011107" y="3203575"/>
                <a:ext cx="147638" cy="203200"/>
              </a:xfrm>
              <a:custGeom>
                <a:avLst/>
                <a:gdLst>
                  <a:gd name="T0" fmla="*/ 25 w 39"/>
                  <a:gd name="T1" fmla="*/ 34 h 54"/>
                  <a:gd name="T2" fmla="*/ 38 w 39"/>
                  <a:gd name="T3" fmla="*/ 2 h 54"/>
                  <a:gd name="T4" fmla="*/ 11 w 39"/>
                  <a:gd name="T5" fmla="*/ 18 h 54"/>
                  <a:gd name="T6" fmla="*/ 1 w 39"/>
                  <a:gd name="T7" fmla="*/ 53 h 54"/>
                  <a:gd name="T8" fmla="*/ 25 w 39"/>
                  <a:gd name="T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54">
                    <a:moveTo>
                      <a:pt x="25" y="34"/>
                    </a:moveTo>
                    <a:cubicBezTo>
                      <a:pt x="35" y="21"/>
                      <a:pt x="39" y="5"/>
                      <a:pt x="38" y="2"/>
                    </a:cubicBezTo>
                    <a:cubicBezTo>
                      <a:pt x="36" y="0"/>
                      <a:pt x="22" y="4"/>
                      <a:pt x="11" y="18"/>
                    </a:cubicBezTo>
                    <a:cubicBezTo>
                      <a:pt x="0" y="33"/>
                      <a:pt x="0" y="51"/>
                      <a:pt x="1" y="53"/>
                    </a:cubicBezTo>
                    <a:cubicBezTo>
                      <a:pt x="4" y="54"/>
                      <a:pt x="16" y="47"/>
                      <a:pt x="2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2" name="Freeform 69"/>
              <p:cNvSpPr>
                <a:spLocks/>
              </p:cNvSpPr>
              <p:nvPr/>
            </p:nvSpPr>
            <p:spPr bwMode="auto">
              <a:xfrm>
                <a:off x="898395" y="3252788"/>
                <a:ext cx="98425" cy="233362"/>
              </a:xfrm>
              <a:custGeom>
                <a:avLst/>
                <a:gdLst>
                  <a:gd name="T0" fmla="*/ 19 w 26"/>
                  <a:gd name="T1" fmla="*/ 60 h 62"/>
                  <a:gd name="T2" fmla="*/ 25 w 26"/>
                  <a:gd name="T3" fmla="*/ 25 h 62"/>
                  <a:gd name="T4" fmla="*/ 12 w 26"/>
                  <a:gd name="T5" fmla="*/ 2 h 62"/>
                  <a:gd name="T6" fmla="*/ 3 w 26"/>
                  <a:gd name="T7" fmla="*/ 40 h 62"/>
                  <a:gd name="T8" fmla="*/ 19 w 26"/>
                  <a:gd name="T9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2">
                    <a:moveTo>
                      <a:pt x="19" y="60"/>
                    </a:moveTo>
                    <a:cubicBezTo>
                      <a:pt x="22" y="58"/>
                      <a:pt x="26" y="41"/>
                      <a:pt x="25" y="25"/>
                    </a:cubicBezTo>
                    <a:cubicBezTo>
                      <a:pt x="24" y="9"/>
                      <a:pt x="16" y="0"/>
                      <a:pt x="12" y="2"/>
                    </a:cubicBezTo>
                    <a:cubicBezTo>
                      <a:pt x="9" y="4"/>
                      <a:pt x="0" y="24"/>
                      <a:pt x="3" y="40"/>
                    </a:cubicBezTo>
                    <a:cubicBezTo>
                      <a:pt x="6" y="56"/>
                      <a:pt x="17" y="62"/>
                      <a:pt x="19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3" name="Freeform 70"/>
              <p:cNvSpPr>
                <a:spLocks/>
              </p:cNvSpPr>
              <p:nvPr/>
            </p:nvSpPr>
            <p:spPr bwMode="auto">
              <a:xfrm>
                <a:off x="963482" y="3400425"/>
                <a:ext cx="157163" cy="153987"/>
              </a:xfrm>
              <a:custGeom>
                <a:avLst/>
                <a:gdLst>
                  <a:gd name="T0" fmla="*/ 24 w 42"/>
                  <a:gd name="T1" fmla="*/ 33 h 41"/>
                  <a:gd name="T2" fmla="*/ 41 w 42"/>
                  <a:gd name="T3" fmla="*/ 7 h 41"/>
                  <a:gd name="T4" fmla="*/ 18 w 42"/>
                  <a:gd name="T5" fmla="*/ 7 h 41"/>
                  <a:gd name="T6" fmla="*/ 1 w 42"/>
                  <a:gd name="T7" fmla="*/ 36 h 41"/>
                  <a:gd name="T8" fmla="*/ 24 w 42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24" y="33"/>
                    </a:moveTo>
                    <a:cubicBezTo>
                      <a:pt x="35" y="25"/>
                      <a:pt x="42" y="11"/>
                      <a:pt x="41" y="7"/>
                    </a:cubicBezTo>
                    <a:cubicBezTo>
                      <a:pt x="41" y="5"/>
                      <a:pt x="30" y="0"/>
                      <a:pt x="18" y="7"/>
                    </a:cubicBezTo>
                    <a:cubicBezTo>
                      <a:pt x="6" y="15"/>
                      <a:pt x="0" y="33"/>
                      <a:pt x="1" y="36"/>
                    </a:cubicBezTo>
                    <a:cubicBezTo>
                      <a:pt x="2" y="39"/>
                      <a:pt x="14" y="41"/>
                      <a:pt x="2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4" name="Freeform 71"/>
              <p:cNvSpPr>
                <a:spLocks/>
              </p:cNvSpPr>
              <p:nvPr/>
            </p:nvSpPr>
            <p:spPr bwMode="auto">
              <a:xfrm>
                <a:off x="857119" y="3455988"/>
                <a:ext cx="112713" cy="207962"/>
              </a:xfrm>
              <a:custGeom>
                <a:avLst/>
                <a:gdLst>
                  <a:gd name="T0" fmla="*/ 28 w 30"/>
                  <a:gd name="T1" fmla="*/ 53 h 55"/>
                  <a:gd name="T2" fmla="*/ 25 w 30"/>
                  <a:gd name="T3" fmla="*/ 19 h 55"/>
                  <a:gd name="T4" fmla="*/ 6 w 30"/>
                  <a:gd name="T5" fmla="*/ 3 h 55"/>
                  <a:gd name="T6" fmla="*/ 7 w 30"/>
                  <a:gd name="T7" fmla="*/ 40 h 55"/>
                  <a:gd name="T8" fmla="*/ 28 w 30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5">
                    <a:moveTo>
                      <a:pt x="28" y="53"/>
                    </a:moveTo>
                    <a:cubicBezTo>
                      <a:pt x="30" y="51"/>
                      <a:pt x="30" y="33"/>
                      <a:pt x="25" y="19"/>
                    </a:cubicBezTo>
                    <a:cubicBezTo>
                      <a:pt x="20" y="6"/>
                      <a:pt x="9" y="0"/>
                      <a:pt x="6" y="3"/>
                    </a:cubicBezTo>
                    <a:cubicBezTo>
                      <a:pt x="4" y="5"/>
                      <a:pt x="0" y="26"/>
                      <a:pt x="7" y="40"/>
                    </a:cubicBezTo>
                    <a:cubicBezTo>
                      <a:pt x="14" y="54"/>
                      <a:pt x="26" y="55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5" name="Freeform 72"/>
              <p:cNvSpPr>
                <a:spLocks/>
              </p:cNvSpPr>
              <p:nvPr/>
            </p:nvSpPr>
            <p:spPr bwMode="auto">
              <a:xfrm>
                <a:off x="963482" y="3554413"/>
                <a:ext cx="134938" cy="165100"/>
              </a:xfrm>
              <a:custGeom>
                <a:avLst/>
                <a:gdLst>
                  <a:gd name="T0" fmla="*/ 24 w 36"/>
                  <a:gd name="T1" fmla="*/ 32 h 44"/>
                  <a:gd name="T2" fmla="*/ 35 w 36"/>
                  <a:gd name="T3" fmla="*/ 4 h 44"/>
                  <a:gd name="T4" fmla="*/ 12 w 36"/>
                  <a:gd name="T5" fmla="*/ 10 h 44"/>
                  <a:gd name="T6" fmla="*/ 2 w 36"/>
                  <a:gd name="T7" fmla="*/ 41 h 44"/>
                  <a:gd name="T8" fmla="*/ 24 w 36"/>
                  <a:gd name="T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4">
                    <a:moveTo>
                      <a:pt x="24" y="32"/>
                    </a:moveTo>
                    <a:cubicBezTo>
                      <a:pt x="33" y="21"/>
                      <a:pt x="36" y="7"/>
                      <a:pt x="35" y="4"/>
                    </a:cubicBezTo>
                    <a:cubicBezTo>
                      <a:pt x="34" y="1"/>
                      <a:pt x="22" y="0"/>
                      <a:pt x="12" y="10"/>
                    </a:cubicBezTo>
                    <a:cubicBezTo>
                      <a:pt x="2" y="20"/>
                      <a:pt x="0" y="39"/>
                      <a:pt x="2" y="41"/>
                    </a:cubicBezTo>
                    <a:cubicBezTo>
                      <a:pt x="4" y="44"/>
                      <a:pt x="16" y="42"/>
                      <a:pt x="2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6" name="Freeform 73"/>
              <p:cNvSpPr>
                <a:spLocks/>
              </p:cNvSpPr>
              <p:nvPr/>
            </p:nvSpPr>
            <p:spPr bwMode="auto">
              <a:xfrm>
                <a:off x="868232" y="3648075"/>
                <a:ext cx="125413" cy="188912"/>
              </a:xfrm>
              <a:custGeom>
                <a:avLst/>
                <a:gdLst>
                  <a:gd name="T0" fmla="*/ 31 w 33"/>
                  <a:gd name="T1" fmla="*/ 47 h 50"/>
                  <a:gd name="T2" fmla="*/ 23 w 33"/>
                  <a:gd name="T3" fmla="*/ 16 h 50"/>
                  <a:gd name="T4" fmla="*/ 1 w 33"/>
                  <a:gd name="T5" fmla="*/ 3 h 50"/>
                  <a:gd name="T6" fmla="*/ 9 w 33"/>
                  <a:gd name="T7" fmla="*/ 38 h 50"/>
                  <a:gd name="T8" fmla="*/ 31 w 33"/>
                  <a:gd name="T9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0">
                    <a:moveTo>
                      <a:pt x="31" y="47"/>
                    </a:moveTo>
                    <a:cubicBezTo>
                      <a:pt x="33" y="44"/>
                      <a:pt x="30" y="28"/>
                      <a:pt x="23" y="16"/>
                    </a:cubicBezTo>
                    <a:cubicBezTo>
                      <a:pt x="15" y="3"/>
                      <a:pt x="4" y="0"/>
                      <a:pt x="1" y="3"/>
                    </a:cubicBezTo>
                    <a:cubicBezTo>
                      <a:pt x="0" y="6"/>
                      <a:pt x="0" y="26"/>
                      <a:pt x="9" y="38"/>
                    </a:cubicBezTo>
                    <a:cubicBezTo>
                      <a:pt x="18" y="50"/>
                      <a:pt x="30" y="50"/>
                      <a:pt x="3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7" name="Freeform 74"/>
              <p:cNvSpPr>
                <a:spLocks/>
              </p:cNvSpPr>
              <p:nvPr/>
            </p:nvSpPr>
            <p:spPr bwMode="auto">
              <a:xfrm>
                <a:off x="988882" y="3713163"/>
                <a:ext cx="120650" cy="173037"/>
              </a:xfrm>
              <a:custGeom>
                <a:avLst/>
                <a:gdLst>
                  <a:gd name="T0" fmla="*/ 24 w 32"/>
                  <a:gd name="T1" fmla="*/ 30 h 46"/>
                  <a:gd name="T2" fmla="*/ 30 w 32"/>
                  <a:gd name="T3" fmla="*/ 2 h 46"/>
                  <a:gd name="T4" fmla="*/ 8 w 32"/>
                  <a:gd name="T5" fmla="*/ 12 h 46"/>
                  <a:gd name="T6" fmla="*/ 4 w 32"/>
                  <a:gd name="T7" fmla="*/ 43 h 46"/>
                  <a:gd name="T8" fmla="*/ 24 w 32"/>
                  <a:gd name="T9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6">
                    <a:moveTo>
                      <a:pt x="24" y="30"/>
                    </a:moveTo>
                    <a:cubicBezTo>
                      <a:pt x="31" y="19"/>
                      <a:pt x="32" y="4"/>
                      <a:pt x="30" y="2"/>
                    </a:cubicBezTo>
                    <a:cubicBezTo>
                      <a:pt x="28" y="0"/>
                      <a:pt x="16" y="0"/>
                      <a:pt x="8" y="12"/>
                    </a:cubicBezTo>
                    <a:cubicBezTo>
                      <a:pt x="0" y="23"/>
                      <a:pt x="2" y="41"/>
                      <a:pt x="4" y="43"/>
                    </a:cubicBezTo>
                    <a:cubicBezTo>
                      <a:pt x="6" y="46"/>
                      <a:pt x="18" y="42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8" name="Freeform 75"/>
              <p:cNvSpPr>
                <a:spLocks/>
              </p:cNvSpPr>
              <p:nvPr/>
            </p:nvSpPr>
            <p:spPr bwMode="auto">
              <a:xfrm>
                <a:off x="898395" y="3833813"/>
                <a:ext cx="150813" cy="168275"/>
              </a:xfrm>
              <a:custGeom>
                <a:avLst/>
                <a:gdLst>
                  <a:gd name="T0" fmla="*/ 39 w 40"/>
                  <a:gd name="T1" fmla="*/ 40 h 45"/>
                  <a:gd name="T2" fmla="*/ 25 w 40"/>
                  <a:gd name="T3" fmla="*/ 11 h 45"/>
                  <a:gd name="T4" fmla="*/ 2 w 40"/>
                  <a:gd name="T5" fmla="*/ 3 h 45"/>
                  <a:gd name="T6" fmla="*/ 15 w 40"/>
                  <a:gd name="T7" fmla="*/ 35 h 45"/>
                  <a:gd name="T8" fmla="*/ 39 w 40"/>
                  <a:gd name="T9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5">
                    <a:moveTo>
                      <a:pt x="39" y="40"/>
                    </a:moveTo>
                    <a:cubicBezTo>
                      <a:pt x="40" y="37"/>
                      <a:pt x="34" y="21"/>
                      <a:pt x="25" y="11"/>
                    </a:cubicBezTo>
                    <a:cubicBezTo>
                      <a:pt x="15" y="1"/>
                      <a:pt x="3" y="0"/>
                      <a:pt x="2" y="3"/>
                    </a:cubicBezTo>
                    <a:cubicBezTo>
                      <a:pt x="0" y="6"/>
                      <a:pt x="4" y="25"/>
                      <a:pt x="15" y="35"/>
                    </a:cubicBezTo>
                    <a:cubicBezTo>
                      <a:pt x="26" y="45"/>
                      <a:pt x="38" y="42"/>
                      <a:pt x="39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9" name="Freeform 76"/>
              <p:cNvSpPr>
                <a:spLocks/>
              </p:cNvSpPr>
              <p:nvPr/>
            </p:nvSpPr>
            <p:spPr bwMode="auto">
              <a:xfrm>
                <a:off x="1041270" y="3856038"/>
                <a:ext cx="109538" cy="176212"/>
              </a:xfrm>
              <a:custGeom>
                <a:avLst/>
                <a:gdLst>
                  <a:gd name="T0" fmla="*/ 7 w 29"/>
                  <a:gd name="T1" fmla="*/ 45 h 47"/>
                  <a:gd name="T2" fmla="*/ 25 w 29"/>
                  <a:gd name="T3" fmla="*/ 29 h 47"/>
                  <a:gd name="T4" fmla="*/ 26 w 29"/>
                  <a:gd name="T5" fmla="*/ 1 h 47"/>
                  <a:gd name="T6" fmla="*/ 6 w 29"/>
                  <a:gd name="T7" fmla="*/ 15 h 47"/>
                  <a:gd name="T8" fmla="*/ 7 w 29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7">
                    <a:moveTo>
                      <a:pt x="7" y="45"/>
                    </a:moveTo>
                    <a:cubicBezTo>
                      <a:pt x="10" y="47"/>
                      <a:pt x="20" y="41"/>
                      <a:pt x="25" y="29"/>
                    </a:cubicBezTo>
                    <a:cubicBezTo>
                      <a:pt x="29" y="17"/>
                      <a:pt x="28" y="3"/>
                      <a:pt x="26" y="1"/>
                    </a:cubicBezTo>
                    <a:cubicBezTo>
                      <a:pt x="24" y="0"/>
                      <a:pt x="12" y="2"/>
                      <a:pt x="6" y="15"/>
                    </a:cubicBezTo>
                    <a:cubicBezTo>
                      <a:pt x="0" y="27"/>
                      <a:pt x="5" y="44"/>
                      <a:pt x="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0" name="Freeform 77"/>
              <p:cNvSpPr>
                <a:spLocks/>
              </p:cNvSpPr>
              <p:nvPr/>
            </p:nvSpPr>
            <p:spPr bwMode="auto">
              <a:xfrm>
                <a:off x="963482" y="3998913"/>
                <a:ext cx="165100" cy="153987"/>
              </a:xfrm>
              <a:custGeom>
                <a:avLst/>
                <a:gdLst>
                  <a:gd name="T0" fmla="*/ 44 w 44"/>
                  <a:gd name="T1" fmla="*/ 33 h 41"/>
                  <a:gd name="T2" fmla="*/ 25 w 44"/>
                  <a:gd name="T3" fmla="*/ 8 h 41"/>
                  <a:gd name="T4" fmla="*/ 1 w 44"/>
                  <a:gd name="T5" fmla="*/ 4 h 41"/>
                  <a:gd name="T6" fmla="*/ 20 w 44"/>
                  <a:gd name="T7" fmla="*/ 33 h 41"/>
                  <a:gd name="T8" fmla="*/ 44 w 44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">
                    <a:moveTo>
                      <a:pt x="44" y="33"/>
                    </a:moveTo>
                    <a:cubicBezTo>
                      <a:pt x="44" y="30"/>
                      <a:pt x="36" y="16"/>
                      <a:pt x="25" y="8"/>
                    </a:cubicBezTo>
                    <a:cubicBezTo>
                      <a:pt x="14" y="0"/>
                      <a:pt x="2" y="1"/>
                      <a:pt x="1" y="4"/>
                    </a:cubicBezTo>
                    <a:cubicBezTo>
                      <a:pt x="0" y="7"/>
                      <a:pt x="7" y="25"/>
                      <a:pt x="20" y="33"/>
                    </a:cubicBezTo>
                    <a:cubicBezTo>
                      <a:pt x="32" y="41"/>
                      <a:pt x="43" y="36"/>
                      <a:pt x="4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1" name="Freeform 78"/>
              <p:cNvSpPr>
                <a:spLocks/>
              </p:cNvSpPr>
              <p:nvPr/>
            </p:nvSpPr>
            <p:spPr bwMode="auto">
              <a:xfrm>
                <a:off x="1120645" y="3983038"/>
                <a:ext cx="101600" cy="180975"/>
              </a:xfrm>
              <a:custGeom>
                <a:avLst/>
                <a:gdLst>
                  <a:gd name="T0" fmla="*/ 10 w 27"/>
                  <a:gd name="T1" fmla="*/ 47 h 48"/>
                  <a:gd name="T2" fmla="*/ 25 w 27"/>
                  <a:gd name="T3" fmla="*/ 28 h 48"/>
                  <a:gd name="T4" fmla="*/ 21 w 27"/>
                  <a:gd name="T5" fmla="*/ 1 h 48"/>
                  <a:gd name="T6" fmla="*/ 4 w 27"/>
                  <a:gd name="T7" fmla="*/ 17 h 48"/>
                  <a:gd name="T8" fmla="*/ 10 w 2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8">
                    <a:moveTo>
                      <a:pt x="10" y="47"/>
                    </a:moveTo>
                    <a:cubicBezTo>
                      <a:pt x="13" y="48"/>
                      <a:pt x="22" y="41"/>
                      <a:pt x="25" y="28"/>
                    </a:cubicBezTo>
                    <a:cubicBezTo>
                      <a:pt x="27" y="16"/>
                      <a:pt x="24" y="3"/>
                      <a:pt x="21" y="1"/>
                    </a:cubicBezTo>
                    <a:cubicBezTo>
                      <a:pt x="19" y="0"/>
                      <a:pt x="7" y="5"/>
                      <a:pt x="4" y="17"/>
                    </a:cubicBezTo>
                    <a:cubicBezTo>
                      <a:pt x="0" y="30"/>
                      <a:pt x="8" y="46"/>
                      <a:pt x="10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2" name="Freeform 79"/>
              <p:cNvSpPr>
                <a:spLocks/>
              </p:cNvSpPr>
              <p:nvPr/>
            </p:nvSpPr>
            <p:spPr bwMode="auto">
              <a:xfrm>
                <a:off x="1053970" y="4141788"/>
                <a:ext cx="176213" cy="136525"/>
              </a:xfrm>
              <a:custGeom>
                <a:avLst/>
                <a:gdLst>
                  <a:gd name="T0" fmla="*/ 47 w 47"/>
                  <a:gd name="T1" fmla="*/ 27 h 36"/>
                  <a:gd name="T2" fmla="*/ 25 w 47"/>
                  <a:gd name="T3" fmla="*/ 6 h 36"/>
                  <a:gd name="T4" fmla="*/ 1 w 47"/>
                  <a:gd name="T5" fmla="*/ 7 h 36"/>
                  <a:gd name="T6" fmla="*/ 24 w 47"/>
                  <a:gd name="T7" fmla="*/ 31 h 36"/>
                  <a:gd name="T8" fmla="*/ 47 w 47"/>
                  <a:gd name="T9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47" y="27"/>
                    </a:moveTo>
                    <a:cubicBezTo>
                      <a:pt x="47" y="24"/>
                      <a:pt x="37" y="12"/>
                      <a:pt x="25" y="6"/>
                    </a:cubicBezTo>
                    <a:cubicBezTo>
                      <a:pt x="13" y="0"/>
                      <a:pt x="1" y="3"/>
                      <a:pt x="1" y="7"/>
                    </a:cubicBezTo>
                    <a:cubicBezTo>
                      <a:pt x="0" y="10"/>
                      <a:pt x="10" y="26"/>
                      <a:pt x="24" y="31"/>
                    </a:cubicBezTo>
                    <a:cubicBezTo>
                      <a:pt x="37" y="36"/>
                      <a:pt x="47" y="29"/>
                      <a:pt x="47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3" name="Freeform 80"/>
              <p:cNvSpPr>
                <a:spLocks/>
              </p:cNvSpPr>
              <p:nvPr/>
            </p:nvSpPr>
            <p:spPr bwMode="auto">
              <a:xfrm>
                <a:off x="1222245" y="4097338"/>
                <a:ext cx="90488" cy="180975"/>
              </a:xfrm>
              <a:custGeom>
                <a:avLst/>
                <a:gdLst>
                  <a:gd name="T0" fmla="*/ 12 w 24"/>
                  <a:gd name="T1" fmla="*/ 47 h 48"/>
                  <a:gd name="T2" fmla="*/ 23 w 24"/>
                  <a:gd name="T3" fmla="*/ 26 h 48"/>
                  <a:gd name="T4" fmla="*/ 15 w 24"/>
                  <a:gd name="T5" fmla="*/ 1 h 48"/>
                  <a:gd name="T6" fmla="*/ 1 w 24"/>
                  <a:gd name="T7" fmla="*/ 19 h 48"/>
                  <a:gd name="T8" fmla="*/ 12 w 24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12" y="47"/>
                    </a:moveTo>
                    <a:cubicBezTo>
                      <a:pt x="15" y="48"/>
                      <a:pt x="23" y="39"/>
                      <a:pt x="23" y="26"/>
                    </a:cubicBezTo>
                    <a:cubicBezTo>
                      <a:pt x="24" y="13"/>
                      <a:pt x="18" y="2"/>
                      <a:pt x="15" y="1"/>
                    </a:cubicBezTo>
                    <a:cubicBezTo>
                      <a:pt x="13" y="0"/>
                      <a:pt x="3" y="6"/>
                      <a:pt x="1" y="19"/>
                    </a:cubicBezTo>
                    <a:cubicBezTo>
                      <a:pt x="0" y="33"/>
                      <a:pt x="10" y="46"/>
                      <a:pt x="1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4" name="Freeform 81"/>
              <p:cNvSpPr>
                <a:spLocks/>
              </p:cNvSpPr>
              <p:nvPr/>
            </p:nvSpPr>
            <p:spPr bwMode="auto">
              <a:xfrm>
                <a:off x="1161920" y="4273550"/>
                <a:ext cx="188913" cy="117475"/>
              </a:xfrm>
              <a:custGeom>
                <a:avLst/>
                <a:gdLst>
                  <a:gd name="T0" fmla="*/ 49 w 50"/>
                  <a:gd name="T1" fmla="*/ 20 h 31"/>
                  <a:gd name="T2" fmla="*/ 24 w 50"/>
                  <a:gd name="T3" fmla="*/ 3 h 31"/>
                  <a:gd name="T4" fmla="*/ 0 w 50"/>
                  <a:gd name="T5" fmla="*/ 8 h 31"/>
                  <a:gd name="T6" fmla="*/ 27 w 50"/>
                  <a:gd name="T7" fmla="*/ 28 h 31"/>
                  <a:gd name="T8" fmla="*/ 49 w 50"/>
                  <a:gd name="T9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1">
                    <a:moveTo>
                      <a:pt x="49" y="20"/>
                    </a:moveTo>
                    <a:cubicBezTo>
                      <a:pt x="49" y="16"/>
                      <a:pt x="37" y="7"/>
                      <a:pt x="24" y="3"/>
                    </a:cubicBezTo>
                    <a:cubicBezTo>
                      <a:pt x="11" y="0"/>
                      <a:pt x="0" y="5"/>
                      <a:pt x="0" y="8"/>
                    </a:cubicBezTo>
                    <a:cubicBezTo>
                      <a:pt x="0" y="11"/>
                      <a:pt x="13" y="25"/>
                      <a:pt x="27" y="28"/>
                    </a:cubicBezTo>
                    <a:cubicBezTo>
                      <a:pt x="41" y="31"/>
                      <a:pt x="50" y="22"/>
                      <a:pt x="4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5" name="Freeform 82"/>
              <p:cNvSpPr>
                <a:spLocks/>
              </p:cNvSpPr>
              <p:nvPr/>
            </p:nvSpPr>
            <p:spPr bwMode="auto">
              <a:xfrm>
                <a:off x="1328607" y="4194175"/>
                <a:ext cx="98425" cy="177800"/>
              </a:xfrm>
              <a:custGeom>
                <a:avLst/>
                <a:gdLst>
                  <a:gd name="T0" fmla="*/ 17 w 26"/>
                  <a:gd name="T1" fmla="*/ 46 h 47"/>
                  <a:gd name="T2" fmla="*/ 24 w 26"/>
                  <a:gd name="T3" fmla="*/ 24 h 47"/>
                  <a:gd name="T4" fmla="*/ 11 w 26"/>
                  <a:gd name="T5" fmla="*/ 1 h 47"/>
                  <a:gd name="T6" fmla="*/ 1 w 26"/>
                  <a:gd name="T7" fmla="*/ 22 h 47"/>
                  <a:gd name="T8" fmla="*/ 17 w 26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7">
                    <a:moveTo>
                      <a:pt x="17" y="46"/>
                    </a:moveTo>
                    <a:cubicBezTo>
                      <a:pt x="20" y="47"/>
                      <a:pt x="26" y="36"/>
                      <a:pt x="24" y="24"/>
                    </a:cubicBezTo>
                    <a:cubicBezTo>
                      <a:pt x="22" y="12"/>
                      <a:pt x="14" y="1"/>
                      <a:pt x="11" y="1"/>
                    </a:cubicBezTo>
                    <a:cubicBezTo>
                      <a:pt x="9" y="0"/>
                      <a:pt x="0" y="9"/>
                      <a:pt x="1" y="22"/>
                    </a:cubicBezTo>
                    <a:cubicBezTo>
                      <a:pt x="2" y="35"/>
                      <a:pt x="14" y="47"/>
                      <a:pt x="1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6" name="Freeform 83"/>
              <p:cNvSpPr>
                <a:spLocks/>
              </p:cNvSpPr>
              <p:nvPr/>
            </p:nvSpPr>
            <p:spPr bwMode="auto">
              <a:xfrm>
                <a:off x="1287332" y="4383088"/>
                <a:ext cx="200025" cy="93662"/>
              </a:xfrm>
              <a:custGeom>
                <a:avLst/>
                <a:gdLst>
                  <a:gd name="T0" fmla="*/ 23 w 53"/>
                  <a:gd name="T1" fmla="*/ 1 h 25"/>
                  <a:gd name="T2" fmla="*/ 1 w 53"/>
                  <a:gd name="T3" fmla="*/ 11 h 25"/>
                  <a:gd name="T4" fmla="*/ 31 w 53"/>
                  <a:gd name="T5" fmla="*/ 25 h 25"/>
                  <a:gd name="T6" fmla="*/ 52 w 53"/>
                  <a:gd name="T7" fmla="*/ 13 h 25"/>
                  <a:gd name="T8" fmla="*/ 23 w 53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5">
                    <a:moveTo>
                      <a:pt x="23" y="1"/>
                    </a:moveTo>
                    <a:cubicBezTo>
                      <a:pt x="9" y="0"/>
                      <a:pt x="0" y="7"/>
                      <a:pt x="1" y="11"/>
                    </a:cubicBezTo>
                    <a:cubicBezTo>
                      <a:pt x="1" y="13"/>
                      <a:pt x="16" y="25"/>
                      <a:pt x="31" y="25"/>
                    </a:cubicBezTo>
                    <a:cubicBezTo>
                      <a:pt x="46" y="25"/>
                      <a:pt x="53" y="15"/>
                      <a:pt x="52" y="13"/>
                    </a:cubicBezTo>
                    <a:cubicBezTo>
                      <a:pt x="50" y="10"/>
                      <a:pt x="37" y="2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7" name="Freeform 84"/>
              <p:cNvSpPr>
                <a:spLocks/>
              </p:cNvSpPr>
              <p:nvPr/>
            </p:nvSpPr>
            <p:spPr bwMode="auto">
              <a:xfrm>
                <a:off x="1438145" y="4278313"/>
                <a:ext cx="117475" cy="168275"/>
              </a:xfrm>
              <a:custGeom>
                <a:avLst/>
                <a:gdLst>
                  <a:gd name="T0" fmla="*/ 27 w 31"/>
                  <a:gd name="T1" fmla="*/ 21 h 45"/>
                  <a:gd name="T2" fmla="*/ 10 w 31"/>
                  <a:gd name="T3" fmla="*/ 0 h 45"/>
                  <a:gd name="T4" fmla="*/ 4 w 31"/>
                  <a:gd name="T5" fmla="*/ 23 h 45"/>
                  <a:gd name="T6" fmla="*/ 24 w 31"/>
                  <a:gd name="T7" fmla="*/ 45 h 45"/>
                  <a:gd name="T8" fmla="*/ 27 w 31"/>
                  <a:gd name="T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5">
                    <a:moveTo>
                      <a:pt x="27" y="21"/>
                    </a:moveTo>
                    <a:cubicBezTo>
                      <a:pt x="22" y="9"/>
                      <a:pt x="13" y="0"/>
                      <a:pt x="10" y="0"/>
                    </a:cubicBezTo>
                    <a:cubicBezTo>
                      <a:pt x="8" y="1"/>
                      <a:pt x="0" y="10"/>
                      <a:pt x="4" y="23"/>
                    </a:cubicBezTo>
                    <a:cubicBezTo>
                      <a:pt x="7" y="36"/>
                      <a:pt x="22" y="45"/>
                      <a:pt x="24" y="45"/>
                    </a:cubicBezTo>
                    <a:cubicBezTo>
                      <a:pt x="27" y="44"/>
                      <a:pt x="31" y="33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145" name="Freeform 6"/>
          <p:cNvSpPr>
            <a:spLocks noEditPoints="1"/>
          </p:cNvSpPr>
          <p:nvPr/>
        </p:nvSpPr>
        <p:spPr bwMode="auto">
          <a:xfrm>
            <a:off x="878465" y="3556226"/>
            <a:ext cx="536575" cy="469900"/>
          </a:xfrm>
          <a:custGeom>
            <a:avLst/>
            <a:gdLst>
              <a:gd name="T0" fmla="*/ 3057 w 3375"/>
              <a:gd name="T1" fmla="*/ 384 h 2963"/>
              <a:gd name="T2" fmla="*/ 2849 w 3375"/>
              <a:gd name="T3" fmla="*/ 435 h 2963"/>
              <a:gd name="T4" fmla="*/ 2703 w 3375"/>
              <a:gd name="T5" fmla="*/ 620 h 2963"/>
              <a:gd name="T6" fmla="*/ 2580 w 3375"/>
              <a:gd name="T7" fmla="*/ 939 h 2963"/>
              <a:gd name="T8" fmla="*/ 2720 w 3375"/>
              <a:gd name="T9" fmla="*/ 919 h 2963"/>
              <a:gd name="T10" fmla="*/ 2910 w 3375"/>
              <a:gd name="T11" fmla="*/ 749 h 2963"/>
              <a:gd name="T12" fmla="*/ 3053 w 3375"/>
              <a:gd name="T13" fmla="*/ 557 h 2963"/>
              <a:gd name="T14" fmla="*/ 3152 w 3375"/>
              <a:gd name="T15" fmla="*/ 371 h 2963"/>
              <a:gd name="T16" fmla="*/ 244 w 3375"/>
              <a:gd name="T17" fmla="*/ 415 h 2963"/>
              <a:gd name="T18" fmla="*/ 352 w 3375"/>
              <a:gd name="T19" fmla="*/ 606 h 2963"/>
              <a:gd name="T20" fmla="*/ 507 w 3375"/>
              <a:gd name="T21" fmla="*/ 795 h 2963"/>
              <a:gd name="T22" fmla="*/ 712 w 3375"/>
              <a:gd name="T23" fmla="*/ 953 h 2963"/>
              <a:gd name="T24" fmla="*/ 759 w 3375"/>
              <a:gd name="T25" fmla="*/ 864 h 2963"/>
              <a:gd name="T26" fmla="*/ 652 w 3375"/>
              <a:gd name="T27" fmla="*/ 533 h 2963"/>
              <a:gd name="T28" fmla="*/ 467 w 3375"/>
              <a:gd name="T29" fmla="*/ 427 h 2963"/>
              <a:gd name="T30" fmla="*/ 277 w 3375"/>
              <a:gd name="T31" fmla="*/ 367 h 2963"/>
              <a:gd name="T32" fmla="*/ 2753 w 3375"/>
              <a:gd name="T33" fmla="*/ 0 h 2963"/>
              <a:gd name="T34" fmla="*/ 2755 w 3375"/>
              <a:gd name="T35" fmla="*/ 304 h 2963"/>
              <a:gd name="T36" fmla="*/ 2977 w 3375"/>
              <a:gd name="T37" fmla="*/ 267 h 2963"/>
              <a:gd name="T38" fmla="*/ 3118 w 3375"/>
              <a:gd name="T39" fmla="*/ 204 h 2963"/>
              <a:gd name="T40" fmla="*/ 3214 w 3375"/>
              <a:gd name="T41" fmla="*/ 140 h 2963"/>
              <a:gd name="T42" fmla="*/ 3259 w 3375"/>
              <a:gd name="T43" fmla="*/ 102 h 2963"/>
              <a:gd name="T44" fmla="*/ 3308 w 3375"/>
              <a:gd name="T45" fmla="*/ 80 h 2963"/>
              <a:gd name="T46" fmla="*/ 3366 w 3375"/>
              <a:gd name="T47" fmla="*/ 114 h 2963"/>
              <a:gd name="T48" fmla="*/ 3372 w 3375"/>
              <a:gd name="T49" fmla="*/ 169 h 2963"/>
              <a:gd name="T50" fmla="*/ 3351 w 3375"/>
              <a:gd name="T51" fmla="*/ 235 h 2963"/>
              <a:gd name="T52" fmla="*/ 3303 w 3375"/>
              <a:gd name="T53" fmla="*/ 364 h 2963"/>
              <a:gd name="T54" fmla="*/ 3221 w 3375"/>
              <a:gd name="T55" fmla="*/ 535 h 2963"/>
              <a:gd name="T56" fmla="*/ 3103 w 3375"/>
              <a:gd name="T57" fmla="*/ 725 h 2963"/>
              <a:gd name="T58" fmla="*/ 2945 w 3375"/>
              <a:gd name="T59" fmla="*/ 909 h 2963"/>
              <a:gd name="T60" fmla="*/ 2741 w 3375"/>
              <a:gd name="T61" fmla="*/ 1066 h 2963"/>
              <a:gd name="T62" fmla="*/ 2489 w 3375"/>
              <a:gd name="T63" fmla="*/ 1172 h 2963"/>
              <a:gd name="T64" fmla="*/ 2260 w 3375"/>
              <a:gd name="T65" fmla="*/ 1347 h 2963"/>
              <a:gd name="T66" fmla="*/ 2016 w 3375"/>
              <a:gd name="T67" fmla="*/ 1495 h 2963"/>
              <a:gd name="T68" fmla="*/ 1952 w 3375"/>
              <a:gd name="T69" fmla="*/ 1643 h 2963"/>
              <a:gd name="T70" fmla="*/ 1813 w 3375"/>
              <a:gd name="T71" fmla="*/ 1739 h 2963"/>
              <a:gd name="T72" fmla="*/ 938 w 3375"/>
              <a:gd name="T73" fmla="*/ 2963 h 2963"/>
              <a:gd name="T74" fmla="*/ 1522 w 3375"/>
              <a:gd name="T75" fmla="*/ 1722 h 2963"/>
              <a:gd name="T76" fmla="*/ 1399 w 3375"/>
              <a:gd name="T77" fmla="*/ 1610 h 2963"/>
              <a:gd name="T78" fmla="*/ 1295 w 3375"/>
              <a:gd name="T79" fmla="*/ 1466 h 2963"/>
              <a:gd name="T80" fmla="*/ 1060 w 3375"/>
              <a:gd name="T81" fmla="*/ 1298 h 2963"/>
              <a:gd name="T82" fmla="*/ 818 w 3375"/>
              <a:gd name="T83" fmla="*/ 1150 h 2963"/>
              <a:gd name="T84" fmla="*/ 579 w 3375"/>
              <a:gd name="T85" fmla="*/ 1030 h 2963"/>
              <a:gd name="T86" fmla="*/ 387 w 3375"/>
              <a:gd name="T87" fmla="*/ 865 h 2963"/>
              <a:gd name="T88" fmla="*/ 239 w 3375"/>
              <a:gd name="T89" fmla="*/ 677 h 2963"/>
              <a:gd name="T90" fmla="*/ 129 w 3375"/>
              <a:gd name="T91" fmla="*/ 490 h 2963"/>
              <a:gd name="T92" fmla="*/ 56 w 3375"/>
              <a:gd name="T93" fmla="*/ 328 h 2963"/>
              <a:gd name="T94" fmla="*/ 16 w 3375"/>
              <a:gd name="T95" fmla="*/ 212 h 2963"/>
              <a:gd name="T96" fmla="*/ 2 w 3375"/>
              <a:gd name="T97" fmla="*/ 166 h 2963"/>
              <a:gd name="T98" fmla="*/ 9 w 3375"/>
              <a:gd name="T99" fmla="*/ 114 h 2963"/>
              <a:gd name="T100" fmla="*/ 68 w 3375"/>
              <a:gd name="T101" fmla="*/ 80 h 2963"/>
              <a:gd name="T102" fmla="*/ 117 w 3375"/>
              <a:gd name="T103" fmla="*/ 102 h 2963"/>
              <a:gd name="T104" fmla="*/ 162 w 3375"/>
              <a:gd name="T105" fmla="*/ 140 h 2963"/>
              <a:gd name="T106" fmla="*/ 257 w 3375"/>
              <a:gd name="T107" fmla="*/ 204 h 2963"/>
              <a:gd name="T108" fmla="*/ 398 w 3375"/>
              <a:gd name="T109" fmla="*/ 267 h 2963"/>
              <a:gd name="T110" fmla="*/ 619 w 3375"/>
              <a:gd name="T111" fmla="*/ 304 h 2963"/>
              <a:gd name="T112" fmla="*/ 621 w 3375"/>
              <a:gd name="T113" fmla="*/ 0 h 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75" h="2963">
                <a:moveTo>
                  <a:pt x="3171" y="329"/>
                </a:moveTo>
                <a:lnTo>
                  <a:pt x="3136" y="348"/>
                </a:lnTo>
                <a:lnTo>
                  <a:pt x="3098" y="367"/>
                </a:lnTo>
                <a:lnTo>
                  <a:pt x="3057" y="384"/>
                </a:lnTo>
                <a:lnTo>
                  <a:pt x="3015" y="400"/>
                </a:lnTo>
                <a:lnTo>
                  <a:pt x="2969" y="413"/>
                </a:lnTo>
                <a:lnTo>
                  <a:pt x="2908" y="427"/>
                </a:lnTo>
                <a:lnTo>
                  <a:pt x="2849" y="435"/>
                </a:lnTo>
                <a:lnTo>
                  <a:pt x="2793" y="441"/>
                </a:lnTo>
                <a:lnTo>
                  <a:pt x="2739" y="444"/>
                </a:lnTo>
                <a:lnTo>
                  <a:pt x="2724" y="533"/>
                </a:lnTo>
                <a:lnTo>
                  <a:pt x="2703" y="620"/>
                </a:lnTo>
                <a:lnTo>
                  <a:pt x="2678" y="704"/>
                </a:lnTo>
                <a:lnTo>
                  <a:pt x="2649" y="785"/>
                </a:lnTo>
                <a:lnTo>
                  <a:pt x="2616" y="864"/>
                </a:lnTo>
                <a:lnTo>
                  <a:pt x="2580" y="939"/>
                </a:lnTo>
                <a:lnTo>
                  <a:pt x="2540" y="1011"/>
                </a:lnTo>
                <a:lnTo>
                  <a:pt x="2604" y="984"/>
                </a:lnTo>
                <a:lnTo>
                  <a:pt x="2663" y="953"/>
                </a:lnTo>
                <a:lnTo>
                  <a:pt x="2720" y="919"/>
                </a:lnTo>
                <a:lnTo>
                  <a:pt x="2772" y="880"/>
                </a:lnTo>
                <a:lnTo>
                  <a:pt x="2822" y="839"/>
                </a:lnTo>
                <a:lnTo>
                  <a:pt x="2868" y="795"/>
                </a:lnTo>
                <a:lnTo>
                  <a:pt x="2910" y="749"/>
                </a:lnTo>
                <a:lnTo>
                  <a:pt x="2951" y="703"/>
                </a:lnTo>
                <a:lnTo>
                  <a:pt x="2988" y="654"/>
                </a:lnTo>
                <a:lnTo>
                  <a:pt x="3022" y="606"/>
                </a:lnTo>
                <a:lnTo>
                  <a:pt x="3053" y="557"/>
                </a:lnTo>
                <a:lnTo>
                  <a:pt x="3082" y="508"/>
                </a:lnTo>
                <a:lnTo>
                  <a:pt x="3107" y="461"/>
                </a:lnTo>
                <a:lnTo>
                  <a:pt x="3131" y="415"/>
                </a:lnTo>
                <a:lnTo>
                  <a:pt x="3152" y="371"/>
                </a:lnTo>
                <a:lnTo>
                  <a:pt x="3171" y="329"/>
                </a:lnTo>
                <a:close/>
                <a:moveTo>
                  <a:pt x="204" y="329"/>
                </a:moveTo>
                <a:lnTo>
                  <a:pt x="223" y="371"/>
                </a:lnTo>
                <a:lnTo>
                  <a:pt x="244" y="415"/>
                </a:lnTo>
                <a:lnTo>
                  <a:pt x="267" y="461"/>
                </a:lnTo>
                <a:lnTo>
                  <a:pt x="293" y="508"/>
                </a:lnTo>
                <a:lnTo>
                  <a:pt x="321" y="557"/>
                </a:lnTo>
                <a:lnTo>
                  <a:pt x="352" y="606"/>
                </a:lnTo>
                <a:lnTo>
                  <a:pt x="387" y="654"/>
                </a:lnTo>
                <a:lnTo>
                  <a:pt x="424" y="703"/>
                </a:lnTo>
                <a:lnTo>
                  <a:pt x="464" y="749"/>
                </a:lnTo>
                <a:lnTo>
                  <a:pt x="507" y="795"/>
                </a:lnTo>
                <a:lnTo>
                  <a:pt x="554" y="839"/>
                </a:lnTo>
                <a:lnTo>
                  <a:pt x="603" y="880"/>
                </a:lnTo>
                <a:lnTo>
                  <a:pt x="656" y="919"/>
                </a:lnTo>
                <a:lnTo>
                  <a:pt x="712" y="953"/>
                </a:lnTo>
                <a:lnTo>
                  <a:pt x="771" y="984"/>
                </a:lnTo>
                <a:lnTo>
                  <a:pt x="835" y="1011"/>
                </a:lnTo>
                <a:lnTo>
                  <a:pt x="795" y="939"/>
                </a:lnTo>
                <a:lnTo>
                  <a:pt x="759" y="864"/>
                </a:lnTo>
                <a:lnTo>
                  <a:pt x="727" y="785"/>
                </a:lnTo>
                <a:lnTo>
                  <a:pt x="697" y="704"/>
                </a:lnTo>
                <a:lnTo>
                  <a:pt x="672" y="620"/>
                </a:lnTo>
                <a:lnTo>
                  <a:pt x="652" y="533"/>
                </a:lnTo>
                <a:lnTo>
                  <a:pt x="636" y="444"/>
                </a:lnTo>
                <a:lnTo>
                  <a:pt x="583" y="442"/>
                </a:lnTo>
                <a:lnTo>
                  <a:pt x="525" y="435"/>
                </a:lnTo>
                <a:lnTo>
                  <a:pt x="467" y="427"/>
                </a:lnTo>
                <a:lnTo>
                  <a:pt x="407" y="413"/>
                </a:lnTo>
                <a:lnTo>
                  <a:pt x="361" y="400"/>
                </a:lnTo>
                <a:lnTo>
                  <a:pt x="318" y="384"/>
                </a:lnTo>
                <a:lnTo>
                  <a:pt x="277" y="367"/>
                </a:lnTo>
                <a:lnTo>
                  <a:pt x="240" y="348"/>
                </a:lnTo>
                <a:lnTo>
                  <a:pt x="204" y="329"/>
                </a:lnTo>
                <a:close/>
                <a:moveTo>
                  <a:pt x="621" y="0"/>
                </a:moveTo>
                <a:lnTo>
                  <a:pt x="2753" y="0"/>
                </a:lnTo>
                <a:lnTo>
                  <a:pt x="2759" y="81"/>
                </a:lnTo>
                <a:lnTo>
                  <a:pt x="2761" y="163"/>
                </a:lnTo>
                <a:lnTo>
                  <a:pt x="2759" y="235"/>
                </a:lnTo>
                <a:lnTo>
                  <a:pt x="2755" y="304"/>
                </a:lnTo>
                <a:lnTo>
                  <a:pt x="2812" y="300"/>
                </a:lnTo>
                <a:lnTo>
                  <a:pt x="2873" y="292"/>
                </a:lnTo>
                <a:lnTo>
                  <a:pt x="2935" y="279"/>
                </a:lnTo>
                <a:lnTo>
                  <a:pt x="2977" y="267"/>
                </a:lnTo>
                <a:lnTo>
                  <a:pt x="3016" y="253"/>
                </a:lnTo>
                <a:lnTo>
                  <a:pt x="3052" y="238"/>
                </a:lnTo>
                <a:lnTo>
                  <a:pt x="3087" y="222"/>
                </a:lnTo>
                <a:lnTo>
                  <a:pt x="3118" y="204"/>
                </a:lnTo>
                <a:lnTo>
                  <a:pt x="3146" y="187"/>
                </a:lnTo>
                <a:lnTo>
                  <a:pt x="3172" y="171"/>
                </a:lnTo>
                <a:lnTo>
                  <a:pt x="3194" y="155"/>
                </a:lnTo>
                <a:lnTo>
                  <a:pt x="3214" y="140"/>
                </a:lnTo>
                <a:lnTo>
                  <a:pt x="3230" y="127"/>
                </a:lnTo>
                <a:lnTo>
                  <a:pt x="3243" y="116"/>
                </a:lnTo>
                <a:lnTo>
                  <a:pt x="3252" y="108"/>
                </a:lnTo>
                <a:lnTo>
                  <a:pt x="3259" y="102"/>
                </a:lnTo>
                <a:lnTo>
                  <a:pt x="3261" y="100"/>
                </a:lnTo>
                <a:lnTo>
                  <a:pt x="3274" y="88"/>
                </a:lnTo>
                <a:lnTo>
                  <a:pt x="3291" y="82"/>
                </a:lnTo>
                <a:lnTo>
                  <a:pt x="3308" y="80"/>
                </a:lnTo>
                <a:lnTo>
                  <a:pt x="3324" y="82"/>
                </a:lnTo>
                <a:lnTo>
                  <a:pt x="3341" y="88"/>
                </a:lnTo>
                <a:lnTo>
                  <a:pt x="3356" y="99"/>
                </a:lnTo>
                <a:lnTo>
                  <a:pt x="3366" y="114"/>
                </a:lnTo>
                <a:lnTo>
                  <a:pt x="3372" y="130"/>
                </a:lnTo>
                <a:lnTo>
                  <a:pt x="3375" y="148"/>
                </a:lnTo>
                <a:lnTo>
                  <a:pt x="3373" y="166"/>
                </a:lnTo>
                <a:lnTo>
                  <a:pt x="3372" y="169"/>
                </a:lnTo>
                <a:lnTo>
                  <a:pt x="3369" y="179"/>
                </a:lnTo>
                <a:lnTo>
                  <a:pt x="3365" y="193"/>
                </a:lnTo>
                <a:lnTo>
                  <a:pt x="3360" y="212"/>
                </a:lnTo>
                <a:lnTo>
                  <a:pt x="3351" y="235"/>
                </a:lnTo>
                <a:lnTo>
                  <a:pt x="3342" y="262"/>
                </a:lnTo>
                <a:lnTo>
                  <a:pt x="3332" y="294"/>
                </a:lnTo>
                <a:lnTo>
                  <a:pt x="3318" y="328"/>
                </a:lnTo>
                <a:lnTo>
                  <a:pt x="3303" y="364"/>
                </a:lnTo>
                <a:lnTo>
                  <a:pt x="3286" y="404"/>
                </a:lnTo>
                <a:lnTo>
                  <a:pt x="3267" y="446"/>
                </a:lnTo>
                <a:lnTo>
                  <a:pt x="3245" y="490"/>
                </a:lnTo>
                <a:lnTo>
                  <a:pt x="3221" y="535"/>
                </a:lnTo>
                <a:lnTo>
                  <a:pt x="3196" y="582"/>
                </a:lnTo>
                <a:lnTo>
                  <a:pt x="3167" y="630"/>
                </a:lnTo>
                <a:lnTo>
                  <a:pt x="3137" y="677"/>
                </a:lnTo>
                <a:lnTo>
                  <a:pt x="3103" y="725"/>
                </a:lnTo>
                <a:lnTo>
                  <a:pt x="3068" y="773"/>
                </a:lnTo>
                <a:lnTo>
                  <a:pt x="3029" y="819"/>
                </a:lnTo>
                <a:lnTo>
                  <a:pt x="2989" y="865"/>
                </a:lnTo>
                <a:lnTo>
                  <a:pt x="2945" y="909"/>
                </a:lnTo>
                <a:lnTo>
                  <a:pt x="2898" y="952"/>
                </a:lnTo>
                <a:lnTo>
                  <a:pt x="2849" y="993"/>
                </a:lnTo>
                <a:lnTo>
                  <a:pt x="2796" y="1030"/>
                </a:lnTo>
                <a:lnTo>
                  <a:pt x="2741" y="1066"/>
                </a:lnTo>
                <a:lnTo>
                  <a:pt x="2683" y="1098"/>
                </a:lnTo>
                <a:lnTo>
                  <a:pt x="2622" y="1127"/>
                </a:lnTo>
                <a:lnTo>
                  <a:pt x="2557" y="1152"/>
                </a:lnTo>
                <a:lnTo>
                  <a:pt x="2489" y="1172"/>
                </a:lnTo>
                <a:lnTo>
                  <a:pt x="2418" y="1187"/>
                </a:lnTo>
                <a:lnTo>
                  <a:pt x="2368" y="1245"/>
                </a:lnTo>
                <a:lnTo>
                  <a:pt x="2315" y="1298"/>
                </a:lnTo>
                <a:lnTo>
                  <a:pt x="2260" y="1347"/>
                </a:lnTo>
                <a:lnTo>
                  <a:pt x="2203" y="1391"/>
                </a:lnTo>
                <a:lnTo>
                  <a:pt x="2142" y="1431"/>
                </a:lnTo>
                <a:lnTo>
                  <a:pt x="2081" y="1466"/>
                </a:lnTo>
                <a:lnTo>
                  <a:pt x="2016" y="1495"/>
                </a:lnTo>
                <a:lnTo>
                  <a:pt x="2009" y="1536"/>
                </a:lnTo>
                <a:lnTo>
                  <a:pt x="1996" y="1575"/>
                </a:lnTo>
                <a:lnTo>
                  <a:pt x="1976" y="1610"/>
                </a:lnTo>
                <a:lnTo>
                  <a:pt x="1952" y="1643"/>
                </a:lnTo>
                <a:lnTo>
                  <a:pt x="1923" y="1673"/>
                </a:lnTo>
                <a:lnTo>
                  <a:pt x="1891" y="1699"/>
                </a:lnTo>
                <a:lnTo>
                  <a:pt x="1853" y="1722"/>
                </a:lnTo>
                <a:lnTo>
                  <a:pt x="1813" y="1739"/>
                </a:lnTo>
                <a:lnTo>
                  <a:pt x="1813" y="2519"/>
                </a:lnTo>
                <a:lnTo>
                  <a:pt x="2437" y="2856"/>
                </a:lnTo>
                <a:lnTo>
                  <a:pt x="2437" y="2963"/>
                </a:lnTo>
                <a:lnTo>
                  <a:pt x="938" y="2963"/>
                </a:lnTo>
                <a:lnTo>
                  <a:pt x="938" y="2856"/>
                </a:lnTo>
                <a:lnTo>
                  <a:pt x="1563" y="2520"/>
                </a:lnTo>
                <a:lnTo>
                  <a:pt x="1563" y="1739"/>
                </a:lnTo>
                <a:lnTo>
                  <a:pt x="1522" y="1722"/>
                </a:lnTo>
                <a:lnTo>
                  <a:pt x="1484" y="1699"/>
                </a:lnTo>
                <a:lnTo>
                  <a:pt x="1451" y="1673"/>
                </a:lnTo>
                <a:lnTo>
                  <a:pt x="1423" y="1643"/>
                </a:lnTo>
                <a:lnTo>
                  <a:pt x="1399" y="1610"/>
                </a:lnTo>
                <a:lnTo>
                  <a:pt x="1380" y="1575"/>
                </a:lnTo>
                <a:lnTo>
                  <a:pt x="1367" y="1536"/>
                </a:lnTo>
                <a:lnTo>
                  <a:pt x="1359" y="1495"/>
                </a:lnTo>
                <a:lnTo>
                  <a:pt x="1295" y="1466"/>
                </a:lnTo>
                <a:lnTo>
                  <a:pt x="1233" y="1431"/>
                </a:lnTo>
                <a:lnTo>
                  <a:pt x="1173" y="1391"/>
                </a:lnTo>
                <a:lnTo>
                  <a:pt x="1115" y="1347"/>
                </a:lnTo>
                <a:lnTo>
                  <a:pt x="1060" y="1298"/>
                </a:lnTo>
                <a:lnTo>
                  <a:pt x="1007" y="1245"/>
                </a:lnTo>
                <a:lnTo>
                  <a:pt x="957" y="1187"/>
                </a:lnTo>
                <a:lnTo>
                  <a:pt x="886" y="1172"/>
                </a:lnTo>
                <a:lnTo>
                  <a:pt x="818" y="1150"/>
                </a:lnTo>
                <a:lnTo>
                  <a:pt x="754" y="1126"/>
                </a:lnTo>
                <a:lnTo>
                  <a:pt x="692" y="1098"/>
                </a:lnTo>
                <a:lnTo>
                  <a:pt x="634" y="1066"/>
                </a:lnTo>
                <a:lnTo>
                  <a:pt x="579" y="1030"/>
                </a:lnTo>
                <a:lnTo>
                  <a:pt x="526" y="992"/>
                </a:lnTo>
                <a:lnTo>
                  <a:pt x="477" y="952"/>
                </a:lnTo>
                <a:lnTo>
                  <a:pt x="431" y="909"/>
                </a:lnTo>
                <a:lnTo>
                  <a:pt x="387" y="865"/>
                </a:lnTo>
                <a:lnTo>
                  <a:pt x="346" y="819"/>
                </a:lnTo>
                <a:lnTo>
                  <a:pt x="308" y="771"/>
                </a:lnTo>
                <a:lnTo>
                  <a:pt x="272" y="724"/>
                </a:lnTo>
                <a:lnTo>
                  <a:pt x="239" y="677"/>
                </a:lnTo>
                <a:lnTo>
                  <a:pt x="207" y="629"/>
                </a:lnTo>
                <a:lnTo>
                  <a:pt x="179" y="582"/>
                </a:lnTo>
                <a:lnTo>
                  <a:pt x="153" y="535"/>
                </a:lnTo>
                <a:lnTo>
                  <a:pt x="129" y="490"/>
                </a:lnTo>
                <a:lnTo>
                  <a:pt x="108" y="446"/>
                </a:lnTo>
                <a:lnTo>
                  <a:pt x="89" y="404"/>
                </a:lnTo>
                <a:lnTo>
                  <a:pt x="72" y="364"/>
                </a:lnTo>
                <a:lnTo>
                  <a:pt x="56" y="328"/>
                </a:lnTo>
                <a:lnTo>
                  <a:pt x="44" y="294"/>
                </a:lnTo>
                <a:lnTo>
                  <a:pt x="32" y="262"/>
                </a:lnTo>
                <a:lnTo>
                  <a:pt x="23" y="235"/>
                </a:lnTo>
                <a:lnTo>
                  <a:pt x="16" y="212"/>
                </a:lnTo>
                <a:lnTo>
                  <a:pt x="9" y="193"/>
                </a:lnTo>
                <a:lnTo>
                  <a:pt x="5" y="179"/>
                </a:lnTo>
                <a:lnTo>
                  <a:pt x="3" y="169"/>
                </a:lnTo>
                <a:lnTo>
                  <a:pt x="2" y="166"/>
                </a:lnTo>
                <a:lnTo>
                  <a:pt x="0" y="148"/>
                </a:lnTo>
                <a:lnTo>
                  <a:pt x="0" y="148"/>
                </a:lnTo>
                <a:lnTo>
                  <a:pt x="2" y="130"/>
                </a:lnTo>
                <a:lnTo>
                  <a:pt x="9" y="114"/>
                </a:lnTo>
                <a:lnTo>
                  <a:pt x="20" y="99"/>
                </a:lnTo>
                <a:lnTo>
                  <a:pt x="34" y="88"/>
                </a:lnTo>
                <a:lnTo>
                  <a:pt x="50" y="82"/>
                </a:lnTo>
                <a:lnTo>
                  <a:pt x="68" y="80"/>
                </a:lnTo>
                <a:lnTo>
                  <a:pt x="84" y="82"/>
                </a:lnTo>
                <a:lnTo>
                  <a:pt x="101" y="88"/>
                </a:lnTo>
                <a:lnTo>
                  <a:pt x="115" y="100"/>
                </a:lnTo>
                <a:lnTo>
                  <a:pt x="117" y="102"/>
                </a:lnTo>
                <a:lnTo>
                  <a:pt x="123" y="108"/>
                </a:lnTo>
                <a:lnTo>
                  <a:pt x="132" y="116"/>
                </a:lnTo>
                <a:lnTo>
                  <a:pt x="145" y="127"/>
                </a:lnTo>
                <a:lnTo>
                  <a:pt x="162" y="140"/>
                </a:lnTo>
                <a:lnTo>
                  <a:pt x="181" y="155"/>
                </a:lnTo>
                <a:lnTo>
                  <a:pt x="203" y="171"/>
                </a:lnTo>
                <a:lnTo>
                  <a:pt x="229" y="187"/>
                </a:lnTo>
                <a:lnTo>
                  <a:pt x="257" y="204"/>
                </a:lnTo>
                <a:lnTo>
                  <a:pt x="289" y="222"/>
                </a:lnTo>
                <a:lnTo>
                  <a:pt x="323" y="238"/>
                </a:lnTo>
                <a:lnTo>
                  <a:pt x="360" y="253"/>
                </a:lnTo>
                <a:lnTo>
                  <a:pt x="398" y="267"/>
                </a:lnTo>
                <a:lnTo>
                  <a:pt x="439" y="279"/>
                </a:lnTo>
                <a:lnTo>
                  <a:pt x="501" y="292"/>
                </a:lnTo>
                <a:lnTo>
                  <a:pt x="562" y="300"/>
                </a:lnTo>
                <a:lnTo>
                  <a:pt x="619" y="304"/>
                </a:lnTo>
                <a:lnTo>
                  <a:pt x="615" y="235"/>
                </a:lnTo>
                <a:lnTo>
                  <a:pt x="614" y="163"/>
                </a:lnTo>
                <a:lnTo>
                  <a:pt x="616" y="81"/>
                </a:lnTo>
                <a:lnTo>
                  <a:pt x="62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46" name="Group 145"/>
          <p:cNvGrpSpPr/>
          <p:nvPr/>
        </p:nvGrpSpPr>
        <p:grpSpPr>
          <a:xfrm>
            <a:off x="853943" y="4325861"/>
            <a:ext cx="585619" cy="580697"/>
            <a:chOff x="5370513" y="2312988"/>
            <a:chExt cx="1322388" cy="1311275"/>
          </a:xfrm>
          <a:solidFill>
            <a:schemeClr val="accent1"/>
          </a:solidFill>
        </p:grpSpPr>
        <p:sp>
          <p:nvSpPr>
            <p:cNvPr id="147" name="Freeform 6"/>
            <p:cNvSpPr>
              <a:spLocks noEditPoints="1"/>
            </p:cNvSpPr>
            <p:nvPr/>
          </p:nvSpPr>
          <p:spPr bwMode="auto">
            <a:xfrm>
              <a:off x="5370513" y="2862263"/>
              <a:ext cx="1322388" cy="215900"/>
            </a:xfrm>
            <a:custGeom>
              <a:avLst/>
              <a:gdLst>
                <a:gd name="T0" fmla="*/ 2465 w 3330"/>
                <a:gd name="T1" fmla="*/ 3 h 543"/>
                <a:gd name="T2" fmla="*/ 2487 w 3330"/>
                <a:gd name="T3" fmla="*/ 22 h 543"/>
                <a:gd name="T4" fmla="*/ 2608 w 3330"/>
                <a:gd name="T5" fmla="*/ 296 h 543"/>
                <a:gd name="T6" fmla="*/ 2737 w 3330"/>
                <a:gd name="T7" fmla="*/ 10 h 543"/>
                <a:gd name="T8" fmla="*/ 2864 w 3330"/>
                <a:gd name="T9" fmla="*/ 0 h 543"/>
                <a:gd name="T10" fmla="*/ 2897 w 3330"/>
                <a:gd name="T11" fmla="*/ 21 h 543"/>
                <a:gd name="T12" fmla="*/ 3025 w 3330"/>
                <a:gd name="T13" fmla="*/ 321 h 543"/>
                <a:gd name="T14" fmla="*/ 3142 w 3330"/>
                <a:gd name="T15" fmla="*/ 22 h 543"/>
                <a:gd name="T16" fmla="*/ 3165 w 3330"/>
                <a:gd name="T17" fmla="*/ 3 h 543"/>
                <a:gd name="T18" fmla="*/ 3306 w 3330"/>
                <a:gd name="T19" fmla="*/ 3 h 543"/>
                <a:gd name="T20" fmla="*/ 3329 w 3330"/>
                <a:gd name="T21" fmla="*/ 23 h 543"/>
                <a:gd name="T22" fmla="*/ 3113 w 3330"/>
                <a:gd name="T23" fmla="*/ 523 h 543"/>
                <a:gd name="T24" fmla="*/ 3080 w 3330"/>
                <a:gd name="T25" fmla="*/ 543 h 543"/>
                <a:gd name="T26" fmla="*/ 2945 w 3330"/>
                <a:gd name="T27" fmla="*/ 533 h 543"/>
                <a:gd name="T28" fmla="*/ 2822 w 3330"/>
                <a:gd name="T29" fmla="*/ 260 h 543"/>
                <a:gd name="T30" fmla="*/ 2780 w 3330"/>
                <a:gd name="T31" fmla="*/ 294 h 543"/>
                <a:gd name="T32" fmla="*/ 2654 w 3330"/>
                <a:gd name="T33" fmla="*/ 541 h 543"/>
                <a:gd name="T34" fmla="*/ 2516 w 3330"/>
                <a:gd name="T35" fmla="*/ 540 h 543"/>
                <a:gd name="T36" fmla="*/ 2297 w 3330"/>
                <a:gd name="T37" fmla="*/ 42 h 543"/>
                <a:gd name="T38" fmla="*/ 2301 w 3330"/>
                <a:gd name="T39" fmla="*/ 14 h 543"/>
                <a:gd name="T40" fmla="*/ 2330 w 3330"/>
                <a:gd name="T41" fmla="*/ 0 h 543"/>
                <a:gd name="T42" fmla="*/ 1321 w 3330"/>
                <a:gd name="T43" fmla="*/ 4 h 543"/>
                <a:gd name="T44" fmla="*/ 1428 w 3330"/>
                <a:gd name="T45" fmla="*/ 266 h 543"/>
                <a:gd name="T46" fmla="*/ 1474 w 3330"/>
                <a:gd name="T47" fmla="*/ 265 h 543"/>
                <a:gd name="T48" fmla="*/ 1601 w 3330"/>
                <a:gd name="T49" fmla="*/ 4 h 543"/>
                <a:gd name="T50" fmla="*/ 1731 w 3330"/>
                <a:gd name="T51" fmla="*/ 4 h 543"/>
                <a:gd name="T52" fmla="*/ 1853 w 3330"/>
                <a:gd name="T53" fmla="*/ 261 h 543"/>
                <a:gd name="T54" fmla="*/ 1888 w 3330"/>
                <a:gd name="T55" fmla="*/ 294 h 543"/>
                <a:gd name="T56" fmla="*/ 2000 w 3330"/>
                <a:gd name="T57" fmla="*/ 13 h 543"/>
                <a:gd name="T58" fmla="*/ 2028 w 3330"/>
                <a:gd name="T59" fmla="*/ 0 h 543"/>
                <a:gd name="T60" fmla="*/ 2168 w 3330"/>
                <a:gd name="T61" fmla="*/ 7 h 543"/>
                <a:gd name="T62" fmla="*/ 2182 w 3330"/>
                <a:gd name="T63" fmla="*/ 32 h 543"/>
                <a:gd name="T64" fmla="*/ 1958 w 3330"/>
                <a:gd name="T65" fmla="*/ 533 h 543"/>
                <a:gd name="T66" fmla="*/ 1823 w 3330"/>
                <a:gd name="T67" fmla="*/ 543 h 543"/>
                <a:gd name="T68" fmla="*/ 1791 w 3330"/>
                <a:gd name="T69" fmla="*/ 523 h 543"/>
                <a:gd name="T70" fmla="*/ 1661 w 3330"/>
                <a:gd name="T71" fmla="*/ 228 h 543"/>
                <a:gd name="T72" fmla="*/ 1526 w 3330"/>
                <a:gd name="T73" fmla="*/ 524 h 543"/>
                <a:gd name="T74" fmla="*/ 1493 w 3330"/>
                <a:gd name="T75" fmla="*/ 543 h 543"/>
                <a:gd name="T76" fmla="*/ 1363 w 3330"/>
                <a:gd name="T77" fmla="*/ 536 h 543"/>
                <a:gd name="T78" fmla="*/ 1150 w 3330"/>
                <a:gd name="T79" fmla="*/ 42 h 543"/>
                <a:gd name="T80" fmla="*/ 1154 w 3330"/>
                <a:gd name="T81" fmla="*/ 14 h 543"/>
                <a:gd name="T82" fmla="*/ 1183 w 3330"/>
                <a:gd name="T83" fmla="*/ 0 h 543"/>
                <a:gd name="T84" fmla="*/ 170 w 3330"/>
                <a:gd name="T85" fmla="*/ 3 h 543"/>
                <a:gd name="T86" fmla="*/ 193 w 3330"/>
                <a:gd name="T87" fmla="*/ 22 h 543"/>
                <a:gd name="T88" fmla="*/ 302 w 3330"/>
                <a:gd name="T89" fmla="*/ 325 h 543"/>
                <a:gd name="T90" fmla="*/ 435 w 3330"/>
                <a:gd name="T91" fmla="*/ 21 h 543"/>
                <a:gd name="T92" fmla="*/ 467 w 3330"/>
                <a:gd name="T93" fmla="*/ 0 h 543"/>
                <a:gd name="T94" fmla="*/ 595 w 3330"/>
                <a:gd name="T95" fmla="*/ 10 h 543"/>
                <a:gd name="T96" fmla="*/ 718 w 3330"/>
                <a:gd name="T97" fmla="*/ 292 h 543"/>
                <a:gd name="T98" fmla="*/ 752 w 3330"/>
                <a:gd name="T99" fmla="*/ 262 h 543"/>
                <a:gd name="T100" fmla="*/ 859 w 3330"/>
                <a:gd name="T101" fmla="*/ 7 h 543"/>
                <a:gd name="T102" fmla="*/ 1000 w 3330"/>
                <a:gd name="T103" fmla="*/ 0 h 543"/>
                <a:gd name="T104" fmla="*/ 1029 w 3330"/>
                <a:gd name="T105" fmla="*/ 14 h 543"/>
                <a:gd name="T106" fmla="*/ 1033 w 3330"/>
                <a:gd name="T107" fmla="*/ 43 h 543"/>
                <a:gd name="T108" fmla="*/ 799 w 3330"/>
                <a:gd name="T109" fmla="*/ 540 h 543"/>
                <a:gd name="T110" fmla="*/ 662 w 3330"/>
                <a:gd name="T111" fmla="*/ 540 h 543"/>
                <a:gd name="T112" fmla="*/ 541 w 3330"/>
                <a:gd name="T113" fmla="*/ 294 h 543"/>
                <a:gd name="T114" fmla="*/ 500 w 3330"/>
                <a:gd name="T115" fmla="*/ 262 h 543"/>
                <a:gd name="T116" fmla="*/ 371 w 3330"/>
                <a:gd name="T117" fmla="*/ 533 h 543"/>
                <a:gd name="T118" fmla="*/ 236 w 3330"/>
                <a:gd name="T119" fmla="*/ 543 h 543"/>
                <a:gd name="T120" fmla="*/ 202 w 3330"/>
                <a:gd name="T121" fmla="*/ 522 h 543"/>
                <a:gd name="T122" fmla="*/ 2 w 3330"/>
                <a:gd name="T123" fmla="*/ 23 h 543"/>
                <a:gd name="T124" fmla="*/ 25 w 3330"/>
                <a:gd name="T125" fmla="*/ 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0" h="543">
                  <a:moveTo>
                    <a:pt x="2330" y="0"/>
                  </a:moveTo>
                  <a:lnTo>
                    <a:pt x="2454" y="0"/>
                  </a:lnTo>
                  <a:lnTo>
                    <a:pt x="2465" y="3"/>
                  </a:lnTo>
                  <a:lnTo>
                    <a:pt x="2475" y="7"/>
                  </a:lnTo>
                  <a:lnTo>
                    <a:pt x="2483" y="13"/>
                  </a:lnTo>
                  <a:lnTo>
                    <a:pt x="2487" y="22"/>
                  </a:lnTo>
                  <a:lnTo>
                    <a:pt x="2575" y="266"/>
                  </a:lnTo>
                  <a:lnTo>
                    <a:pt x="2597" y="325"/>
                  </a:lnTo>
                  <a:lnTo>
                    <a:pt x="2608" y="296"/>
                  </a:lnTo>
                  <a:lnTo>
                    <a:pt x="2620" y="265"/>
                  </a:lnTo>
                  <a:lnTo>
                    <a:pt x="2730" y="21"/>
                  </a:lnTo>
                  <a:lnTo>
                    <a:pt x="2737" y="10"/>
                  </a:lnTo>
                  <a:lnTo>
                    <a:pt x="2748" y="4"/>
                  </a:lnTo>
                  <a:lnTo>
                    <a:pt x="2762" y="0"/>
                  </a:lnTo>
                  <a:lnTo>
                    <a:pt x="2864" y="0"/>
                  </a:lnTo>
                  <a:lnTo>
                    <a:pt x="2877" y="4"/>
                  </a:lnTo>
                  <a:lnTo>
                    <a:pt x="2889" y="10"/>
                  </a:lnTo>
                  <a:lnTo>
                    <a:pt x="2897" y="21"/>
                  </a:lnTo>
                  <a:lnTo>
                    <a:pt x="3000" y="261"/>
                  </a:lnTo>
                  <a:lnTo>
                    <a:pt x="3013" y="292"/>
                  </a:lnTo>
                  <a:lnTo>
                    <a:pt x="3025" y="321"/>
                  </a:lnTo>
                  <a:lnTo>
                    <a:pt x="3035" y="294"/>
                  </a:lnTo>
                  <a:lnTo>
                    <a:pt x="3047" y="262"/>
                  </a:lnTo>
                  <a:lnTo>
                    <a:pt x="3142" y="22"/>
                  </a:lnTo>
                  <a:lnTo>
                    <a:pt x="3147" y="13"/>
                  </a:lnTo>
                  <a:lnTo>
                    <a:pt x="3155" y="7"/>
                  </a:lnTo>
                  <a:lnTo>
                    <a:pt x="3165" y="3"/>
                  </a:lnTo>
                  <a:lnTo>
                    <a:pt x="3175" y="0"/>
                  </a:lnTo>
                  <a:lnTo>
                    <a:pt x="3294" y="0"/>
                  </a:lnTo>
                  <a:lnTo>
                    <a:pt x="3306" y="3"/>
                  </a:lnTo>
                  <a:lnTo>
                    <a:pt x="3316" y="7"/>
                  </a:lnTo>
                  <a:lnTo>
                    <a:pt x="3323" y="14"/>
                  </a:lnTo>
                  <a:lnTo>
                    <a:pt x="3329" y="23"/>
                  </a:lnTo>
                  <a:lnTo>
                    <a:pt x="3330" y="32"/>
                  </a:lnTo>
                  <a:lnTo>
                    <a:pt x="3328" y="43"/>
                  </a:lnTo>
                  <a:lnTo>
                    <a:pt x="3113" y="523"/>
                  </a:lnTo>
                  <a:lnTo>
                    <a:pt x="3106" y="533"/>
                  </a:lnTo>
                  <a:lnTo>
                    <a:pt x="3094" y="540"/>
                  </a:lnTo>
                  <a:lnTo>
                    <a:pt x="3080" y="543"/>
                  </a:lnTo>
                  <a:lnTo>
                    <a:pt x="2971" y="543"/>
                  </a:lnTo>
                  <a:lnTo>
                    <a:pt x="2957" y="540"/>
                  </a:lnTo>
                  <a:lnTo>
                    <a:pt x="2945" y="533"/>
                  </a:lnTo>
                  <a:lnTo>
                    <a:pt x="2938" y="523"/>
                  </a:lnTo>
                  <a:lnTo>
                    <a:pt x="2837" y="294"/>
                  </a:lnTo>
                  <a:lnTo>
                    <a:pt x="2822" y="260"/>
                  </a:lnTo>
                  <a:lnTo>
                    <a:pt x="2809" y="228"/>
                  </a:lnTo>
                  <a:lnTo>
                    <a:pt x="2795" y="262"/>
                  </a:lnTo>
                  <a:lnTo>
                    <a:pt x="2780" y="294"/>
                  </a:lnTo>
                  <a:lnTo>
                    <a:pt x="2673" y="524"/>
                  </a:lnTo>
                  <a:lnTo>
                    <a:pt x="2665" y="533"/>
                  </a:lnTo>
                  <a:lnTo>
                    <a:pt x="2654" y="541"/>
                  </a:lnTo>
                  <a:lnTo>
                    <a:pt x="2641" y="543"/>
                  </a:lnTo>
                  <a:lnTo>
                    <a:pt x="2531" y="543"/>
                  </a:lnTo>
                  <a:lnTo>
                    <a:pt x="2516" y="540"/>
                  </a:lnTo>
                  <a:lnTo>
                    <a:pt x="2505" y="533"/>
                  </a:lnTo>
                  <a:lnTo>
                    <a:pt x="2497" y="522"/>
                  </a:lnTo>
                  <a:lnTo>
                    <a:pt x="2297" y="42"/>
                  </a:lnTo>
                  <a:lnTo>
                    <a:pt x="2294" y="32"/>
                  </a:lnTo>
                  <a:lnTo>
                    <a:pt x="2297" y="23"/>
                  </a:lnTo>
                  <a:lnTo>
                    <a:pt x="2301" y="14"/>
                  </a:lnTo>
                  <a:lnTo>
                    <a:pt x="2309" y="7"/>
                  </a:lnTo>
                  <a:lnTo>
                    <a:pt x="2319" y="3"/>
                  </a:lnTo>
                  <a:lnTo>
                    <a:pt x="2330" y="0"/>
                  </a:lnTo>
                  <a:close/>
                  <a:moveTo>
                    <a:pt x="1183" y="0"/>
                  </a:moveTo>
                  <a:lnTo>
                    <a:pt x="1306" y="0"/>
                  </a:lnTo>
                  <a:lnTo>
                    <a:pt x="1321" y="4"/>
                  </a:lnTo>
                  <a:lnTo>
                    <a:pt x="1333" y="11"/>
                  </a:lnTo>
                  <a:lnTo>
                    <a:pt x="1341" y="22"/>
                  </a:lnTo>
                  <a:lnTo>
                    <a:pt x="1428" y="266"/>
                  </a:lnTo>
                  <a:lnTo>
                    <a:pt x="1449" y="325"/>
                  </a:lnTo>
                  <a:lnTo>
                    <a:pt x="1461" y="296"/>
                  </a:lnTo>
                  <a:lnTo>
                    <a:pt x="1474" y="265"/>
                  </a:lnTo>
                  <a:lnTo>
                    <a:pt x="1582" y="21"/>
                  </a:lnTo>
                  <a:lnTo>
                    <a:pt x="1589" y="10"/>
                  </a:lnTo>
                  <a:lnTo>
                    <a:pt x="1601" y="4"/>
                  </a:lnTo>
                  <a:lnTo>
                    <a:pt x="1615" y="0"/>
                  </a:lnTo>
                  <a:lnTo>
                    <a:pt x="1717" y="0"/>
                  </a:lnTo>
                  <a:lnTo>
                    <a:pt x="1731" y="4"/>
                  </a:lnTo>
                  <a:lnTo>
                    <a:pt x="1743" y="10"/>
                  </a:lnTo>
                  <a:lnTo>
                    <a:pt x="1750" y="21"/>
                  </a:lnTo>
                  <a:lnTo>
                    <a:pt x="1853" y="261"/>
                  </a:lnTo>
                  <a:lnTo>
                    <a:pt x="1866" y="292"/>
                  </a:lnTo>
                  <a:lnTo>
                    <a:pt x="1878" y="321"/>
                  </a:lnTo>
                  <a:lnTo>
                    <a:pt x="1888" y="294"/>
                  </a:lnTo>
                  <a:lnTo>
                    <a:pt x="1899" y="262"/>
                  </a:lnTo>
                  <a:lnTo>
                    <a:pt x="1994" y="22"/>
                  </a:lnTo>
                  <a:lnTo>
                    <a:pt x="2000" y="13"/>
                  </a:lnTo>
                  <a:lnTo>
                    <a:pt x="2007" y="7"/>
                  </a:lnTo>
                  <a:lnTo>
                    <a:pt x="2017" y="3"/>
                  </a:lnTo>
                  <a:lnTo>
                    <a:pt x="2028" y="0"/>
                  </a:lnTo>
                  <a:lnTo>
                    <a:pt x="2147" y="0"/>
                  </a:lnTo>
                  <a:lnTo>
                    <a:pt x="2158" y="3"/>
                  </a:lnTo>
                  <a:lnTo>
                    <a:pt x="2168" y="7"/>
                  </a:lnTo>
                  <a:lnTo>
                    <a:pt x="2177" y="14"/>
                  </a:lnTo>
                  <a:lnTo>
                    <a:pt x="2181" y="23"/>
                  </a:lnTo>
                  <a:lnTo>
                    <a:pt x="2182" y="32"/>
                  </a:lnTo>
                  <a:lnTo>
                    <a:pt x="2180" y="43"/>
                  </a:lnTo>
                  <a:lnTo>
                    <a:pt x="1967" y="523"/>
                  </a:lnTo>
                  <a:lnTo>
                    <a:pt x="1958" y="533"/>
                  </a:lnTo>
                  <a:lnTo>
                    <a:pt x="1947" y="540"/>
                  </a:lnTo>
                  <a:lnTo>
                    <a:pt x="1933" y="543"/>
                  </a:lnTo>
                  <a:lnTo>
                    <a:pt x="1823" y="543"/>
                  </a:lnTo>
                  <a:lnTo>
                    <a:pt x="1809" y="540"/>
                  </a:lnTo>
                  <a:lnTo>
                    <a:pt x="1798" y="533"/>
                  </a:lnTo>
                  <a:lnTo>
                    <a:pt x="1791" y="523"/>
                  </a:lnTo>
                  <a:lnTo>
                    <a:pt x="1689" y="294"/>
                  </a:lnTo>
                  <a:lnTo>
                    <a:pt x="1674" y="260"/>
                  </a:lnTo>
                  <a:lnTo>
                    <a:pt x="1661" y="228"/>
                  </a:lnTo>
                  <a:lnTo>
                    <a:pt x="1647" y="262"/>
                  </a:lnTo>
                  <a:lnTo>
                    <a:pt x="1633" y="294"/>
                  </a:lnTo>
                  <a:lnTo>
                    <a:pt x="1526" y="524"/>
                  </a:lnTo>
                  <a:lnTo>
                    <a:pt x="1519" y="533"/>
                  </a:lnTo>
                  <a:lnTo>
                    <a:pt x="1507" y="541"/>
                  </a:lnTo>
                  <a:lnTo>
                    <a:pt x="1493" y="543"/>
                  </a:lnTo>
                  <a:lnTo>
                    <a:pt x="1383" y="543"/>
                  </a:lnTo>
                  <a:lnTo>
                    <a:pt x="1373" y="541"/>
                  </a:lnTo>
                  <a:lnTo>
                    <a:pt x="1363" y="536"/>
                  </a:lnTo>
                  <a:lnTo>
                    <a:pt x="1355" y="530"/>
                  </a:lnTo>
                  <a:lnTo>
                    <a:pt x="1350" y="522"/>
                  </a:lnTo>
                  <a:lnTo>
                    <a:pt x="1150" y="42"/>
                  </a:lnTo>
                  <a:lnTo>
                    <a:pt x="1148" y="32"/>
                  </a:lnTo>
                  <a:lnTo>
                    <a:pt x="1149" y="23"/>
                  </a:lnTo>
                  <a:lnTo>
                    <a:pt x="1154" y="14"/>
                  </a:lnTo>
                  <a:lnTo>
                    <a:pt x="1162" y="7"/>
                  </a:lnTo>
                  <a:lnTo>
                    <a:pt x="1171" y="3"/>
                  </a:lnTo>
                  <a:lnTo>
                    <a:pt x="1183" y="0"/>
                  </a:lnTo>
                  <a:close/>
                  <a:moveTo>
                    <a:pt x="36" y="0"/>
                  </a:moveTo>
                  <a:lnTo>
                    <a:pt x="158" y="0"/>
                  </a:lnTo>
                  <a:lnTo>
                    <a:pt x="170" y="3"/>
                  </a:lnTo>
                  <a:lnTo>
                    <a:pt x="180" y="7"/>
                  </a:lnTo>
                  <a:lnTo>
                    <a:pt x="188" y="13"/>
                  </a:lnTo>
                  <a:lnTo>
                    <a:pt x="193" y="22"/>
                  </a:lnTo>
                  <a:lnTo>
                    <a:pt x="281" y="266"/>
                  </a:lnTo>
                  <a:lnTo>
                    <a:pt x="291" y="296"/>
                  </a:lnTo>
                  <a:lnTo>
                    <a:pt x="302" y="325"/>
                  </a:lnTo>
                  <a:lnTo>
                    <a:pt x="314" y="296"/>
                  </a:lnTo>
                  <a:lnTo>
                    <a:pt x="326" y="265"/>
                  </a:lnTo>
                  <a:lnTo>
                    <a:pt x="435" y="21"/>
                  </a:lnTo>
                  <a:lnTo>
                    <a:pt x="442" y="10"/>
                  </a:lnTo>
                  <a:lnTo>
                    <a:pt x="453" y="4"/>
                  </a:lnTo>
                  <a:lnTo>
                    <a:pt x="467" y="0"/>
                  </a:lnTo>
                  <a:lnTo>
                    <a:pt x="569" y="0"/>
                  </a:lnTo>
                  <a:lnTo>
                    <a:pt x="583" y="4"/>
                  </a:lnTo>
                  <a:lnTo>
                    <a:pt x="595" y="10"/>
                  </a:lnTo>
                  <a:lnTo>
                    <a:pt x="602" y="21"/>
                  </a:lnTo>
                  <a:lnTo>
                    <a:pt x="705" y="261"/>
                  </a:lnTo>
                  <a:lnTo>
                    <a:pt x="718" y="292"/>
                  </a:lnTo>
                  <a:lnTo>
                    <a:pt x="731" y="321"/>
                  </a:lnTo>
                  <a:lnTo>
                    <a:pt x="740" y="294"/>
                  </a:lnTo>
                  <a:lnTo>
                    <a:pt x="752" y="262"/>
                  </a:lnTo>
                  <a:lnTo>
                    <a:pt x="847" y="22"/>
                  </a:lnTo>
                  <a:lnTo>
                    <a:pt x="852" y="13"/>
                  </a:lnTo>
                  <a:lnTo>
                    <a:pt x="859" y="7"/>
                  </a:lnTo>
                  <a:lnTo>
                    <a:pt x="870" y="3"/>
                  </a:lnTo>
                  <a:lnTo>
                    <a:pt x="881" y="0"/>
                  </a:lnTo>
                  <a:lnTo>
                    <a:pt x="1000" y="0"/>
                  </a:lnTo>
                  <a:lnTo>
                    <a:pt x="1011" y="3"/>
                  </a:lnTo>
                  <a:lnTo>
                    <a:pt x="1021" y="7"/>
                  </a:lnTo>
                  <a:lnTo>
                    <a:pt x="1029" y="14"/>
                  </a:lnTo>
                  <a:lnTo>
                    <a:pt x="1034" y="23"/>
                  </a:lnTo>
                  <a:lnTo>
                    <a:pt x="1035" y="32"/>
                  </a:lnTo>
                  <a:lnTo>
                    <a:pt x="1033" y="43"/>
                  </a:lnTo>
                  <a:lnTo>
                    <a:pt x="819" y="523"/>
                  </a:lnTo>
                  <a:lnTo>
                    <a:pt x="811" y="533"/>
                  </a:lnTo>
                  <a:lnTo>
                    <a:pt x="799" y="540"/>
                  </a:lnTo>
                  <a:lnTo>
                    <a:pt x="785" y="543"/>
                  </a:lnTo>
                  <a:lnTo>
                    <a:pt x="676" y="543"/>
                  </a:lnTo>
                  <a:lnTo>
                    <a:pt x="662" y="540"/>
                  </a:lnTo>
                  <a:lnTo>
                    <a:pt x="650" y="533"/>
                  </a:lnTo>
                  <a:lnTo>
                    <a:pt x="643" y="523"/>
                  </a:lnTo>
                  <a:lnTo>
                    <a:pt x="541" y="294"/>
                  </a:lnTo>
                  <a:lnTo>
                    <a:pt x="527" y="260"/>
                  </a:lnTo>
                  <a:lnTo>
                    <a:pt x="514" y="228"/>
                  </a:lnTo>
                  <a:lnTo>
                    <a:pt x="500" y="262"/>
                  </a:lnTo>
                  <a:lnTo>
                    <a:pt x="485" y="294"/>
                  </a:lnTo>
                  <a:lnTo>
                    <a:pt x="378" y="524"/>
                  </a:lnTo>
                  <a:lnTo>
                    <a:pt x="371" y="533"/>
                  </a:lnTo>
                  <a:lnTo>
                    <a:pt x="359" y="541"/>
                  </a:lnTo>
                  <a:lnTo>
                    <a:pt x="345" y="543"/>
                  </a:lnTo>
                  <a:lnTo>
                    <a:pt x="236" y="543"/>
                  </a:lnTo>
                  <a:lnTo>
                    <a:pt x="222" y="540"/>
                  </a:lnTo>
                  <a:lnTo>
                    <a:pt x="210" y="533"/>
                  </a:lnTo>
                  <a:lnTo>
                    <a:pt x="202" y="522"/>
                  </a:lnTo>
                  <a:lnTo>
                    <a:pt x="3" y="42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7" y="14"/>
                  </a:lnTo>
                  <a:lnTo>
                    <a:pt x="15" y="7"/>
                  </a:lnTo>
                  <a:lnTo>
                    <a:pt x="25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7"/>
            <p:cNvSpPr>
              <a:spLocks noEditPoints="1"/>
            </p:cNvSpPr>
            <p:nvPr/>
          </p:nvSpPr>
          <p:spPr bwMode="auto">
            <a:xfrm>
              <a:off x="5397500" y="2312988"/>
              <a:ext cx="1262063" cy="454025"/>
            </a:xfrm>
            <a:custGeom>
              <a:avLst/>
              <a:gdLst>
                <a:gd name="T0" fmla="*/ 2335 w 3180"/>
                <a:gd name="T1" fmla="*/ 504 h 1144"/>
                <a:gd name="T2" fmla="*/ 2405 w 3180"/>
                <a:gd name="T3" fmla="*/ 635 h 1144"/>
                <a:gd name="T4" fmla="*/ 2498 w 3180"/>
                <a:gd name="T5" fmla="*/ 581 h 1144"/>
                <a:gd name="T6" fmla="*/ 2367 w 3180"/>
                <a:gd name="T7" fmla="*/ 485 h 1144"/>
                <a:gd name="T8" fmla="*/ 885 w 3180"/>
                <a:gd name="T9" fmla="*/ 443 h 1144"/>
                <a:gd name="T10" fmla="*/ 749 w 3180"/>
                <a:gd name="T11" fmla="*/ 532 h 1144"/>
                <a:gd name="T12" fmla="*/ 623 w 3180"/>
                <a:gd name="T13" fmla="*/ 635 h 1144"/>
                <a:gd name="T14" fmla="*/ 810 w 3180"/>
                <a:gd name="T15" fmla="*/ 568 h 1144"/>
                <a:gd name="T16" fmla="*/ 885 w 3180"/>
                <a:gd name="T17" fmla="*/ 443 h 1144"/>
                <a:gd name="T18" fmla="*/ 1536 w 3180"/>
                <a:gd name="T19" fmla="*/ 258 h 1144"/>
                <a:gd name="T20" fmla="*/ 1431 w 3180"/>
                <a:gd name="T21" fmla="*/ 286 h 1144"/>
                <a:gd name="T22" fmla="*/ 1332 w 3180"/>
                <a:gd name="T23" fmla="*/ 340 h 1144"/>
                <a:gd name="T24" fmla="*/ 1236 w 3180"/>
                <a:gd name="T25" fmla="*/ 417 h 1144"/>
                <a:gd name="T26" fmla="*/ 1148 w 3180"/>
                <a:gd name="T27" fmla="*/ 517 h 1144"/>
                <a:gd name="T28" fmla="*/ 1069 w 3180"/>
                <a:gd name="T29" fmla="*/ 635 h 1144"/>
                <a:gd name="T30" fmla="*/ 2074 w 3180"/>
                <a:gd name="T31" fmla="*/ 574 h 1144"/>
                <a:gd name="T32" fmla="*/ 1990 w 3180"/>
                <a:gd name="T33" fmla="*/ 464 h 1144"/>
                <a:gd name="T34" fmla="*/ 1899 w 3180"/>
                <a:gd name="T35" fmla="*/ 376 h 1144"/>
                <a:gd name="T36" fmla="*/ 1801 w 3180"/>
                <a:gd name="T37" fmla="*/ 309 h 1144"/>
                <a:gd name="T38" fmla="*/ 1698 w 3180"/>
                <a:gd name="T39" fmla="*/ 269 h 1144"/>
                <a:gd name="T40" fmla="*/ 1591 w 3180"/>
                <a:gd name="T41" fmla="*/ 254 h 1144"/>
                <a:gd name="T42" fmla="*/ 1591 w 3180"/>
                <a:gd name="T43" fmla="*/ 0 h 1144"/>
                <a:gd name="T44" fmla="*/ 1800 w 3180"/>
                <a:gd name="T45" fmla="*/ 12 h 1144"/>
                <a:gd name="T46" fmla="*/ 2000 w 3180"/>
                <a:gd name="T47" fmla="*/ 50 h 1144"/>
                <a:gd name="T48" fmla="*/ 2193 w 3180"/>
                <a:gd name="T49" fmla="*/ 111 h 1144"/>
                <a:gd name="T50" fmla="*/ 2374 w 3180"/>
                <a:gd name="T51" fmla="*/ 193 h 1144"/>
                <a:gd name="T52" fmla="*/ 2543 w 3180"/>
                <a:gd name="T53" fmla="*/ 294 h 1144"/>
                <a:gd name="T54" fmla="*/ 2698 w 3180"/>
                <a:gd name="T55" fmla="*/ 415 h 1144"/>
                <a:gd name="T56" fmla="*/ 2837 w 3180"/>
                <a:gd name="T57" fmla="*/ 553 h 1144"/>
                <a:gd name="T58" fmla="*/ 2960 w 3180"/>
                <a:gd name="T59" fmla="*/ 705 h 1144"/>
                <a:gd name="T60" fmla="*/ 3064 w 3180"/>
                <a:gd name="T61" fmla="*/ 872 h 1144"/>
                <a:gd name="T62" fmla="*/ 3147 w 3180"/>
                <a:gd name="T63" fmla="*/ 1051 h 1144"/>
                <a:gd name="T64" fmla="*/ 2908 w 3180"/>
                <a:gd name="T65" fmla="*/ 1144 h 1144"/>
                <a:gd name="T66" fmla="*/ 2847 w 3180"/>
                <a:gd name="T67" fmla="*/ 1010 h 1144"/>
                <a:gd name="T68" fmla="*/ 2773 w 3180"/>
                <a:gd name="T69" fmla="*/ 885 h 1144"/>
                <a:gd name="T70" fmla="*/ 2748 w 3180"/>
                <a:gd name="T71" fmla="*/ 890 h 1144"/>
                <a:gd name="T72" fmla="*/ 2531 w 3180"/>
                <a:gd name="T73" fmla="*/ 972 h 1144"/>
                <a:gd name="T74" fmla="*/ 2569 w 3180"/>
                <a:gd name="T75" fmla="*/ 1144 h 1144"/>
                <a:gd name="T76" fmla="*/ 2290 w 3180"/>
                <a:gd name="T77" fmla="*/ 1078 h 1144"/>
                <a:gd name="T78" fmla="*/ 2253 w 3180"/>
                <a:gd name="T79" fmla="*/ 950 h 1144"/>
                <a:gd name="T80" fmla="*/ 949 w 3180"/>
                <a:gd name="T81" fmla="*/ 890 h 1144"/>
                <a:gd name="T82" fmla="*/ 909 w 3180"/>
                <a:gd name="T83" fmla="*/ 1014 h 1144"/>
                <a:gd name="T84" fmla="*/ 877 w 3180"/>
                <a:gd name="T85" fmla="*/ 1144 h 1144"/>
                <a:gd name="T86" fmla="*/ 631 w 3180"/>
                <a:gd name="T87" fmla="*/ 1057 h 1144"/>
                <a:gd name="T88" fmla="*/ 675 w 3180"/>
                <a:gd name="T89" fmla="*/ 890 h 1144"/>
                <a:gd name="T90" fmla="*/ 422 w 3180"/>
                <a:gd name="T91" fmla="*/ 888 h 1144"/>
                <a:gd name="T92" fmla="*/ 370 w 3180"/>
                <a:gd name="T93" fmla="*/ 947 h 1144"/>
                <a:gd name="T94" fmla="*/ 303 w 3180"/>
                <a:gd name="T95" fmla="*/ 1076 h 1144"/>
                <a:gd name="T96" fmla="*/ 0 w 3180"/>
                <a:gd name="T97" fmla="*/ 1144 h 1144"/>
                <a:gd name="T98" fmla="*/ 73 w 3180"/>
                <a:gd name="T99" fmla="*/ 960 h 1144"/>
                <a:gd name="T100" fmla="*/ 168 w 3180"/>
                <a:gd name="T101" fmla="*/ 787 h 1144"/>
                <a:gd name="T102" fmla="*/ 281 w 3180"/>
                <a:gd name="T103" fmla="*/ 627 h 1144"/>
                <a:gd name="T104" fmla="*/ 412 w 3180"/>
                <a:gd name="T105" fmla="*/ 482 h 1144"/>
                <a:gd name="T106" fmla="*/ 560 w 3180"/>
                <a:gd name="T107" fmla="*/ 353 h 1144"/>
                <a:gd name="T108" fmla="*/ 722 w 3180"/>
                <a:gd name="T109" fmla="*/ 241 h 1144"/>
                <a:gd name="T110" fmla="*/ 896 w 3180"/>
                <a:gd name="T111" fmla="*/ 149 h 1144"/>
                <a:gd name="T112" fmla="*/ 1084 w 3180"/>
                <a:gd name="T113" fmla="*/ 77 h 1144"/>
                <a:gd name="T114" fmla="*/ 1280 w 3180"/>
                <a:gd name="T115" fmla="*/ 28 h 1144"/>
                <a:gd name="T116" fmla="*/ 1486 w 3180"/>
                <a:gd name="T117" fmla="*/ 3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80" h="1144">
                  <a:moveTo>
                    <a:pt x="2296" y="443"/>
                  </a:moveTo>
                  <a:lnTo>
                    <a:pt x="2335" y="504"/>
                  </a:lnTo>
                  <a:lnTo>
                    <a:pt x="2372" y="568"/>
                  </a:lnTo>
                  <a:lnTo>
                    <a:pt x="2405" y="635"/>
                  </a:lnTo>
                  <a:lnTo>
                    <a:pt x="2559" y="635"/>
                  </a:lnTo>
                  <a:lnTo>
                    <a:pt x="2498" y="581"/>
                  </a:lnTo>
                  <a:lnTo>
                    <a:pt x="2433" y="532"/>
                  </a:lnTo>
                  <a:lnTo>
                    <a:pt x="2367" y="485"/>
                  </a:lnTo>
                  <a:lnTo>
                    <a:pt x="2296" y="443"/>
                  </a:lnTo>
                  <a:close/>
                  <a:moveTo>
                    <a:pt x="885" y="443"/>
                  </a:moveTo>
                  <a:lnTo>
                    <a:pt x="815" y="485"/>
                  </a:lnTo>
                  <a:lnTo>
                    <a:pt x="749" y="532"/>
                  </a:lnTo>
                  <a:lnTo>
                    <a:pt x="684" y="581"/>
                  </a:lnTo>
                  <a:lnTo>
                    <a:pt x="623" y="635"/>
                  </a:lnTo>
                  <a:lnTo>
                    <a:pt x="775" y="635"/>
                  </a:lnTo>
                  <a:lnTo>
                    <a:pt x="810" y="568"/>
                  </a:lnTo>
                  <a:lnTo>
                    <a:pt x="846" y="504"/>
                  </a:lnTo>
                  <a:lnTo>
                    <a:pt x="885" y="443"/>
                  </a:lnTo>
                  <a:close/>
                  <a:moveTo>
                    <a:pt x="1591" y="254"/>
                  </a:moveTo>
                  <a:lnTo>
                    <a:pt x="1536" y="258"/>
                  </a:lnTo>
                  <a:lnTo>
                    <a:pt x="1484" y="269"/>
                  </a:lnTo>
                  <a:lnTo>
                    <a:pt x="1431" y="286"/>
                  </a:lnTo>
                  <a:lnTo>
                    <a:pt x="1381" y="309"/>
                  </a:lnTo>
                  <a:lnTo>
                    <a:pt x="1332" y="340"/>
                  </a:lnTo>
                  <a:lnTo>
                    <a:pt x="1283" y="376"/>
                  </a:lnTo>
                  <a:lnTo>
                    <a:pt x="1236" y="417"/>
                  </a:lnTo>
                  <a:lnTo>
                    <a:pt x="1191" y="464"/>
                  </a:lnTo>
                  <a:lnTo>
                    <a:pt x="1148" y="517"/>
                  </a:lnTo>
                  <a:lnTo>
                    <a:pt x="1108" y="574"/>
                  </a:lnTo>
                  <a:lnTo>
                    <a:pt x="1069" y="635"/>
                  </a:lnTo>
                  <a:lnTo>
                    <a:pt x="2113" y="635"/>
                  </a:lnTo>
                  <a:lnTo>
                    <a:pt x="2074" y="574"/>
                  </a:lnTo>
                  <a:lnTo>
                    <a:pt x="2034" y="517"/>
                  </a:lnTo>
                  <a:lnTo>
                    <a:pt x="1990" y="464"/>
                  </a:lnTo>
                  <a:lnTo>
                    <a:pt x="1946" y="417"/>
                  </a:lnTo>
                  <a:lnTo>
                    <a:pt x="1899" y="376"/>
                  </a:lnTo>
                  <a:lnTo>
                    <a:pt x="1850" y="340"/>
                  </a:lnTo>
                  <a:lnTo>
                    <a:pt x="1801" y="309"/>
                  </a:lnTo>
                  <a:lnTo>
                    <a:pt x="1750" y="286"/>
                  </a:lnTo>
                  <a:lnTo>
                    <a:pt x="1698" y="269"/>
                  </a:lnTo>
                  <a:lnTo>
                    <a:pt x="1645" y="258"/>
                  </a:lnTo>
                  <a:lnTo>
                    <a:pt x="1591" y="254"/>
                  </a:lnTo>
                  <a:close/>
                  <a:moveTo>
                    <a:pt x="1591" y="0"/>
                  </a:moveTo>
                  <a:lnTo>
                    <a:pt x="1591" y="0"/>
                  </a:lnTo>
                  <a:lnTo>
                    <a:pt x="1696" y="3"/>
                  </a:lnTo>
                  <a:lnTo>
                    <a:pt x="1800" y="12"/>
                  </a:lnTo>
                  <a:lnTo>
                    <a:pt x="1902" y="28"/>
                  </a:lnTo>
                  <a:lnTo>
                    <a:pt x="2000" y="50"/>
                  </a:lnTo>
                  <a:lnTo>
                    <a:pt x="2098" y="77"/>
                  </a:lnTo>
                  <a:lnTo>
                    <a:pt x="2193" y="111"/>
                  </a:lnTo>
                  <a:lnTo>
                    <a:pt x="2284" y="149"/>
                  </a:lnTo>
                  <a:lnTo>
                    <a:pt x="2374" y="193"/>
                  </a:lnTo>
                  <a:lnTo>
                    <a:pt x="2460" y="241"/>
                  </a:lnTo>
                  <a:lnTo>
                    <a:pt x="2543" y="294"/>
                  </a:lnTo>
                  <a:lnTo>
                    <a:pt x="2622" y="353"/>
                  </a:lnTo>
                  <a:lnTo>
                    <a:pt x="2698" y="415"/>
                  </a:lnTo>
                  <a:lnTo>
                    <a:pt x="2770" y="482"/>
                  </a:lnTo>
                  <a:lnTo>
                    <a:pt x="2837" y="553"/>
                  </a:lnTo>
                  <a:lnTo>
                    <a:pt x="2901" y="627"/>
                  </a:lnTo>
                  <a:lnTo>
                    <a:pt x="2960" y="705"/>
                  </a:lnTo>
                  <a:lnTo>
                    <a:pt x="3014" y="787"/>
                  </a:lnTo>
                  <a:lnTo>
                    <a:pt x="3064" y="872"/>
                  </a:lnTo>
                  <a:lnTo>
                    <a:pt x="3107" y="960"/>
                  </a:lnTo>
                  <a:lnTo>
                    <a:pt x="3147" y="1051"/>
                  </a:lnTo>
                  <a:lnTo>
                    <a:pt x="3180" y="1144"/>
                  </a:lnTo>
                  <a:lnTo>
                    <a:pt x="2908" y="1144"/>
                  </a:lnTo>
                  <a:lnTo>
                    <a:pt x="2879" y="1076"/>
                  </a:lnTo>
                  <a:lnTo>
                    <a:pt x="2847" y="1010"/>
                  </a:lnTo>
                  <a:lnTo>
                    <a:pt x="2812" y="947"/>
                  </a:lnTo>
                  <a:lnTo>
                    <a:pt x="2773" y="885"/>
                  </a:lnTo>
                  <a:lnTo>
                    <a:pt x="2760" y="888"/>
                  </a:lnTo>
                  <a:lnTo>
                    <a:pt x="2748" y="890"/>
                  </a:lnTo>
                  <a:lnTo>
                    <a:pt x="2507" y="890"/>
                  </a:lnTo>
                  <a:lnTo>
                    <a:pt x="2531" y="972"/>
                  </a:lnTo>
                  <a:lnTo>
                    <a:pt x="2551" y="1057"/>
                  </a:lnTo>
                  <a:lnTo>
                    <a:pt x="2569" y="1144"/>
                  </a:lnTo>
                  <a:lnTo>
                    <a:pt x="2306" y="1144"/>
                  </a:lnTo>
                  <a:lnTo>
                    <a:pt x="2290" y="1078"/>
                  </a:lnTo>
                  <a:lnTo>
                    <a:pt x="2273" y="1014"/>
                  </a:lnTo>
                  <a:lnTo>
                    <a:pt x="2253" y="950"/>
                  </a:lnTo>
                  <a:lnTo>
                    <a:pt x="2233" y="890"/>
                  </a:lnTo>
                  <a:lnTo>
                    <a:pt x="949" y="890"/>
                  </a:lnTo>
                  <a:lnTo>
                    <a:pt x="928" y="950"/>
                  </a:lnTo>
                  <a:lnTo>
                    <a:pt x="909" y="1014"/>
                  </a:lnTo>
                  <a:lnTo>
                    <a:pt x="892" y="1078"/>
                  </a:lnTo>
                  <a:lnTo>
                    <a:pt x="877" y="1144"/>
                  </a:lnTo>
                  <a:lnTo>
                    <a:pt x="612" y="1144"/>
                  </a:lnTo>
                  <a:lnTo>
                    <a:pt x="631" y="1057"/>
                  </a:lnTo>
                  <a:lnTo>
                    <a:pt x="651" y="972"/>
                  </a:lnTo>
                  <a:lnTo>
                    <a:pt x="675" y="890"/>
                  </a:lnTo>
                  <a:lnTo>
                    <a:pt x="433" y="890"/>
                  </a:lnTo>
                  <a:lnTo>
                    <a:pt x="422" y="888"/>
                  </a:lnTo>
                  <a:lnTo>
                    <a:pt x="410" y="885"/>
                  </a:lnTo>
                  <a:lnTo>
                    <a:pt x="370" y="947"/>
                  </a:lnTo>
                  <a:lnTo>
                    <a:pt x="335" y="1010"/>
                  </a:lnTo>
                  <a:lnTo>
                    <a:pt x="303" y="1076"/>
                  </a:lnTo>
                  <a:lnTo>
                    <a:pt x="274" y="1144"/>
                  </a:lnTo>
                  <a:lnTo>
                    <a:pt x="0" y="1144"/>
                  </a:lnTo>
                  <a:lnTo>
                    <a:pt x="35" y="1051"/>
                  </a:lnTo>
                  <a:lnTo>
                    <a:pt x="73" y="960"/>
                  </a:lnTo>
                  <a:lnTo>
                    <a:pt x="118" y="872"/>
                  </a:lnTo>
                  <a:lnTo>
                    <a:pt x="168" y="787"/>
                  </a:lnTo>
                  <a:lnTo>
                    <a:pt x="222" y="705"/>
                  </a:lnTo>
                  <a:lnTo>
                    <a:pt x="281" y="627"/>
                  </a:lnTo>
                  <a:lnTo>
                    <a:pt x="344" y="553"/>
                  </a:lnTo>
                  <a:lnTo>
                    <a:pt x="412" y="482"/>
                  </a:lnTo>
                  <a:lnTo>
                    <a:pt x="484" y="415"/>
                  </a:lnTo>
                  <a:lnTo>
                    <a:pt x="560" y="353"/>
                  </a:lnTo>
                  <a:lnTo>
                    <a:pt x="639" y="294"/>
                  </a:lnTo>
                  <a:lnTo>
                    <a:pt x="722" y="241"/>
                  </a:lnTo>
                  <a:lnTo>
                    <a:pt x="807" y="193"/>
                  </a:lnTo>
                  <a:lnTo>
                    <a:pt x="896" y="149"/>
                  </a:lnTo>
                  <a:lnTo>
                    <a:pt x="989" y="111"/>
                  </a:lnTo>
                  <a:lnTo>
                    <a:pt x="1084" y="77"/>
                  </a:lnTo>
                  <a:lnTo>
                    <a:pt x="1180" y="50"/>
                  </a:lnTo>
                  <a:lnTo>
                    <a:pt x="1280" y="28"/>
                  </a:lnTo>
                  <a:lnTo>
                    <a:pt x="1382" y="12"/>
                  </a:lnTo>
                  <a:lnTo>
                    <a:pt x="1486" y="3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8"/>
            <p:cNvSpPr>
              <a:spLocks noEditPoints="1"/>
            </p:cNvSpPr>
            <p:nvPr/>
          </p:nvSpPr>
          <p:spPr bwMode="auto">
            <a:xfrm>
              <a:off x="5397500" y="3170238"/>
              <a:ext cx="1262063" cy="454025"/>
            </a:xfrm>
            <a:custGeom>
              <a:avLst/>
              <a:gdLst>
                <a:gd name="T0" fmla="*/ 2372 w 3180"/>
                <a:gd name="T1" fmla="*/ 576 h 1144"/>
                <a:gd name="T2" fmla="*/ 2296 w 3180"/>
                <a:gd name="T3" fmla="*/ 701 h 1144"/>
                <a:gd name="T4" fmla="*/ 2433 w 3180"/>
                <a:gd name="T5" fmla="*/ 612 h 1144"/>
                <a:gd name="T6" fmla="*/ 2559 w 3180"/>
                <a:gd name="T7" fmla="*/ 508 h 1144"/>
                <a:gd name="T8" fmla="*/ 1069 w 3180"/>
                <a:gd name="T9" fmla="*/ 508 h 1144"/>
                <a:gd name="T10" fmla="*/ 1148 w 3180"/>
                <a:gd name="T11" fmla="*/ 627 h 1144"/>
                <a:gd name="T12" fmla="*/ 1236 w 3180"/>
                <a:gd name="T13" fmla="*/ 727 h 1144"/>
                <a:gd name="T14" fmla="*/ 1332 w 3180"/>
                <a:gd name="T15" fmla="*/ 804 h 1144"/>
                <a:gd name="T16" fmla="*/ 1431 w 3180"/>
                <a:gd name="T17" fmla="*/ 858 h 1144"/>
                <a:gd name="T18" fmla="*/ 1536 w 3180"/>
                <a:gd name="T19" fmla="*/ 886 h 1144"/>
                <a:gd name="T20" fmla="*/ 1645 w 3180"/>
                <a:gd name="T21" fmla="*/ 886 h 1144"/>
                <a:gd name="T22" fmla="*/ 1750 w 3180"/>
                <a:gd name="T23" fmla="*/ 858 h 1144"/>
                <a:gd name="T24" fmla="*/ 1850 w 3180"/>
                <a:gd name="T25" fmla="*/ 804 h 1144"/>
                <a:gd name="T26" fmla="*/ 1946 w 3180"/>
                <a:gd name="T27" fmla="*/ 727 h 1144"/>
                <a:gd name="T28" fmla="*/ 2034 w 3180"/>
                <a:gd name="T29" fmla="*/ 627 h 1144"/>
                <a:gd name="T30" fmla="*/ 2113 w 3180"/>
                <a:gd name="T31" fmla="*/ 508 h 1144"/>
                <a:gd name="T32" fmla="*/ 623 w 3180"/>
                <a:gd name="T33" fmla="*/ 508 h 1144"/>
                <a:gd name="T34" fmla="*/ 749 w 3180"/>
                <a:gd name="T35" fmla="*/ 612 h 1144"/>
                <a:gd name="T36" fmla="*/ 885 w 3180"/>
                <a:gd name="T37" fmla="*/ 701 h 1144"/>
                <a:gd name="T38" fmla="*/ 810 w 3180"/>
                <a:gd name="T39" fmla="*/ 576 h 1144"/>
                <a:gd name="T40" fmla="*/ 623 w 3180"/>
                <a:gd name="T41" fmla="*/ 508 h 1144"/>
                <a:gd name="T42" fmla="*/ 274 w 3180"/>
                <a:gd name="T43" fmla="*/ 0 h 1144"/>
                <a:gd name="T44" fmla="*/ 335 w 3180"/>
                <a:gd name="T45" fmla="*/ 133 h 1144"/>
                <a:gd name="T46" fmla="*/ 410 w 3180"/>
                <a:gd name="T47" fmla="*/ 259 h 1144"/>
                <a:gd name="T48" fmla="*/ 433 w 3180"/>
                <a:gd name="T49" fmla="*/ 254 h 1144"/>
                <a:gd name="T50" fmla="*/ 652 w 3180"/>
                <a:gd name="T51" fmla="*/ 172 h 1144"/>
                <a:gd name="T52" fmla="*/ 612 w 3180"/>
                <a:gd name="T53" fmla="*/ 0 h 1144"/>
                <a:gd name="T54" fmla="*/ 892 w 3180"/>
                <a:gd name="T55" fmla="*/ 67 h 1144"/>
                <a:gd name="T56" fmla="*/ 928 w 3180"/>
                <a:gd name="T57" fmla="*/ 194 h 1144"/>
                <a:gd name="T58" fmla="*/ 2233 w 3180"/>
                <a:gd name="T59" fmla="*/ 254 h 1144"/>
                <a:gd name="T60" fmla="*/ 2273 w 3180"/>
                <a:gd name="T61" fmla="*/ 131 h 1144"/>
                <a:gd name="T62" fmla="*/ 2306 w 3180"/>
                <a:gd name="T63" fmla="*/ 0 h 1144"/>
                <a:gd name="T64" fmla="*/ 2551 w 3180"/>
                <a:gd name="T65" fmla="*/ 87 h 1144"/>
                <a:gd name="T66" fmla="*/ 2506 w 3180"/>
                <a:gd name="T67" fmla="*/ 254 h 1144"/>
                <a:gd name="T68" fmla="*/ 2760 w 3180"/>
                <a:gd name="T69" fmla="*/ 256 h 1144"/>
                <a:gd name="T70" fmla="*/ 2811 w 3180"/>
                <a:gd name="T71" fmla="*/ 197 h 1144"/>
                <a:gd name="T72" fmla="*/ 2879 w 3180"/>
                <a:gd name="T73" fmla="*/ 68 h 1144"/>
                <a:gd name="T74" fmla="*/ 3180 w 3180"/>
                <a:gd name="T75" fmla="*/ 0 h 1144"/>
                <a:gd name="T76" fmla="*/ 3107 w 3180"/>
                <a:gd name="T77" fmla="*/ 184 h 1144"/>
                <a:gd name="T78" fmla="*/ 3014 w 3180"/>
                <a:gd name="T79" fmla="*/ 357 h 1144"/>
                <a:gd name="T80" fmla="*/ 2901 w 3180"/>
                <a:gd name="T81" fmla="*/ 517 h 1144"/>
                <a:gd name="T82" fmla="*/ 2770 w 3180"/>
                <a:gd name="T83" fmla="*/ 662 h 1144"/>
                <a:gd name="T84" fmla="*/ 2622 w 3180"/>
                <a:gd name="T85" fmla="*/ 791 h 1144"/>
                <a:gd name="T86" fmla="*/ 2460 w 3180"/>
                <a:gd name="T87" fmla="*/ 903 h 1144"/>
                <a:gd name="T88" fmla="*/ 2284 w 3180"/>
                <a:gd name="T89" fmla="*/ 995 h 1144"/>
                <a:gd name="T90" fmla="*/ 2098 w 3180"/>
                <a:gd name="T91" fmla="*/ 1067 h 1144"/>
                <a:gd name="T92" fmla="*/ 1902 w 3180"/>
                <a:gd name="T93" fmla="*/ 1115 h 1144"/>
                <a:gd name="T94" fmla="*/ 1696 w 3180"/>
                <a:gd name="T95" fmla="*/ 1141 h 1144"/>
                <a:gd name="T96" fmla="*/ 1486 w 3180"/>
                <a:gd name="T97" fmla="*/ 1141 h 1144"/>
                <a:gd name="T98" fmla="*/ 1280 w 3180"/>
                <a:gd name="T99" fmla="*/ 1115 h 1144"/>
                <a:gd name="T100" fmla="*/ 1084 w 3180"/>
                <a:gd name="T101" fmla="*/ 1067 h 1144"/>
                <a:gd name="T102" fmla="*/ 896 w 3180"/>
                <a:gd name="T103" fmla="*/ 995 h 1144"/>
                <a:gd name="T104" fmla="*/ 722 w 3180"/>
                <a:gd name="T105" fmla="*/ 903 h 1144"/>
                <a:gd name="T106" fmla="*/ 560 w 3180"/>
                <a:gd name="T107" fmla="*/ 791 h 1144"/>
                <a:gd name="T108" fmla="*/ 412 w 3180"/>
                <a:gd name="T109" fmla="*/ 662 h 1144"/>
                <a:gd name="T110" fmla="*/ 281 w 3180"/>
                <a:gd name="T111" fmla="*/ 517 h 1144"/>
                <a:gd name="T112" fmla="*/ 168 w 3180"/>
                <a:gd name="T113" fmla="*/ 357 h 1144"/>
                <a:gd name="T114" fmla="*/ 73 w 3180"/>
                <a:gd name="T115" fmla="*/ 184 h 1144"/>
                <a:gd name="T116" fmla="*/ 0 w 3180"/>
                <a:gd name="T117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80" h="1144">
                  <a:moveTo>
                    <a:pt x="2407" y="508"/>
                  </a:moveTo>
                  <a:lnTo>
                    <a:pt x="2372" y="576"/>
                  </a:lnTo>
                  <a:lnTo>
                    <a:pt x="2336" y="641"/>
                  </a:lnTo>
                  <a:lnTo>
                    <a:pt x="2296" y="701"/>
                  </a:lnTo>
                  <a:lnTo>
                    <a:pt x="2367" y="659"/>
                  </a:lnTo>
                  <a:lnTo>
                    <a:pt x="2433" y="612"/>
                  </a:lnTo>
                  <a:lnTo>
                    <a:pt x="2498" y="562"/>
                  </a:lnTo>
                  <a:lnTo>
                    <a:pt x="2559" y="508"/>
                  </a:lnTo>
                  <a:lnTo>
                    <a:pt x="2407" y="508"/>
                  </a:lnTo>
                  <a:close/>
                  <a:moveTo>
                    <a:pt x="1069" y="508"/>
                  </a:moveTo>
                  <a:lnTo>
                    <a:pt x="1108" y="570"/>
                  </a:lnTo>
                  <a:lnTo>
                    <a:pt x="1148" y="627"/>
                  </a:lnTo>
                  <a:lnTo>
                    <a:pt x="1191" y="680"/>
                  </a:lnTo>
                  <a:lnTo>
                    <a:pt x="1236" y="727"/>
                  </a:lnTo>
                  <a:lnTo>
                    <a:pt x="1283" y="768"/>
                  </a:lnTo>
                  <a:lnTo>
                    <a:pt x="1332" y="804"/>
                  </a:lnTo>
                  <a:lnTo>
                    <a:pt x="1381" y="835"/>
                  </a:lnTo>
                  <a:lnTo>
                    <a:pt x="1431" y="858"/>
                  </a:lnTo>
                  <a:lnTo>
                    <a:pt x="1484" y="875"/>
                  </a:lnTo>
                  <a:lnTo>
                    <a:pt x="1536" y="886"/>
                  </a:lnTo>
                  <a:lnTo>
                    <a:pt x="1591" y="890"/>
                  </a:lnTo>
                  <a:lnTo>
                    <a:pt x="1645" y="886"/>
                  </a:lnTo>
                  <a:lnTo>
                    <a:pt x="1698" y="875"/>
                  </a:lnTo>
                  <a:lnTo>
                    <a:pt x="1750" y="858"/>
                  </a:lnTo>
                  <a:lnTo>
                    <a:pt x="1801" y="835"/>
                  </a:lnTo>
                  <a:lnTo>
                    <a:pt x="1850" y="804"/>
                  </a:lnTo>
                  <a:lnTo>
                    <a:pt x="1899" y="768"/>
                  </a:lnTo>
                  <a:lnTo>
                    <a:pt x="1946" y="727"/>
                  </a:lnTo>
                  <a:lnTo>
                    <a:pt x="1990" y="680"/>
                  </a:lnTo>
                  <a:lnTo>
                    <a:pt x="2034" y="627"/>
                  </a:lnTo>
                  <a:lnTo>
                    <a:pt x="2074" y="570"/>
                  </a:lnTo>
                  <a:lnTo>
                    <a:pt x="2113" y="508"/>
                  </a:lnTo>
                  <a:lnTo>
                    <a:pt x="1069" y="508"/>
                  </a:lnTo>
                  <a:close/>
                  <a:moveTo>
                    <a:pt x="623" y="508"/>
                  </a:moveTo>
                  <a:lnTo>
                    <a:pt x="684" y="562"/>
                  </a:lnTo>
                  <a:lnTo>
                    <a:pt x="749" y="612"/>
                  </a:lnTo>
                  <a:lnTo>
                    <a:pt x="815" y="659"/>
                  </a:lnTo>
                  <a:lnTo>
                    <a:pt x="885" y="701"/>
                  </a:lnTo>
                  <a:lnTo>
                    <a:pt x="846" y="641"/>
                  </a:lnTo>
                  <a:lnTo>
                    <a:pt x="810" y="576"/>
                  </a:lnTo>
                  <a:lnTo>
                    <a:pt x="775" y="508"/>
                  </a:lnTo>
                  <a:lnTo>
                    <a:pt x="623" y="508"/>
                  </a:lnTo>
                  <a:close/>
                  <a:moveTo>
                    <a:pt x="0" y="0"/>
                  </a:moveTo>
                  <a:lnTo>
                    <a:pt x="274" y="0"/>
                  </a:lnTo>
                  <a:lnTo>
                    <a:pt x="303" y="68"/>
                  </a:lnTo>
                  <a:lnTo>
                    <a:pt x="335" y="133"/>
                  </a:lnTo>
                  <a:lnTo>
                    <a:pt x="371" y="197"/>
                  </a:lnTo>
                  <a:lnTo>
                    <a:pt x="410" y="259"/>
                  </a:lnTo>
                  <a:lnTo>
                    <a:pt x="422" y="256"/>
                  </a:lnTo>
                  <a:lnTo>
                    <a:pt x="433" y="254"/>
                  </a:lnTo>
                  <a:lnTo>
                    <a:pt x="675" y="254"/>
                  </a:lnTo>
                  <a:lnTo>
                    <a:pt x="652" y="172"/>
                  </a:lnTo>
                  <a:lnTo>
                    <a:pt x="631" y="87"/>
                  </a:lnTo>
                  <a:lnTo>
                    <a:pt x="612" y="0"/>
                  </a:lnTo>
                  <a:lnTo>
                    <a:pt x="877" y="0"/>
                  </a:lnTo>
                  <a:lnTo>
                    <a:pt x="892" y="67"/>
                  </a:lnTo>
                  <a:lnTo>
                    <a:pt x="909" y="131"/>
                  </a:lnTo>
                  <a:lnTo>
                    <a:pt x="928" y="194"/>
                  </a:lnTo>
                  <a:lnTo>
                    <a:pt x="949" y="254"/>
                  </a:lnTo>
                  <a:lnTo>
                    <a:pt x="2233" y="254"/>
                  </a:lnTo>
                  <a:lnTo>
                    <a:pt x="2253" y="194"/>
                  </a:lnTo>
                  <a:lnTo>
                    <a:pt x="2273" y="131"/>
                  </a:lnTo>
                  <a:lnTo>
                    <a:pt x="2290" y="67"/>
                  </a:lnTo>
                  <a:lnTo>
                    <a:pt x="2306" y="0"/>
                  </a:lnTo>
                  <a:lnTo>
                    <a:pt x="2569" y="0"/>
                  </a:lnTo>
                  <a:lnTo>
                    <a:pt x="2551" y="87"/>
                  </a:lnTo>
                  <a:lnTo>
                    <a:pt x="2530" y="172"/>
                  </a:lnTo>
                  <a:lnTo>
                    <a:pt x="2506" y="254"/>
                  </a:lnTo>
                  <a:lnTo>
                    <a:pt x="2748" y="254"/>
                  </a:lnTo>
                  <a:lnTo>
                    <a:pt x="2760" y="256"/>
                  </a:lnTo>
                  <a:lnTo>
                    <a:pt x="2772" y="259"/>
                  </a:lnTo>
                  <a:lnTo>
                    <a:pt x="2811" y="197"/>
                  </a:lnTo>
                  <a:lnTo>
                    <a:pt x="2847" y="133"/>
                  </a:lnTo>
                  <a:lnTo>
                    <a:pt x="2879" y="68"/>
                  </a:lnTo>
                  <a:lnTo>
                    <a:pt x="2908" y="0"/>
                  </a:lnTo>
                  <a:lnTo>
                    <a:pt x="3180" y="0"/>
                  </a:lnTo>
                  <a:lnTo>
                    <a:pt x="3147" y="93"/>
                  </a:lnTo>
                  <a:lnTo>
                    <a:pt x="3107" y="184"/>
                  </a:lnTo>
                  <a:lnTo>
                    <a:pt x="3064" y="272"/>
                  </a:lnTo>
                  <a:lnTo>
                    <a:pt x="3014" y="357"/>
                  </a:lnTo>
                  <a:lnTo>
                    <a:pt x="2960" y="439"/>
                  </a:lnTo>
                  <a:lnTo>
                    <a:pt x="2901" y="517"/>
                  </a:lnTo>
                  <a:lnTo>
                    <a:pt x="2837" y="591"/>
                  </a:lnTo>
                  <a:lnTo>
                    <a:pt x="2770" y="662"/>
                  </a:lnTo>
                  <a:lnTo>
                    <a:pt x="2698" y="729"/>
                  </a:lnTo>
                  <a:lnTo>
                    <a:pt x="2622" y="791"/>
                  </a:lnTo>
                  <a:lnTo>
                    <a:pt x="2543" y="850"/>
                  </a:lnTo>
                  <a:lnTo>
                    <a:pt x="2460" y="903"/>
                  </a:lnTo>
                  <a:lnTo>
                    <a:pt x="2374" y="951"/>
                  </a:lnTo>
                  <a:lnTo>
                    <a:pt x="2284" y="995"/>
                  </a:lnTo>
                  <a:lnTo>
                    <a:pt x="2193" y="1034"/>
                  </a:lnTo>
                  <a:lnTo>
                    <a:pt x="2098" y="1067"/>
                  </a:lnTo>
                  <a:lnTo>
                    <a:pt x="2000" y="1094"/>
                  </a:lnTo>
                  <a:lnTo>
                    <a:pt x="1902" y="1115"/>
                  </a:lnTo>
                  <a:lnTo>
                    <a:pt x="1800" y="1131"/>
                  </a:lnTo>
                  <a:lnTo>
                    <a:pt x="1696" y="1141"/>
                  </a:lnTo>
                  <a:lnTo>
                    <a:pt x="1591" y="1144"/>
                  </a:lnTo>
                  <a:lnTo>
                    <a:pt x="1486" y="1141"/>
                  </a:lnTo>
                  <a:lnTo>
                    <a:pt x="1382" y="1131"/>
                  </a:lnTo>
                  <a:lnTo>
                    <a:pt x="1280" y="1115"/>
                  </a:lnTo>
                  <a:lnTo>
                    <a:pt x="1180" y="1094"/>
                  </a:lnTo>
                  <a:lnTo>
                    <a:pt x="1084" y="1067"/>
                  </a:lnTo>
                  <a:lnTo>
                    <a:pt x="989" y="1034"/>
                  </a:lnTo>
                  <a:lnTo>
                    <a:pt x="896" y="995"/>
                  </a:lnTo>
                  <a:lnTo>
                    <a:pt x="807" y="951"/>
                  </a:lnTo>
                  <a:lnTo>
                    <a:pt x="722" y="903"/>
                  </a:lnTo>
                  <a:lnTo>
                    <a:pt x="639" y="850"/>
                  </a:lnTo>
                  <a:lnTo>
                    <a:pt x="560" y="791"/>
                  </a:lnTo>
                  <a:lnTo>
                    <a:pt x="484" y="729"/>
                  </a:lnTo>
                  <a:lnTo>
                    <a:pt x="412" y="662"/>
                  </a:lnTo>
                  <a:lnTo>
                    <a:pt x="344" y="591"/>
                  </a:lnTo>
                  <a:lnTo>
                    <a:pt x="281" y="517"/>
                  </a:lnTo>
                  <a:lnTo>
                    <a:pt x="222" y="439"/>
                  </a:lnTo>
                  <a:lnTo>
                    <a:pt x="168" y="357"/>
                  </a:lnTo>
                  <a:lnTo>
                    <a:pt x="118" y="272"/>
                  </a:lnTo>
                  <a:lnTo>
                    <a:pt x="73" y="184"/>
                  </a:lnTo>
                  <a:lnTo>
                    <a:pt x="35" y="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21803" y="788429"/>
            <a:ext cx="649899" cy="629935"/>
            <a:chOff x="1762125" y="1631951"/>
            <a:chExt cx="2894013" cy="2805112"/>
          </a:xfrm>
          <a:solidFill>
            <a:schemeClr val="accent1"/>
          </a:solidFill>
        </p:grpSpPr>
        <p:sp>
          <p:nvSpPr>
            <p:cNvPr id="151" name="Freeform 14"/>
            <p:cNvSpPr>
              <a:spLocks noEditPoints="1"/>
            </p:cNvSpPr>
            <p:nvPr/>
          </p:nvSpPr>
          <p:spPr bwMode="auto">
            <a:xfrm>
              <a:off x="3052763" y="2833688"/>
              <a:ext cx="1603375" cy="1603375"/>
            </a:xfrm>
            <a:custGeom>
              <a:avLst/>
              <a:gdLst>
                <a:gd name="T0" fmla="*/ 725 w 2021"/>
                <a:gd name="T1" fmla="*/ 185 h 2018"/>
                <a:gd name="T2" fmla="*/ 561 w 2021"/>
                <a:gd name="T3" fmla="*/ 237 h 2018"/>
                <a:gd name="T4" fmla="*/ 415 w 2021"/>
                <a:gd name="T5" fmla="*/ 330 h 2018"/>
                <a:gd name="T6" fmla="*/ 295 w 2021"/>
                <a:gd name="T7" fmla="*/ 459 h 2018"/>
                <a:gd name="T8" fmla="*/ 216 w 2021"/>
                <a:gd name="T9" fmla="*/ 611 h 2018"/>
                <a:gd name="T10" fmla="*/ 179 w 2021"/>
                <a:gd name="T11" fmla="*/ 780 h 2018"/>
                <a:gd name="T12" fmla="*/ 186 w 2021"/>
                <a:gd name="T13" fmla="*/ 956 h 2018"/>
                <a:gd name="T14" fmla="*/ 238 w 2021"/>
                <a:gd name="T15" fmla="*/ 1121 h 2018"/>
                <a:gd name="T16" fmla="*/ 332 w 2021"/>
                <a:gd name="T17" fmla="*/ 1266 h 2018"/>
                <a:gd name="T18" fmla="*/ 461 w 2021"/>
                <a:gd name="T19" fmla="*/ 1384 h 2018"/>
                <a:gd name="T20" fmla="*/ 614 w 2021"/>
                <a:gd name="T21" fmla="*/ 1464 h 2018"/>
                <a:gd name="T22" fmla="*/ 783 w 2021"/>
                <a:gd name="T23" fmla="*/ 1502 h 2018"/>
                <a:gd name="T24" fmla="*/ 959 w 2021"/>
                <a:gd name="T25" fmla="*/ 1494 h 2018"/>
                <a:gd name="T26" fmla="*/ 1122 w 2021"/>
                <a:gd name="T27" fmla="*/ 1442 h 2018"/>
                <a:gd name="T28" fmla="*/ 1268 w 2021"/>
                <a:gd name="T29" fmla="*/ 1349 h 2018"/>
                <a:gd name="T30" fmla="*/ 1312 w 2021"/>
                <a:gd name="T31" fmla="*/ 1309 h 2018"/>
                <a:gd name="T32" fmla="*/ 1425 w 2021"/>
                <a:gd name="T33" fmla="*/ 1158 h 2018"/>
                <a:gd name="T34" fmla="*/ 1490 w 2021"/>
                <a:gd name="T35" fmla="*/ 988 h 2018"/>
                <a:gd name="T36" fmla="*/ 1506 w 2021"/>
                <a:gd name="T37" fmla="*/ 809 h 2018"/>
                <a:gd name="T38" fmla="*/ 1474 w 2021"/>
                <a:gd name="T39" fmla="*/ 632 h 2018"/>
                <a:gd name="T40" fmla="*/ 1393 w 2021"/>
                <a:gd name="T41" fmla="*/ 467 h 2018"/>
                <a:gd name="T42" fmla="*/ 1269 w 2021"/>
                <a:gd name="T43" fmla="*/ 330 h 2018"/>
                <a:gd name="T44" fmla="*/ 1122 w 2021"/>
                <a:gd name="T45" fmla="*/ 237 h 2018"/>
                <a:gd name="T46" fmla="*/ 959 w 2021"/>
                <a:gd name="T47" fmla="*/ 185 h 2018"/>
                <a:gd name="T48" fmla="*/ 841 w 2021"/>
                <a:gd name="T49" fmla="*/ 0 h 2018"/>
                <a:gd name="T50" fmla="*/ 1039 w 2021"/>
                <a:gd name="T51" fmla="*/ 23 h 2018"/>
                <a:gd name="T52" fmla="*/ 1223 w 2021"/>
                <a:gd name="T53" fmla="*/ 90 h 2018"/>
                <a:gd name="T54" fmla="*/ 1387 w 2021"/>
                <a:gd name="T55" fmla="*/ 199 h 2018"/>
                <a:gd name="T56" fmla="*/ 1528 w 2021"/>
                <a:gd name="T57" fmla="*/ 354 h 2018"/>
                <a:gd name="T58" fmla="*/ 1625 w 2021"/>
                <a:gd name="T59" fmla="*/ 535 h 2018"/>
                <a:gd name="T60" fmla="*/ 1675 w 2021"/>
                <a:gd name="T61" fmla="*/ 731 h 2018"/>
                <a:gd name="T62" fmla="*/ 1677 w 2021"/>
                <a:gd name="T63" fmla="*/ 932 h 2018"/>
                <a:gd name="T64" fmla="*/ 1631 w 2021"/>
                <a:gd name="T65" fmla="*/ 1129 h 2018"/>
                <a:gd name="T66" fmla="*/ 1537 w 2021"/>
                <a:gd name="T67" fmla="*/ 1312 h 2018"/>
                <a:gd name="T68" fmla="*/ 1591 w 2021"/>
                <a:gd name="T69" fmla="*/ 1429 h 2018"/>
                <a:gd name="T70" fmla="*/ 1679 w 2021"/>
                <a:gd name="T71" fmla="*/ 1443 h 2018"/>
                <a:gd name="T72" fmla="*/ 1971 w 2021"/>
                <a:gd name="T73" fmla="*/ 1719 h 2018"/>
                <a:gd name="T74" fmla="*/ 2016 w 2021"/>
                <a:gd name="T75" fmla="*/ 1799 h 2018"/>
                <a:gd name="T76" fmla="*/ 2016 w 2021"/>
                <a:gd name="T77" fmla="*/ 1888 h 2018"/>
                <a:gd name="T78" fmla="*/ 1970 w 2021"/>
                <a:gd name="T79" fmla="*/ 1968 h 2018"/>
                <a:gd name="T80" fmla="*/ 1899 w 2021"/>
                <a:gd name="T81" fmla="*/ 2011 h 2018"/>
                <a:gd name="T82" fmla="*/ 1820 w 2021"/>
                <a:gd name="T83" fmla="*/ 2016 h 2018"/>
                <a:gd name="T84" fmla="*/ 1743 w 2021"/>
                <a:gd name="T85" fmla="*/ 1986 h 2018"/>
                <a:gd name="T86" fmla="*/ 1462 w 2021"/>
                <a:gd name="T87" fmla="*/ 1703 h 2018"/>
                <a:gd name="T88" fmla="*/ 1431 w 2021"/>
                <a:gd name="T89" fmla="*/ 1618 h 2018"/>
                <a:gd name="T90" fmla="*/ 1371 w 2021"/>
                <a:gd name="T91" fmla="*/ 1493 h 2018"/>
                <a:gd name="T92" fmla="*/ 1190 w 2021"/>
                <a:gd name="T93" fmla="*/ 1605 h 2018"/>
                <a:gd name="T94" fmla="*/ 985 w 2021"/>
                <a:gd name="T95" fmla="*/ 1667 h 2018"/>
                <a:gd name="T96" fmla="*/ 775 w 2021"/>
                <a:gd name="T97" fmla="*/ 1677 h 2018"/>
                <a:gd name="T98" fmla="*/ 580 w 2021"/>
                <a:gd name="T99" fmla="*/ 1639 h 2018"/>
                <a:gd name="T100" fmla="*/ 403 w 2021"/>
                <a:gd name="T101" fmla="*/ 1557 h 2018"/>
                <a:gd name="T102" fmla="*/ 247 w 2021"/>
                <a:gd name="T103" fmla="*/ 1433 h 2018"/>
                <a:gd name="T104" fmla="*/ 124 w 2021"/>
                <a:gd name="T105" fmla="*/ 1277 h 2018"/>
                <a:gd name="T106" fmla="*/ 41 w 2021"/>
                <a:gd name="T107" fmla="*/ 1100 h 2018"/>
                <a:gd name="T108" fmla="*/ 2 w 2021"/>
                <a:gd name="T109" fmla="*/ 906 h 2018"/>
                <a:gd name="T110" fmla="*/ 11 w 2021"/>
                <a:gd name="T111" fmla="*/ 706 h 2018"/>
                <a:gd name="T112" fmla="*/ 64 w 2021"/>
                <a:gd name="T113" fmla="*/ 518 h 2018"/>
                <a:gd name="T114" fmla="*/ 160 w 2021"/>
                <a:gd name="T115" fmla="*/ 346 h 2018"/>
                <a:gd name="T116" fmla="*/ 296 w 2021"/>
                <a:gd name="T117" fmla="*/ 199 h 2018"/>
                <a:gd name="T118" fmla="*/ 460 w 2021"/>
                <a:gd name="T119" fmla="*/ 90 h 2018"/>
                <a:gd name="T120" fmla="*/ 645 w 2021"/>
                <a:gd name="T121" fmla="*/ 23 h 2018"/>
                <a:gd name="T122" fmla="*/ 841 w 2021"/>
                <a:gd name="T123" fmla="*/ 0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1" h="2018">
                  <a:moveTo>
                    <a:pt x="841" y="175"/>
                  </a:moveTo>
                  <a:lnTo>
                    <a:pt x="783" y="177"/>
                  </a:lnTo>
                  <a:lnTo>
                    <a:pt x="725" y="185"/>
                  </a:lnTo>
                  <a:lnTo>
                    <a:pt x="669" y="197"/>
                  </a:lnTo>
                  <a:lnTo>
                    <a:pt x="614" y="215"/>
                  </a:lnTo>
                  <a:lnTo>
                    <a:pt x="561" y="237"/>
                  </a:lnTo>
                  <a:lnTo>
                    <a:pt x="510" y="263"/>
                  </a:lnTo>
                  <a:lnTo>
                    <a:pt x="461" y="294"/>
                  </a:lnTo>
                  <a:lnTo>
                    <a:pt x="415" y="330"/>
                  </a:lnTo>
                  <a:lnTo>
                    <a:pt x="372" y="370"/>
                  </a:lnTo>
                  <a:lnTo>
                    <a:pt x="332" y="413"/>
                  </a:lnTo>
                  <a:lnTo>
                    <a:pt x="295" y="459"/>
                  </a:lnTo>
                  <a:lnTo>
                    <a:pt x="264" y="508"/>
                  </a:lnTo>
                  <a:lnTo>
                    <a:pt x="238" y="558"/>
                  </a:lnTo>
                  <a:lnTo>
                    <a:pt x="216" y="611"/>
                  </a:lnTo>
                  <a:lnTo>
                    <a:pt x="199" y="667"/>
                  </a:lnTo>
                  <a:lnTo>
                    <a:pt x="186" y="723"/>
                  </a:lnTo>
                  <a:lnTo>
                    <a:pt x="179" y="780"/>
                  </a:lnTo>
                  <a:lnTo>
                    <a:pt x="176" y="839"/>
                  </a:lnTo>
                  <a:lnTo>
                    <a:pt x="179" y="899"/>
                  </a:lnTo>
                  <a:lnTo>
                    <a:pt x="186" y="956"/>
                  </a:lnTo>
                  <a:lnTo>
                    <a:pt x="199" y="1012"/>
                  </a:lnTo>
                  <a:lnTo>
                    <a:pt x="216" y="1068"/>
                  </a:lnTo>
                  <a:lnTo>
                    <a:pt x="238" y="1121"/>
                  </a:lnTo>
                  <a:lnTo>
                    <a:pt x="264" y="1171"/>
                  </a:lnTo>
                  <a:lnTo>
                    <a:pt x="295" y="1220"/>
                  </a:lnTo>
                  <a:lnTo>
                    <a:pt x="332" y="1266"/>
                  </a:lnTo>
                  <a:lnTo>
                    <a:pt x="372" y="1309"/>
                  </a:lnTo>
                  <a:lnTo>
                    <a:pt x="415" y="1349"/>
                  </a:lnTo>
                  <a:lnTo>
                    <a:pt x="461" y="1384"/>
                  </a:lnTo>
                  <a:lnTo>
                    <a:pt x="510" y="1415"/>
                  </a:lnTo>
                  <a:lnTo>
                    <a:pt x="561" y="1442"/>
                  </a:lnTo>
                  <a:lnTo>
                    <a:pt x="614" y="1464"/>
                  </a:lnTo>
                  <a:lnTo>
                    <a:pt x="669" y="1482"/>
                  </a:lnTo>
                  <a:lnTo>
                    <a:pt x="725" y="1494"/>
                  </a:lnTo>
                  <a:lnTo>
                    <a:pt x="783" y="1502"/>
                  </a:lnTo>
                  <a:lnTo>
                    <a:pt x="841" y="1504"/>
                  </a:lnTo>
                  <a:lnTo>
                    <a:pt x="900" y="1502"/>
                  </a:lnTo>
                  <a:lnTo>
                    <a:pt x="959" y="1494"/>
                  </a:lnTo>
                  <a:lnTo>
                    <a:pt x="1015" y="1482"/>
                  </a:lnTo>
                  <a:lnTo>
                    <a:pt x="1069" y="1464"/>
                  </a:lnTo>
                  <a:lnTo>
                    <a:pt x="1122" y="1442"/>
                  </a:lnTo>
                  <a:lnTo>
                    <a:pt x="1174" y="1415"/>
                  </a:lnTo>
                  <a:lnTo>
                    <a:pt x="1223" y="1384"/>
                  </a:lnTo>
                  <a:lnTo>
                    <a:pt x="1268" y="1349"/>
                  </a:lnTo>
                  <a:lnTo>
                    <a:pt x="1312" y="1309"/>
                  </a:lnTo>
                  <a:lnTo>
                    <a:pt x="1312" y="1309"/>
                  </a:lnTo>
                  <a:lnTo>
                    <a:pt x="1312" y="1309"/>
                  </a:lnTo>
                  <a:lnTo>
                    <a:pt x="1355" y="1262"/>
                  </a:lnTo>
                  <a:lnTo>
                    <a:pt x="1393" y="1211"/>
                  </a:lnTo>
                  <a:lnTo>
                    <a:pt x="1425" y="1158"/>
                  </a:lnTo>
                  <a:lnTo>
                    <a:pt x="1453" y="1104"/>
                  </a:lnTo>
                  <a:lnTo>
                    <a:pt x="1474" y="1047"/>
                  </a:lnTo>
                  <a:lnTo>
                    <a:pt x="1490" y="988"/>
                  </a:lnTo>
                  <a:lnTo>
                    <a:pt x="1500" y="929"/>
                  </a:lnTo>
                  <a:lnTo>
                    <a:pt x="1506" y="870"/>
                  </a:lnTo>
                  <a:lnTo>
                    <a:pt x="1506" y="809"/>
                  </a:lnTo>
                  <a:lnTo>
                    <a:pt x="1500" y="749"/>
                  </a:lnTo>
                  <a:lnTo>
                    <a:pt x="1490" y="690"/>
                  </a:lnTo>
                  <a:lnTo>
                    <a:pt x="1474" y="632"/>
                  </a:lnTo>
                  <a:lnTo>
                    <a:pt x="1453" y="575"/>
                  </a:lnTo>
                  <a:lnTo>
                    <a:pt x="1425" y="520"/>
                  </a:lnTo>
                  <a:lnTo>
                    <a:pt x="1393" y="467"/>
                  </a:lnTo>
                  <a:lnTo>
                    <a:pt x="1355" y="417"/>
                  </a:lnTo>
                  <a:lnTo>
                    <a:pt x="1312" y="370"/>
                  </a:lnTo>
                  <a:lnTo>
                    <a:pt x="1269" y="330"/>
                  </a:lnTo>
                  <a:lnTo>
                    <a:pt x="1223" y="294"/>
                  </a:lnTo>
                  <a:lnTo>
                    <a:pt x="1174" y="263"/>
                  </a:lnTo>
                  <a:lnTo>
                    <a:pt x="1122" y="237"/>
                  </a:lnTo>
                  <a:lnTo>
                    <a:pt x="1069" y="215"/>
                  </a:lnTo>
                  <a:lnTo>
                    <a:pt x="1015" y="197"/>
                  </a:lnTo>
                  <a:lnTo>
                    <a:pt x="959" y="185"/>
                  </a:lnTo>
                  <a:lnTo>
                    <a:pt x="900" y="177"/>
                  </a:lnTo>
                  <a:lnTo>
                    <a:pt x="841" y="175"/>
                  </a:lnTo>
                  <a:close/>
                  <a:moveTo>
                    <a:pt x="841" y="0"/>
                  </a:moveTo>
                  <a:lnTo>
                    <a:pt x="909" y="2"/>
                  </a:lnTo>
                  <a:lnTo>
                    <a:pt x="974" y="9"/>
                  </a:lnTo>
                  <a:lnTo>
                    <a:pt x="1039" y="23"/>
                  </a:lnTo>
                  <a:lnTo>
                    <a:pt x="1102" y="40"/>
                  </a:lnTo>
                  <a:lnTo>
                    <a:pt x="1164" y="62"/>
                  </a:lnTo>
                  <a:lnTo>
                    <a:pt x="1223" y="90"/>
                  </a:lnTo>
                  <a:lnTo>
                    <a:pt x="1280" y="122"/>
                  </a:lnTo>
                  <a:lnTo>
                    <a:pt x="1336" y="159"/>
                  </a:lnTo>
                  <a:lnTo>
                    <a:pt x="1387" y="199"/>
                  </a:lnTo>
                  <a:lnTo>
                    <a:pt x="1436" y="245"/>
                  </a:lnTo>
                  <a:lnTo>
                    <a:pt x="1485" y="298"/>
                  </a:lnTo>
                  <a:lnTo>
                    <a:pt x="1528" y="354"/>
                  </a:lnTo>
                  <a:lnTo>
                    <a:pt x="1565" y="411"/>
                  </a:lnTo>
                  <a:lnTo>
                    <a:pt x="1599" y="472"/>
                  </a:lnTo>
                  <a:lnTo>
                    <a:pt x="1625" y="535"/>
                  </a:lnTo>
                  <a:lnTo>
                    <a:pt x="1647" y="599"/>
                  </a:lnTo>
                  <a:lnTo>
                    <a:pt x="1664" y="664"/>
                  </a:lnTo>
                  <a:lnTo>
                    <a:pt x="1675" y="731"/>
                  </a:lnTo>
                  <a:lnTo>
                    <a:pt x="1682" y="798"/>
                  </a:lnTo>
                  <a:lnTo>
                    <a:pt x="1682" y="865"/>
                  </a:lnTo>
                  <a:lnTo>
                    <a:pt x="1677" y="932"/>
                  </a:lnTo>
                  <a:lnTo>
                    <a:pt x="1667" y="999"/>
                  </a:lnTo>
                  <a:lnTo>
                    <a:pt x="1652" y="1064"/>
                  </a:lnTo>
                  <a:lnTo>
                    <a:pt x="1631" y="1129"/>
                  </a:lnTo>
                  <a:lnTo>
                    <a:pt x="1605" y="1192"/>
                  </a:lnTo>
                  <a:lnTo>
                    <a:pt x="1574" y="1253"/>
                  </a:lnTo>
                  <a:lnTo>
                    <a:pt x="1537" y="1312"/>
                  </a:lnTo>
                  <a:lnTo>
                    <a:pt x="1495" y="1368"/>
                  </a:lnTo>
                  <a:lnTo>
                    <a:pt x="1561" y="1434"/>
                  </a:lnTo>
                  <a:lnTo>
                    <a:pt x="1591" y="1429"/>
                  </a:lnTo>
                  <a:lnTo>
                    <a:pt x="1621" y="1429"/>
                  </a:lnTo>
                  <a:lnTo>
                    <a:pt x="1651" y="1433"/>
                  </a:lnTo>
                  <a:lnTo>
                    <a:pt x="1679" y="1443"/>
                  </a:lnTo>
                  <a:lnTo>
                    <a:pt x="1706" y="1458"/>
                  </a:lnTo>
                  <a:lnTo>
                    <a:pt x="1730" y="1478"/>
                  </a:lnTo>
                  <a:lnTo>
                    <a:pt x="1971" y="1719"/>
                  </a:lnTo>
                  <a:lnTo>
                    <a:pt x="1991" y="1743"/>
                  </a:lnTo>
                  <a:lnTo>
                    <a:pt x="2007" y="1770"/>
                  </a:lnTo>
                  <a:lnTo>
                    <a:pt x="2016" y="1799"/>
                  </a:lnTo>
                  <a:lnTo>
                    <a:pt x="2021" y="1828"/>
                  </a:lnTo>
                  <a:lnTo>
                    <a:pt x="2021" y="1858"/>
                  </a:lnTo>
                  <a:lnTo>
                    <a:pt x="2016" y="1888"/>
                  </a:lnTo>
                  <a:lnTo>
                    <a:pt x="2007" y="1917"/>
                  </a:lnTo>
                  <a:lnTo>
                    <a:pt x="1991" y="1943"/>
                  </a:lnTo>
                  <a:lnTo>
                    <a:pt x="1970" y="1968"/>
                  </a:lnTo>
                  <a:lnTo>
                    <a:pt x="1949" y="1986"/>
                  </a:lnTo>
                  <a:lnTo>
                    <a:pt x="1925" y="2001"/>
                  </a:lnTo>
                  <a:lnTo>
                    <a:pt x="1899" y="2011"/>
                  </a:lnTo>
                  <a:lnTo>
                    <a:pt x="1873" y="2016"/>
                  </a:lnTo>
                  <a:lnTo>
                    <a:pt x="1846" y="2018"/>
                  </a:lnTo>
                  <a:lnTo>
                    <a:pt x="1820" y="2016"/>
                  </a:lnTo>
                  <a:lnTo>
                    <a:pt x="1793" y="2011"/>
                  </a:lnTo>
                  <a:lnTo>
                    <a:pt x="1768" y="2001"/>
                  </a:lnTo>
                  <a:lnTo>
                    <a:pt x="1743" y="1986"/>
                  </a:lnTo>
                  <a:lnTo>
                    <a:pt x="1721" y="1968"/>
                  </a:lnTo>
                  <a:lnTo>
                    <a:pt x="1481" y="1727"/>
                  </a:lnTo>
                  <a:lnTo>
                    <a:pt x="1462" y="1703"/>
                  </a:lnTo>
                  <a:lnTo>
                    <a:pt x="1446" y="1676"/>
                  </a:lnTo>
                  <a:lnTo>
                    <a:pt x="1436" y="1647"/>
                  </a:lnTo>
                  <a:lnTo>
                    <a:pt x="1431" y="1618"/>
                  </a:lnTo>
                  <a:lnTo>
                    <a:pt x="1432" y="1588"/>
                  </a:lnTo>
                  <a:lnTo>
                    <a:pt x="1436" y="1558"/>
                  </a:lnTo>
                  <a:lnTo>
                    <a:pt x="1371" y="1493"/>
                  </a:lnTo>
                  <a:lnTo>
                    <a:pt x="1313" y="1536"/>
                  </a:lnTo>
                  <a:lnTo>
                    <a:pt x="1253" y="1573"/>
                  </a:lnTo>
                  <a:lnTo>
                    <a:pt x="1190" y="1605"/>
                  </a:lnTo>
                  <a:lnTo>
                    <a:pt x="1123" y="1632"/>
                  </a:lnTo>
                  <a:lnTo>
                    <a:pt x="1056" y="1653"/>
                  </a:lnTo>
                  <a:lnTo>
                    <a:pt x="985" y="1667"/>
                  </a:lnTo>
                  <a:lnTo>
                    <a:pt x="914" y="1677"/>
                  </a:lnTo>
                  <a:lnTo>
                    <a:pt x="841" y="1679"/>
                  </a:lnTo>
                  <a:lnTo>
                    <a:pt x="775" y="1677"/>
                  </a:lnTo>
                  <a:lnTo>
                    <a:pt x="709" y="1669"/>
                  </a:lnTo>
                  <a:lnTo>
                    <a:pt x="645" y="1656"/>
                  </a:lnTo>
                  <a:lnTo>
                    <a:pt x="580" y="1639"/>
                  </a:lnTo>
                  <a:lnTo>
                    <a:pt x="520" y="1616"/>
                  </a:lnTo>
                  <a:lnTo>
                    <a:pt x="460" y="1589"/>
                  </a:lnTo>
                  <a:lnTo>
                    <a:pt x="403" y="1557"/>
                  </a:lnTo>
                  <a:lnTo>
                    <a:pt x="348" y="1520"/>
                  </a:lnTo>
                  <a:lnTo>
                    <a:pt x="296" y="1479"/>
                  </a:lnTo>
                  <a:lnTo>
                    <a:pt x="247" y="1433"/>
                  </a:lnTo>
                  <a:lnTo>
                    <a:pt x="201" y="1384"/>
                  </a:lnTo>
                  <a:lnTo>
                    <a:pt x="160" y="1333"/>
                  </a:lnTo>
                  <a:lnTo>
                    <a:pt x="124" y="1277"/>
                  </a:lnTo>
                  <a:lnTo>
                    <a:pt x="91" y="1220"/>
                  </a:lnTo>
                  <a:lnTo>
                    <a:pt x="64" y="1161"/>
                  </a:lnTo>
                  <a:lnTo>
                    <a:pt x="41" y="1100"/>
                  </a:lnTo>
                  <a:lnTo>
                    <a:pt x="23" y="1037"/>
                  </a:lnTo>
                  <a:lnTo>
                    <a:pt x="11" y="973"/>
                  </a:lnTo>
                  <a:lnTo>
                    <a:pt x="2" y="906"/>
                  </a:lnTo>
                  <a:lnTo>
                    <a:pt x="0" y="839"/>
                  </a:lnTo>
                  <a:lnTo>
                    <a:pt x="2" y="773"/>
                  </a:lnTo>
                  <a:lnTo>
                    <a:pt x="11" y="706"/>
                  </a:lnTo>
                  <a:lnTo>
                    <a:pt x="23" y="642"/>
                  </a:lnTo>
                  <a:lnTo>
                    <a:pt x="41" y="579"/>
                  </a:lnTo>
                  <a:lnTo>
                    <a:pt x="64" y="518"/>
                  </a:lnTo>
                  <a:lnTo>
                    <a:pt x="91" y="458"/>
                  </a:lnTo>
                  <a:lnTo>
                    <a:pt x="124" y="402"/>
                  </a:lnTo>
                  <a:lnTo>
                    <a:pt x="160" y="346"/>
                  </a:lnTo>
                  <a:lnTo>
                    <a:pt x="201" y="294"/>
                  </a:lnTo>
                  <a:lnTo>
                    <a:pt x="247" y="245"/>
                  </a:lnTo>
                  <a:lnTo>
                    <a:pt x="296" y="199"/>
                  </a:lnTo>
                  <a:lnTo>
                    <a:pt x="348" y="159"/>
                  </a:lnTo>
                  <a:lnTo>
                    <a:pt x="403" y="122"/>
                  </a:lnTo>
                  <a:lnTo>
                    <a:pt x="460" y="90"/>
                  </a:lnTo>
                  <a:lnTo>
                    <a:pt x="520" y="62"/>
                  </a:lnTo>
                  <a:lnTo>
                    <a:pt x="580" y="40"/>
                  </a:lnTo>
                  <a:lnTo>
                    <a:pt x="645" y="23"/>
                  </a:lnTo>
                  <a:lnTo>
                    <a:pt x="709" y="9"/>
                  </a:lnTo>
                  <a:lnTo>
                    <a:pt x="775" y="2"/>
                  </a:lnTo>
                  <a:lnTo>
                    <a:pt x="8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1762125" y="1631951"/>
              <a:ext cx="2720975" cy="2525713"/>
            </a:xfrm>
            <a:custGeom>
              <a:avLst/>
              <a:gdLst>
                <a:gd name="connsiteX0" fmla="*/ 1360938 w 2720975"/>
                <a:gd name="connsiteY0" fmla="*/ 447675 h 2525713"/>
                <a:gd name="connsiteX1" fmla="*/ 1376026 w 2720975"/>
                <a:gd name="connsiteY1" fmla="*/ 449263 h 2525713"/>
                <a:gd name="connsiteX2" fmla="*/ 1391114 w 2720975"/>
                <a:gd name="connsiteY2" fmla="*/ 454025 h 2525713"/>
                <a:gd name="connsiteX3" fmla="*/ 1405408 w 2720975"/>
                <a:gd name="connsiteY3" fmla="*/ 464344 h 2525713"/>
                <a:gd name="connsiteX4" fmla="*/ 2119313 w 2720975"/>
                <a:gd name="connsiteY4" fmla="*/ 1078707 h 2525713"/>
                <a:gd name="connsiteX5" fmla="*/ 2066108 w 2720975"/>
                <a:gd name="connsiteY5" fmla="*/ 1069975 h 2525713"/>
                <a:gd name="connsiteX6" fmla="*/ 2012902 w 2720975"/>
                <a:gd name="connsiteY6" fmla="*/ 1064419 h 2525713"/>
                <a:gd name="connsiteX7" fmla="*/ 1958109 w 2720975"/>
                <a:gd name="connsiteY7" fmla="*/ 1062038 h 2525713"/>
                <a:gd name="connsiteX8" fmla="*/ 1900139 w 2720975"/>
                <a:gd name="connsiteY8" fmla="*/ 1064419 h 2525713"/>
                <a:gd name="connsiteX9" fmla="*/ 1842169 w 2720975"/>
                <a:gd name="connsiteY9" fmla="*/ 1070769 h 2525713"/>
                <a:gd name="connsiteX10" fmla="*/ 1785787 w 2720975"/>
                <a:gd name="connsiteY10" fmla="*/ 1081088 h 2525713"/>
                <a:gd name="connsiteX11" fmla="*/ 1730199 w 2720975"/>
                <a:gd name="connsiteY11" fmla="*/ 1095375 h 2525713"/>
                <a:gd name="connsiteX12" fmla="*/ 1675406 w 2720975"/>
                <a:gd name="connsiteY12" fmla="*/ 1112838 h 2525713"/>
                <a:gd name="connsiteX13" fmla="*/ 1622994 w 2720975"/>
                <a:gd name="connsiteY13" fmla="*/ 1134269 h 2525713"/>
                <a:gd name="connsiteX14" fmla="*/ 1572171 w 2720975"/>
                <a:gd name="connsiteY14" fmla="*/ 1160463 h 2525713"/>
                <a:gd name="connsiteX15" fmla="*/ 1522936 w 2720975"/>
                <a:gd name="connsiteY15" fmla="*/ 1189832 h 2525713"/>
                <a:gd name="connsiteX16" fmla="*/ 1475290 w 2720975"/>
                <a:gd name="connsiteY16" fmla="*/ 1222375 h 2525713"/>
                <a:gd name="connsiteX17" fmla="*/ 1430025 w 2720975"/>
                <a:gd name="connsiteY17" fmla="*/ 1258888 h 2525713"/>
                <a:gd name="connsiteX18" fmla="*/ 1387938 w 2720975"/>
                <a:gd name="connsiteY18" fmla="*/ 1298575 h 2525713"/>
                <a:gd name="connsiteX19" fmla="*/ 1353791 w 2720975"/>
                <a:gd name="connsiteY19" fmla="*/ 1334294 h 2525713"/>
                <a:gd name="connsiteX20" fmla="*/ 1322026 w 2720975"/>
                <a:gd name="connsiteY20" fmla="*/ 1373188 h 2525713"/>
                <a:gd name="connsiteX21" fmla="*/ 1294233 w 2720975"/>
                <a:gd name="connsiteY21" fmla="*/ 1412875 h 2525713"/>
                <a:gd name="connsiteX22" fmla="*/ 1267233 w 2720975"/>
                <a:gd name="connsiteY22" fmla="*/ 1452563 h 2525713"/>
                <a:gd name="connsiteX23" fmla="*/ 1267233 w 2720975"/>
                <a:gd name="connsiteY23" fmla="*/ 1282700 h 2525713"/>
                <a:gd name="connsiteX24" fmla="*/ 1264850 w 2720975"/>
                <a:gd name="connsiteY24" fmla="*/ 1264444 h 2525713"/>
                <a:gd name="connsiteX25" fmla="*/ 1257703 w 2720975"/>
                <a:gd name="connsiteY25" fmla="*/ 1247775 h 2525713"/>
                <a:gd name="connsiteX26" fmla="*/ 1246586 w 2720975"/>
                <a:gd name="connsiteY26" fmla="*/ 1233488 h 2525713"/>
                <a:gd name="connsiteX27" fmla="*/ 1232292 w 2720975"/>
                <a:gd name="connsiteY27" fmla="*/ 1223169 h 2525713"/>
                <a:gd name="connsiteX28" fmla="*/ 1215616 w 2720975"/>
                <a:gd name="connsiteY28" fmla="*/ 1216025 h 2525713"/>
                <a:gd name="connsiteX29" fmla="*/ 1197351 w 2720975"/>
                <a:gd name="connsiteY29" fmla="*/ 1213644 h 2525713"/>
                <a:gd name="connsiteX30" fmla="*/ 912265 w 2720975"/>
                <a:gd name="connsiteY30" fmla="*/ 1213644 h 2525713"/>
                <a:gd name="connsiteX31" fmla="*/ 893207 w 2720975"/>
                <a:gd name="connsiteY31" fmla="*/ 1216025 h 2525713"/>
                <a:gd name="connsiteX32" fmla="*/ 876531 w 2720975"/>
                <a:gd name="connsiteY32" fmla="*/ 1223169 h 2525713"/>
                <a:gd name="connsiteX33" fmla="*/ 863031 w 2720975"/>
                <a:gd name="connsiteY33" fmla="*/ 1233488 h 2525713"/>
                <a:gd name="connsiteX34" fmla="*/ 851119 w 2720975"/>
                <a:gd name="connsiteY34" fmla="*/ 1247775 h 2525713"/>
                <a:gd name="connsiteX35" fmla="*/ 844766 w 2720975"/>
                <a:gd name="connsiteY35" fmla="*/ 1264444 h 2525713"/>
                <a:gd name="connsiteX36" fmla="*/ 842384 w 2720975"/>
                <a:gd name="connsiteY36" fmla="*/ 1282700 h 2525713"/>
                <a:gd name="connsiteX37" fmla="*/ 842384 w 2720975"/>
                <a:gd name="connsiteY37" fmla="*/ 1567657 h 2525713"/>
                <a:gd name="connsiteX38" fmla="*/ 844766 w 2720975"/>
                <a:gd name="connsiteY38" fmla="*/ 1585913 h 2525713"/>
                <a:gd name="connsiteX39" fmla="*/ 851119 w 2720975"/>
                <a:gd name="connsiteY39" fmla="*/ 1602582 h 2525713"/>
                <a:gd name="connsiteX40" fmla="*/ 863031 w 2720975"/>
                <a:gd name="connsiteY40" fmla="*/ 1616869 h 2525713"/>
                <a:gd name="connsiteX41" fmla="*/ 876531 w 2720975"/>
                <a:gd name="connsiteY41" fmla="*/ 1627982 h 2525713"/>
                <a:gd name="connsiteX42" fmla="*/ 893207 w 2720975"/>
                <a:gd name="connsiteY42" fmla="*/ 1635125 h 2525713"/>
                <a:gd name="connsiteX43" fmla="*/ 912265 w 2720975"/>
                <a:gd name="connsiteY43" fmla="*/ 1637507 h 2525713"/>
                <a:gd name="connsiteX44" fmla="*/ 1184645 w 2720975"/>
                <a:gd name="connsiteY44" fmla="*/ 1637507 h 2525713"/>
                <a:gd name="connsiteX45" fmla="*/ 1169557 w 2720975"/>
                <a:gd name="connsiteY45" fmla="*/ 1698625 h 2525713"/>
                <a:gd name="connsiteX46" fmla="*/ 1158440 w 2720975"/>
                <a:gd name="connsiteY46" fmla="*/ 1760538 h 2525713"/>
                <a:gd name="connsiteX47" fmla="*/ 1153675 w 2720975"/>
                <a:gd name="connsiteY47" fmla="*/ 1824038 h 2525713"/>
                <a:gd name="connsiteX48" fmla="*/ 912265 w 2720975"/>
                <a:gd name="connsiteY48" fmla="*/ 1824038 h 2525713"/>
                <a:gd name="connsiteX49" fmla="*/ 893207 w 2720975"/>
                <a:gd name="connsiteY49" fmla="*/ 1826419 h 2525713"/>
                <a:gd name="connsiteX50" fmla="*/ 876531 w 2720975"/>
                <a:gd name="connsiteY50" fmla="*/ 1833563 h 2525713"/>
                <a:gd name="connsiteX51" fmla="*/ 863031 w 2720975"/>
                <a:gd name="connsiteY51" fmla="*/ 1843882 h 2525713"/>
                <a:gd name="connsiteX52" fmla="*/ 851119 w 2720975"/>
                <a:gd name="connsiteY52" fmla="*/ 1858169 h 2525713"/>
                <a:gd name="connsiteX53" fmla="*/ 844766 w 2720975"/>
                <a:gd name="connsiteY53" fmla="*/ 1874838 h 2525713"/>
                <a:gd name="connsiteX54" fmla="*/ 842384 w 2720975"/>
                <a:gd name="connsiteY54" fmla="*/ 1893094 h 2525713"/>
                <a:gd name="connsiteX55" fmla="*/ 842384 w 2720975"/>
                <a:gd name="connsiteY55" fmla="*/ 2178051 h 2525713"/>
                <a:gd name="connsiteX56" fmla="*/ 844766 w 2720975"/>
                <a:gd name="connsiteY56" fmla="*/ 2196307 h 2525713"/>
                <a:gd name="connsiteX57" fmla="*/ 851119 w 2720975"/>
                <a:gd name="connsiteY57" fmla="*/ 2212976 h 2525713"/>
                <a:gd name="connsiteX58" fmla="*/ 863031 w 2720975"/>
                <a:gd name="connsiteY58" fmla="*/ 2227263 h 2525713"/>
                <a:gd name="connsiteX59" fmla="*/ 876531 w 2720975"/>
                <a:gd name="connsiteY59" fmla="*/ 2238376 h 2525713"/>
                <a:gd name="connsiteX60" fmla="*/ 893207 w 2720975"/>
                <a:gd name="connsiteY60" fmla="*/ 2245519 h 2525713"/>
                <a:gd name="connsiteX61" fmla="*/ 912265 w 2720975"/>
                <a:gd name="connsiteY61" fmla="*/ 2247901 h 2525713"/>
                <a:gd name="connsiteX62" fmla="*/ 1197351 w 2720975"/>
                <a:gd name="connsiteY62" fmla="*/ 2247901 h 2525713"/>
                <a:gd name="connsiteX63" fmla="*/ 1212439 w 2720975"/>
                <a:gd name="connsiteY63" fmla="*/ 2246313 h 2525713"/>
                <a:gd name="connsiteX64" fmla="*/ 1225939 w 2720975"/>
                <a:gd name="connsiteY64" fmla="*/ 2240757 h 2525713"/>
                <a:gd name="connsiteX65" fmla="*/ 1238645 w 2720975"/>
                <a:gd name="connsiteY65" fmla="*/ 2232819 h 2525713"/>
                <a:gd name="connsiteX66" fmla="*/ 1262468 w 2720975"/>
                <a:gd name="connsiteY66" fmla="*/ 2278063 h 2525713"/>
                <a:gd name="connsiteX67" fmla="*/ 1289468 w 2720975"/>
                <a:gd name="connsiteY67" fmla="*/ 2320132 h 2525713"/>
                <a:gd name="connsiteX68" fmla="*/ 1319644 w 2720975"/>
                <a:gd name="connsiteY68" fmla="*/ 2362201 h 2525713"/>
                <a:gd name="connsiteX69" fmla="*/ 1352203 w 2720975"/>
                <a:gd name="connsiteY69" fmla="*/ 2401094 h 2525713"/>
                <a:gd name="connsiteX70" fmla="*/ 1387938 w 2720975"/>
                <a:gd name="connsiteY70" fmla="*/ 2439194 h 2525713"/>
                <a:gd name="connsiteX71" fmla="*/ 1421290 w 2720975"/>
                <a:gd name="connsiteY71" fmla="*/ 2470151 h 2525713"/>
                <a:gd name="connsiteX72" fmla="*/ 1455437 w 2720975"/>
                <a:gd name="connsiteY72" fmla="*/ 2498726 h 2525713"/>
                <a:gd name="connsiteX73" fmla="*/ 1491172 w 2720975"/>
                <a:gd name="connsiteY73" fmla="*/ 2525713 h 2525713"/>
                <a:gd name="connsiteX74" fmla="*/ 439770 w 2720975"/>
                <a:gd name="connsiteY74" fmla="*/ 2525713 h 2525713"/>
                <a:gd name="connsiteX75" fmla="*/ 421505 w 2720975"/>
                <a:gd name="connsiteY75" fmla="*/ 2523332 h 2525713"/>
                <a:gd name="connsiteX76" fmla="*/ 404829 w 2720975"/>
                <a:gd name="connsiteY76" fmla="*/ 2516188 h 2525713"/>
                <a:gd name="connsiteX77" fmla="*/ 390535 w 2720975"/>
                <a:gd name="connsiteY77" fmla="*/ 2505869 h 2525713"/>
                <a:gd name="connsiteX78" fmla="*/ 379417 w 2720975"/>
                <a:gd name="connsiteY78" fmla="*/ 2491582 h 2525713"/>
                <a:gd name="connsiteX79" fmla="*/ 372270 w 2720975"/>
                <a:gd name="connsiteY79" fmla="*/ 2474913 h 2525713"/>
                <a:gd name="connsiteX80" fmla="*/ 369888 w 2720975"/>
                <a:gd name="connsiteY80" fmla="*/ 2456657 h 2525713"/>
                <a:gd name="connsiteX81" fmla="*/ 369888 w 2720975"/>
                <a:gd name="connsiteY81" fmla="*/ 1309688 h 2525713"/>
                <a:gd name="connsiteX82" fmla="*/ 371476 w 2720975"/>
                <a:gd name="connsiteY82" fmla="*/ 1295400 h 2525713"/>
                <a:gd name="connsiteX83" fmla="*/ 376241 w 2720975"/>
                <a:gd name="connsiteY83" fmla="*/ 1281113 h 2525713"/>
                <a:gd name="connsiteX84" fmla="*/ 383388 w 2720975"/>
                <a:gd name="connsiteY84" fmla="*/ 1267619 h 2525713"/>
                <a:gd name="connsiteX85" fmla="*/ 393711 w 2720975"/>
                <a:gd name="connsiteY85" fmla="*/ 1257300 h 2525713"/>
                <a:gd name="connsiteX86" fmla="*/ 1314879 w 2720975"/>
                <a:gd name="connsiteY86" fmla="*/ 464344 h 2525713"/>
                <a:gd name="connsiteX87" fmla="*/ 1329173 w 2720975"/>
                <a:gd name="connsiteY87" fmla="*/ 454025 h 2525713"/>
                <a:gd name="connsiteX88" fmla="*/ 1344261 w 2720975"/>
                <a:gd name="connsiteY88" fmla="*/ 449263 h 2525713"/>
                <a:gd name="connsiteX89" fmla="*/ 1359694 w 2720975"/>
                <a:gd name="connsiteY89" fmla="*/ 0 h 2525713"/>
                <a:gd name="connsiteX90" fmla="*/ 1361281 w 2720975"/>
                <a:gd name="connsiteY90" fmla="*/ 0 h 2525713"/>
                <a:gd name="connsiteX91" fmla="*/ 1384300 w 2720975"/>
                <a:gd name="connsiteY91" fmla="*/ 1587 h 2525713"/>
                <a:gd name="connsiteX92" fmla="*/ 1408113 w 2720975"/>
                <a:gd name="connsiteY92" fmla="*/ 8726 h 2525713"/>
                <a:gd name="connsiteX93" fmla="*/ 1431131 w 2720975"/>
                <a:gd name="connsiteY93" fmla="*/ 19832 h 2525713"/>
                <a:gd name="connsiteX94" fmla="*/ 1450975 w 2720975"/>
                <a:gd name="connsiteY94" fmla="*/ 33318 h 2525713"/>
                <a:gd name="connsiteX95" fmla="*/ 2672556 w 2720975"/>
                <a:gd name="connsiteY95" fmla="*/ 1082028 h 2525713"/>
                <a:gd name="connsiteX96" fmla="*/ 2690019 w 2720975"/>
                <a:gd name="connsiteY96" fmla="*/ 1100273 h 2525713"/>
                <a:gd name="connsiteX97" fmla="*/ 2703513 w 2720975"/>
                <a:gd name="connsiteY97" fmla="*/ 1120899 h 2525713"/>
                <a:gd name="connsiteX98" fmla="*/ 2713038 w 2720975"/>
                <a:gd name="connsiteY98" fmla="*/ 1142317 h 2525713"/>
                <a:gd name="connsiteX99" fmla="*/ 2719388 w 2720975"/>
                <a:gd name="connsiteY99" fmla="*/ 1165322 h 2525713"/>
                <a:gd name="connsiteX100" fmla="*/ 2720975 w 2720975"/>
                <a:gd name="connsiteY100" fmla="*/ 1189120 h 2525713"/>
                <a:gd name="connsiteX101" fmla="*/ 2718594 w 2720975"/>
                <a:gd name="connsiteY101" fmla="*/ 1212919 h 2525713"/>
                <a:gd name="connsiteX102" fmla="*/ 2712244 w 2720975"/>
                <a:gd name="connsiteY102" fmla="*/ 1236717 h 2525713"/>
                <a:gd name="connsiteX103" fmla="*/ 2701925 w 2720975"/>
                <a:gd name="connsiteY103" fmla="*/ 1258135 h 2525713"/>
                <a:gd name="connsiteX104" fmla="*/ 2687638 w 2720975"/>
                <a:gd name="connsiteY104" fmla="*/ 1278760 h 2525713"/>
                <a:gd name="connsiteX105" fmla="*/ 2669381 w 2720975"/>
                <a:gd name="connsiteY105" fmla="*/ 1296212 h 2525713"/>
                <a:gd name="connsiteX106" fmla="*/ 2648744 w 2720975"/>
                <a:gd name="connsiteY106" fmla="*/ 1309698 h 2525713"/>
                <a:gd name="connsiteX107" fmla="*/ 2628106 w 2720975"/>
                <a:gd name="connsiteY107" fmla="*/ 1320011 h 2525713"/>
                <a:gd name="connsiteX108" fmla="*/ 2605088 w 2720975"/>
                <a:gd name="connsiteY108" fmla="*/ 1324770 h 2525713"/>
                <a:gd name="connsiteX109" fmla="*/ 2581275 w 2720975"/>
                <a:gd name="connsiteY109" fmla="*/ 1327150 h 2525713"/>
                <a:gd name="connsiteX110" fmla="*/ 2557463 w 2720975"/>
                <a:gd name="connsiteY110" fmla="*/ 1324770 h 2525713"/>
                <a:gd name="connsiteX111" fmla="*/ 2534444 w 2720975"/>
                <a:gd name="connsiteY111" fmla="*/ 1318424 h 2525713"/>
                <a:gd name="connsiteX112" fmla="*/ 2511425 w 2720975"/>
                <a:gd name="connsiteY112" fmla="*/ 1308112 h 2525713"/>
                <a:gd name="connsiteX113" fmla="*/ 2489994 w 2720975"/>
                <a:gd name="connsiteY113" fmla="*/ 1293039 h 2525713"/>
                <a:gd name="connsiteX114" fmla="*/ 1361281 w 2720975"/>
                <a:gd name="connsiteY114" fmla="*/ 323657 h 2525713"/>
                <a:gd name="connsiteX115" fmla="*/ 230981 w 2720975"/>
                <a:gd name="connsiteY115" fmla="*/ 1293039 h 2525713"/>
                <a:gd name="connsiteX116" fmla="*/ 209550 w 2720975"/>
                <a:gd name="connsiteY116" fmla="*/ 1308112 h 2525713"/>
                <a:gd name="connsiteX117" fmla="*/ 188119 w 2720975"/>
                <a:gd name="connsiteY117" fmla="*/ 1318424 h 2525713"/>
                <a:gd name="connsiteX118" fmla="*/ 165100 w 2720975"/>
                <a:gd name="connsiteY118" fmla="*/ 1324770 h 2525713"/>
                <a:gd name="connsiteX119" fmla="*/ 141288 w 2720975"/>
                <a:gd name="connsiteY119" fmla="*/ 1327150 h 2525713"/>
                <a:gd name="connsiteX120" fmla="*/ 117475 w 2720975"/>
                <a:gd name="connsiteY120" fmla="*/ 1325564 h 2525713"/>
                <a:gd name="connsiteX121" fmla="*/ 93663 w 2720975"/>
                <a:gd name="connsiteY121" fmla="*/ 1320011 h 2525713"/>
                <a:gd name="connsiteX122" fmla="*/ 72231 w 2720975"/>
                <a:gd name="connsiteY122" fmla="*/ 1309698 h 2525713"/>
                <a:gd name="connsiteX123" fmla="*/ 51594 w 2720975"/>
                <a:gd name="connsiteY123" fmla="*/ 1296212 h 2525713"/>
                <a:gd name="connsiteX124" fmla="*/ 33338 w 2720975"/>
                <a:gd name="connsiteY124" fmla="*/ 1278760 h 2525713"/>
                <a:gd name="connsiteX125" fmla="*/ 19050 w 2720975"/>
                <a:gd name="connsiteY125" fmla="*/ 1258135 h 2525713"/>
                <a:gd name="connsiteX126" fmla="*/ 8731 w 2720975"/>
                <a:gd name="connsiteY126" fmla="*/ 1236717 h 2525713"/>
                <a:gd name="connsiteX127" fmla="*/ 2381 w 2720975"/>
                <a:gd name="connsiteY127" fmla="*/ 1212919 h 2525713"/>
                <a:gd name="connsiteX128" fmla="*/ 0 w 2720975"/>
                <a:gd name="connsiteY128" fmla="*/ 1189120 h 2525713"/>
                <a:gd name="connsiteX129" fmla="*/ 1588 w 2720975"/>
                <a:gd name="connsiteY129" fmla="*/ 1165322 h 2525713"/>
                <a:gd name="connsiteX130" fmla="*/ 7938 w 2720975"/>
                <a:gd name="connsiteY130" fmla="*/ 1142317 h 2525713"/>
                <a:gd name="connsiteX131" fmla="*/ 17463 w 2720975"/>
                <a:gd name="connsiteY131" fmla="*/ 1120899 h 2525713"/>
                <a:gd name="connsiteX132" fmla="*/ 30956 w 2720975"/>
                <a:gd name="connsiteY132" fmla="*/ 1100273 h 2525713"/>
                <a:gd name="connsiteX133" fmla="*/ 48419 w 2720975"/>
                <a:gd name="connsiteY133" fmla="*/ 1082028 h 2525713"/>
                <a:gd name="connsiteX134" fmla="*/ 1270000 w 2720975"/>
                <a:gd name="connsiteY134" fmla="*/ 33318 h 2525713"/>
                <a:gd name="connsiteX135" fmla="*/ 1289844 w 2720975"/>
                <a:gd name="connsiteY135" fmla="*/ 19832 h 2525713"/>
                <a:gd name="connsiteX136" fmla="*/ 1312863 w 2720975"/>
                <a:gd name="connsiteY136" fmla="*/ 8726 h 2525713"/>
                <a:gd name="connsiteX137" fmla="*/ 1336675 w 2720975"/>
                <a:gd name="connsiteY137" fmla="*/ 1587 h 252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2720975" h="2525713">
                  <a:moveTo>
                    <a:pt x="1360938" y="447675"/>
                  </a:moveTo>
                  <a:lnTo>
                    <a:pt x="1376026" y="449263"/>
                  </a:lnTo>
                  <a:lnTo>
                    <a:pt x="1391114" y="454025"/>
                  </a:lnTo>
                  <a:lnTo>
                    <a:pt x="1405408" y="464344"/>
                  </a:lnTo>
                  <a:lnTo>
                    <a:pt x="2119313" y="1078707"/>
                  </a:lnTo>
                  <a:lnTo>
                    <a:pt x="2066108" y="1069975"/>
                  </a:lnTo>
                  <a:lnTo>
                    <a:pt x="2012902" y="1064419"/>
                  </a:lnTo>
                  <a:lnTo>
                    <a:pt x="1958109" y="1062038"/>
                  </a:lnTo>
                  <a:lnTo>
                    <a:pt x="1900139" y="1064419"/>
                  </a:lnTo>
                  <a:lnTo>
                    <a:pt x="1842169" y="1070769"/>
                  </a:lnTo>
                  <a:lnTo>
                    <a:pt x="1785787" y="1081088"/>
                  </a:lnTo>
                  <a:lnTo>
                    <a:pt x="1730199" y="1095375"/>
                  </a:lnTo>
                  <a:lnTo>
                    <a:pt x="1675406" y="1112838"/>
                  </a:lnTo>
                  <a:lnTo>
                    <a:pt x="1622994" y="1134269"/>
                  </a:lnTo>
                  <a:lnTo>
                    <a:pt x="1572171" y="1160463"/>
                  </a:lnTo>
                  <a:lnTo>
                    <a:pt x="1522936" y="1189832"/>
                  </a:lnTo>
                  <a:lnTo>
                    <a:pt x="1475290" y="1222375"/>
                  </a:lnTo>
                  <a:lnTo>
                    <a:pt x="1430025" y="1258888"/>
                  </a:lnTo>
                  <a:lnTo>
                    <a:pt x="1387938" y="1298575"/>
                  </a:lnTo>
                  <a:lnTo>
                    <a:pt x="1353791" y="1334294"/>
                  </a:lnTo>
                  <a:lnTo>
                    <a:pt x="1322026" y="1373188"/>
                  </a:lnTo>
                  <a:lnTo>
                    <a:pt x="1294233" y="1412875"/>
                  </a:lnTo>
                  <a:lnTo>
                    <a:pt x="1267233" y="1452563"/>
                  </a:lnTo>
                  <a:lnTo>
                    <a:pt x="1267233" y="1282700"/>
                  </a:lnTo>
                  <a:lnTo>
                    <a:pt x="1264850" y="1264444"/>
                  </a:lnTo>
                  <a:lnTo>
                    <a:pt x="1257703" y="1247775"/>
                  </a:lnTo>
                  <a:lnTo>
                    <a:pt x="1246586" y="1233488"/>
                  </a:lnTo>
                  <a:lnTo>
                    <a:pt x="1232292" y="1223169"/>
                  </a:lnTo>
                  <a:lnTo>
                    <a:pt x="1215616" y="1216025"/>
                  </a:lnTo>
                  <a:lnTo>
                    <a:pt x="1197351" y="1213644"/>
                  </a:lnTo>
                  <a:lnTo>
                    <a:pt x="912265" y="1213644"/>
                  </a:lnTo>
                  <a:lnTo>
                    <a:pt x="893207" y="1216025"/>
                  </a:lnTo>
                  <a:lnTo>
                    <a:pt x="876531" y="1223169"/>
                  </a:lnTo>
                  <a:lnTo>
                    <a:pt x="863031" y="1233488"/>
                  </a:lnTo>
                  <a:lnTo>
                    <a:pt x="851119" y="1247775"/>
                  </a:lnTo>
                  <a:lnTo>
                    <a:pt x="844766" y="1264444"/>
                  </a:lnTo>
                  <a:lnTo>
                    <a:pt x="842384" y="1282700"/>
                  </a:lnTo>
                  <a:lnTo>
                    <a:pt x="842384" y="1567657"/>
                  </a:lnTo>
                  <a:lnTo>
                    <a:pt x="844766" y="1585913"/>
                  </a:lnTo>
                  <a:lnTo>
                    <a:pt x="851119" y="1602582"/>
                  </a:lnTo>
                  <a:lnTo>
                    <a:pt x="863031" y="1616869"/>
                  </a:lnTo>
                  <a:lnTo>
                    <a:pt x="876531" y="1627982"/>
                  </a:lnTo>
                  <a:lnTo>
                    <a:pt x="893207" y="1635125"/>
                  </a:lnTo>
                  <a:lnTo>
                    <a:pt x="912265" y="1637507"/>
                  </a:lnTo>
                  <a:lnTo>
                    <a:pt x="1184645" y="1637507"/>
                  </a:lnTo>
                  <a:lnTo>
                    <a:pt x="1169557" y="1698625"/>
                  </a:lnTo>
                  <a:lnTo>
                    <a:pt x="1158440" y="1760538"/>
                  </a:lnTo>
                  <a:lnTo>
                    <a:pt x="1153675" y="1824038"/>
                  </a:lnTo>
                  <a:lnTo>
                    <a:pt x="912265" y="1824038"/>
                  </a:lnTo>
                  <a:lnTo>
                    <a:pt x="893207" y="1826419"/>
                  </a:lnTo>
                  <a:lnTo>
                    <a:pt x="876531" y="1833563"/>
                  </a:lnTo>
                  <a:lnTo>
                    <a:pt x="863031" y="1843882"/>
                  </a:lnTo>
                  <a:lnTo>
                    <a:pt x="851119" y="1858169"/>
                  </a:lnTo>
                  <a:lnTo>
                    <a:pt x="844766" y="1874838"/>
                  </a:lnTo>
                  <a:lnTo>
                    <a:pt x="842384" y="1893094"/>
                  </a:lnTo>
                  <a:lnTo>
                    <a:pt x="842384" y="2178051"/>
                  </a:lnTo>
                  <a:lnTo>
                    <a:pt x="844766" y="2196307"/>
                  </a:lnTo>
                  <a:lnTo>
                    <a:pt x="851119" y="2212976"/>
                  </a:lnTo>
                  <a:lnTo>
                    <a:pt x="863031" y="2227263"/>
                  </a:lnTo>
                  <a:lnTo>
                    <a:pt x="876531" y="2238376"/>
                  </a:lnTo>
                  <a:lnTo>
                    <a:pt x="893207" y="2245519"/>
                  </a:lnTo>
                  <a:lnTo>
                    <a:pt x="912265" y="2247901"/>
                  </a:lnTo>
                  <a:lnTo>
                    <a:pt x="1197351" y="2247901"/>
                  </a:lnTo>
                  <a:lnTo>
                    <a:pt x="1212439" y="2246313"/>
                  </a:lnTo>
                  <a:lnTo>
                    <a:pt x="1225939" y="2240757"/>
                  </a:lnTo>
                  <a:lnTo>
                    <a:pt x="1238645" y="2232819"/>
                  </a:lnTo>
                  <a:lnTo>
                    <a:pt x="1262468" y="2278063"/>
                  </a:lnTo>
                  <a:lnTo>
                    <a:pt x="1289468" y="2320132"/>
                  </a:lnTo>
                  <a:lnTo>
                    <a:pt x="1319644" y="2362201"/>
                  </a:lnTo>
                  <a:lnTo>
                    <a:pt x="1352203" y="2401094"/>
                  </a:lnTo>
                  <a:lnTo>
                    <a:pt x="1387938" y="2439194"/>
                  </a:lnTo>
                  <a:lnTo>
                    <a:pt x="1421290" y="2470151"/>
                  </a:lnTo>
                  <a:lnTo>
                    <a:pt x="1455437" y="2498726"/>
                  </a:lnTo>
                  <a:lnTo>
                    <a:pt x="1491172" y="2525713"/>
                  </a:lnTo>
                  <a:lnTo>
                    <a:pt x="439770" y="2525713"/>
                  </a:lnTo>
                  <a:lnTo>
                    <a:pt x="421505" y="2523332"/>
                  </a:lnTo>
                  <a:lnTo>
                    <a:pt x="404829" y="2516188"/>
                  </a:lnTo>
                  <a:lnTo>
                    <a:pt x="390535" y="2505869"/>
                  </a:lnTo>
                  <a:lnTo>
                    <a:pt x="379417" y="2491582"/>
                  </a:lnTo>
                  <a:lnTo>
                    <a:pt x="372270" y="2474913"/>
                  </a:lnTo>
                  <a:lnTo>
                    <a:pt x="369888" y="2456657"/>
                  </a:lnTo>
                  <a:lnTo>
                    <a:pt x="369888" y="1309688"/>
                  </a:lnTo>
                  <a:lnTo>
                    <a:pt x="371476" y="1295400"/>
                  </a:lnTo>
                  <a:lnTo>
                    <a:pt x="376241" y="1281113"/>
                  </a:lnTo>
                  <a:lnTo>
                    <a:pt x="383388" y="1267619"/>
                  </a:lnTo>
                  <a:lnTo>
                    <a:pt x="393711" y="1257300"/>
                  </a:lnTo>
                  <a:lnTo>
                    <a:pt x="1314879" y="464344"/>
                  </a:lnTo>
                  <a:lnTo>
                    <a:pt x="1329173" y="454025"/>
                  </a:lnTo>
                  <a:lnTo>
                    <a:pt x="1344261" y="449263"/>
                  </a:lnTo>
                  <a:close/>
                  <a:moveTo>
                    <a:pt x="1359694" y="0"/>
                  </a:moveTo>
                  <a:lnTo>
                    <a:pt x="1361281" y="0"/>
                  </a:lnTo>
                  <a:lnTo>
                    <a:pt x="1384300" y="1587"/>
                  </a:lnTo>
                  <a:lnTo>
                    <a:pt x="1408113" y="8726"/>
                  </a:lnTo>
                  <a:lnTo>
                    <a:pt x="1431131" y="19832"/>
                  </a:lnTo>
                  <a:lnTo>
                    <a:pt x="1450975" y="33318"/>
                  </a:lnTo>
                  <a:lnTo>
                    <a:pt x="2672556" y="1082028"/>
                  </a:lnTo>
                  <a:lnTo>
                    <a:pt x="2690019" y="1100273"/>
                  </a:lnTo>
                  <a:lnTo>
                    <a:pt x="2703513" y="1120899"/>
                  </a:lnTo>
                  <a:lnTo>
                    <a:pt x="2713038" y="1142317"/>
                  </a:lnTo>
                  <a:lnTo>
                    <a:pt x="2719388" y="1165322"/>
                  </a:lnTo>
                  <a:lnTo>
                    <a:pt x="2720975" y="1189120"/>
                  </a:lnTo>
                  <a:lnTo>
                    <a:pt x="2718594" y="1212919"/>
                  </a:lnTo>
                  <a:lnTo>
                    <a:pt x="2712244" y="1236717"/>
                  </a:lnTo>
                  <a:lnTo>
                    <a:pt x="2701925" y="1258135"/>
                  </a:lnTo>
                  <a:lnTo>
                    <a:pt x="2687638" y="1278760"/>
                  </a:lnTo>
                  <a:lnTo>
                    <a:pt x="2669381" y="1296212"/>
                  </a:lnTo>
                  <a:lnTo>
                    <a:pt x="2648744" y="1309698"/>
                  </a:lnTo>
                  <a:lnTo>
                    <a:pt x="2628106" y="1320011"/>
                  </a:lnTo>
                  <a:lnTo>
                    <a:pt x="2605088" y="1324770"/>
                  </a:lnTo>
                  <a:lnTo>
                    <a:pt x="2581275" y="1327150"/>
                  </a:lnTo>
                  <a:lnTo>
                    <a:pt x="2557463" y="1324770"/>
                  </a:lnTo>
                  <a:lnTo>
                    <a:pt x="2534444" y="1318424"/>
                  </a:lnTo>
                  <a:lnTo>
                    <a:pt x="2511425" y="1308112"/>
                  </a:lnTo>
                  <a:lnTo>
                    <a:pt x="2489994" y="1293039"/>
                  </a:lnTo>
                  <a:lnTo>
                    <a:pt x="1361281" y="323657"/>
                  </a:lnTo>
                  <a:lnTo>
                    <a:pt x="230981" y="1293039"/>
                  </a:lnTo>
                  <a:lnTo>
                    <a:pt x="209550" y="1308112"/>
                  </a:lnTo>
                  <a:lnTo>
                    <a:pt x="188119" y="1318424"/>
                  </a:lnTo>
                  <a:lnTo>
                    <a:pt x="165100" y="1324770"/>
                  </a:lnTo>
                  <a:lnTo>
                    <a:pt x="141288" y="1327150"/>
                  </a:lnTo>
                  <a:lnTo>
                    <a:pt x="117475" y="1325564"/>
                  </a:lnTo>
                  <a:lnTo>
                    <a:pt x="93663" y="1320011"/>
                  </a:lnTo>
                  <a:lnTo>
                    <a:pt x="72231" y="1309698"/>
                  </a:lnTo>
                  <a:lnTo>
                    <a:pt x="51594" y="1296212"/>
                  </a:lnTo>
                  <a:lnTo>
                    <a:pt x="33338" y="1278760"/>
                  </a:lnTo>
                  <a:lnTo>
                    <a:pt x="19050" y="1258135"/>
                  </a:lnTo>
                  <a:lnTo>
                    <a:pt x="8731" y="1236717"/>
                  </a:lnTo>
                  <a:lnTo>
                    <a:pt x="2381" y="1212919"/>
                  </a:lnTo>
                  <a:lnTo>
                    <a:pt x="0" y="1189120"/>
                  </a:lnTo>
                  <a:lnTo>
                    <a:pt x="1588" y="1165322"/>
                  </a:lnTo>
                  <a:lnTo>
                    <a:pt x="7938" y="1142317"/>
                  </a:lnTo>
                  <a:lnTo>
                    <a:pt x="17463" y="1120899"/>
                  </a:lnTo>
                  <a:lnTo>
                    <a:pt x="30956" y="1100273"/>
                  </a:lnTo>
                  <a:lnTo>
                    <a:pt x="48419" y="1082028"/>
                  </a:lnTo>
                  <a:lnTo>
                    <a:pt x="1270000" y="33318"/>
                  </a:lnTo>
                  <a:lnTo>
                    <a:pt x="1289844" y="19832"/>
                  </a:lnTo>
                  <a:lnTo>
                    <a:pt x="1312863" y="8726"/>
                  </a:lnTo>
                  <a:lnTo>
                    <a:pt x="1336675" y="15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</p:grpSp>
      <p:sp>
        <p:nvSpPr>
          <p:cNvPr id="153" name="Freeform 152"/>
          <p:cNvSpPr>
            <a:spLocks noEditPoints="1"/>
          </p:cNvSpPr>
          <p:nvPr/>
        </p:nvSpPr>
        <p:spPr bwMode="auto">
          <a:xfrm>
            <a:off x="837190" y="1718099"/>
            <a:ext cx="619125" cy="709612"/>
          </a:xfrm>
          <a:custGeom>
            <a:avLst/>
            <a:gdLst>
              <a:gd name="T0" fmla="*/ 1327 w 2732"/>
              <a:gd name="T1" fmla="*/ 2269 h 3129"/>
              <a:gd name="T2" fmla="*/ 1399 w 2732"/>
              <a:gd name="T3" fmla="*/ 2281 h 3129"/>
              <a:gd name="T4" fmla="*/ 1366 w 2732"/>
              <a:gd name="T5" fmla="*/ 2216 h 3129"/>
              <a:gd name="T6" fmla="*/ 1327 w 2732"/>
              <a:gd name="T7" fmla="*/ 2046 h 3129"/>
              <a:gd name="T8" fmla="*/ 1399 w 2732"/>
              <a:gd name="T9" fmla="*/ 2058 h 3129"/>
              <a:gd name="T10" fmla="*/ 1366 w 2732"/>
              <a:gd name="T11" fmla="*/ 1992 h 3129"/>
              <a:gd name="T12" fmla="*/ 531 w 2732"/>
              <a:gd name="T13" fmla="*/ 1836 h 3129"/>
              <a:gd name="T14" fmla="*/ 314 w 2732"/>
              <a:gd name="T15" fmla="*/ 2036 h 3129"/>
              <a:gd name="T16" fmla="*/ 204 w 2732"/>
              <a:gd name="T17" fmla="*/ 2407 h 3129"/>
              <a:gd name="T18" fmla="*/ 420 w 2732"/>
              <a:gd name="T19" fmla="*/ 2396 h 3129"/>
              <a:gd name="T20" fmla="*/ 548 w 2732"/>
              <a:gd name="T21" fmla="*/ 2386 h 3129"/>
              <a:gd name="T22" fmla="*/ 718 w 2732"/>
              <a:gd name="T23" fmla="*/ 2782 h 3129"/>
              <a:gd name="T24" fmla="*/ 1366 w 2732"/>
              <a:gd name="T25" fmla="*/ 2920 h 3129"/>
              <a:gd name="T26" fmla="*/ 2014 w 2732"/>
              <a:gd name="T27" fmla="*/ 2782 h 3129"/>
              <a:gd name="T28" fmla="*/ 2184 w 2732"/>
              <a:gd name="T29" fmla="*/ 2382 h 3129"/>
              <a:gd name="T30" fmla="*/ 2311 w 2732"/>
              <a:gd name="T31" fmla="*/ 2393 h 3129"/>
              <a:gd name="T32" fmla="*/ 2528 w 2732"/>
              <a:gd name="T33" fmla="*/ 2406 h 3129"/>
              <a:gd name="T34" fmla="*/ 2419 w 2732"/>
              <a:gd name="T35" fmla="*/ 2037 h 3129"/>
              <a:gd name="T36" fmla="*/ 2202 w 2732"/>
              <a:gd name="T37" fmla="*/ 1837 h 3129"/>
              <a:gd name="T38" fmla="*/ 1923 w 2732"/>
              <a:gd name="T39" fmla="*/ 2186 h 3129"/>
              <a:gd name="T40" fmla="*/ 808 w 2732"/>
              <a:gd name="T41" fmla="*/ 2186 h 3129"/>
              <a:gd name="T42" fmla="*/ 1364 w 2732"/>
              <a:gd name="T43" fmla="*/ 1641 h 3129"/>
              <a:gd name="T44" fmla="*/ 1285 w 2732"/>
              <a:gd name="T45" fmla="*/ 1684 h 3129"/>
              <a:gd name="T46" fmla="*/ 1556 w 2732"/>
              <a:gd name="T47" fmla="*/ 1593 h 3129"/>
              <a:gd name="T48" fmla="*/ 1590 w 2732"/>
              <a:gd name="T49" fmla="*/ 1734 h 3129"/>
              <a:gd name="T50" fmla="*/ 951 w 2732"/>
              <a:gd name="T51" fmla="*/ 1929 h 3129"/>
              <a:gd name="T52" fmla="*/ 993 w 2732"/>
              <a:gd name="T53" fmla="*/ 1566 h 3129"/>
              <a:gd name="T54" fmla="*/ 1344 w 2732"/>
              <a:gd name="T55" fmla="*/ 818 h 3129"/>
              <a:gd name="T56" fmla="*/ 1040 w 2732"/>
              <a:gd name="T57" fmla="*/ 974 h 3129"/>
              <a:gd name="T58" fmla="*/ 985 w 2732"/>
              <a:gd name="T59" fmla="*/ 1128 h 3129"/>
              <a:gd name="T60" fmla="*/ 1153 w 2732"/>
              <a:gd name="T61" fmla="*/ 1412 h 3129"/>
              <a:gd name="T62" fmla="*/ 1406 w 2732"/>
              <a:gd name="T63" fmla="*/ 1503 h 3129"/>
              <a:gd name="T64" fmla="*/ 1646 w 2732"/>
              <a:gd name="T65" fmla="*/ 1333 h 3129"/>
              <a:gd name="T66" fmla="*/ 1785 w 2732"/>
              <a:gd name="T67" fmla="*/ 986 h 3129"/>
              <a:gd name="T68" fmla="*/ 1806 w 2732"/>
              <a:gd name="T69" fmla="*/ 853 h 3129"/>
              <a:gd name="T70" fmla="*/ 1633 w 2732"/>
              <a:gd name="T71" fmla="*/ 692 h 3129"/>
              <a:gd name="T72" fmla="*/ 1598 w 2732"/>
              <a:gd name="T73" fmla="*/ 35 h 3129"/>
              <a:gd name="T74" fmla="*/ 1903 w 2732"/>
              <a:gd name="T75" fmla="*/ 270 h 3129"/>
              <a:gd name="T76" fmla="*/ 2053 w 2732"/>
              <a:gd name="T77" fmla="*/ 587 h 3129"/>
              <a:gd name="T78" fmla="*/ 2093 w 2732"/>
              <a:gd name="T79" fmla="*/ 818 h 3129"/>
              <a:gd name="T80" fmla="*/ 2111 w 2732"/>
              <a:gd name="T81" fmla="*/ 1268 h 3129"/>
              <a:gd name="T82" fmla="*/ 2182 w 2732"/>
              <a:gd name="T83" fmla="*/ 1679 h 3129"/>
              <a:gd name="T84" fmla="*/ 2348 w 2732"/>
              <a:gd name="T85" fmla="*/ 1791 h 3129"/>
              <a:gd name="T86" fmla="*/ 2585 w 2732"/>
              <a:gd name="T87" fmla="*/ 2059 h 3129"/>
              <a:gd name="T88" fmla="*/ 2724 w 2732"/>
              <a:gd name="T89" fmla="*/ 2436 h 3129"/>
              <a:gd name="T90" fmla="*/ 2388 w 2732"/>
              <a:gd name="T91" fmla="*/ 2809 h 3129"/>
              <a:gd name="T92" fmla="*/ 1761 w 2732"/>
              <a:gd name="T93" fmla="*/ 3086 h 3129"/>
              <a:gd name="T94" fmla="*/ 1364 w 2732"/>
              <a:gd name="T95" fmla="*/ 3129 h 3129"/>
              <a:gd name="T96" fmla="*/ 682 w 2732"/>
              <a:gd name="T97" fmla="*/ 2994 h 3129"/>
              <a:gd name="T98" fmla="*/ 122 w 2732"/>
              <a:gd name="T99" fmla="*/ 2625 h 3129"/>
              <a:gd name="T100" fmla="*/ 63 w 2732"/>
              <a:gd name="T101" fmla="*/ 2227 h 3129"/>
              <a:gd name="T102" fmla="*/ 282 w 2732"/>
              <a:gd name="T103" fmla="*/ 1885 h 3129"/>
              <a:gd name="T104" fmla="*/ 498 w 2732"/>
              <a:gd name="T105" fmla="*/ 1709 h 3129"/>
              <a:gd name="T106" fmla="*/ 618 w 2732"/>
              <a:gd name="T107" fmla="*/ 1652 h 3129"/>
              <a:gd name="T108" fmla="*/ 615 w 2732"/>
              <a:gd name="T109" fmla="*/ 1034 h 3129"/>
              <a:gd name="T110" fmla="*/ 637 w 2732"/>
              <a:gd name="T111" fmla="*/ 755 h 3129"/>
              <a:gd name="T112" fmla="*/ 681 w 2732"/>
              <a:gd name="T113" fmla="*/ 549 h 3129"/>
              <a:gd name="T114" fmla="*/ 801 w 2732"/>
              <a:gd name="T115" fmla="*/ 293 h 3129"/>
              <a:gd name="T116" fmla="*/ 1040 w 2732"/>
              <a:gd name="T117" fmla="*/ 78 h 3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32" h="3129">
                <a:moveTo>
                  <a:pt x="1366" y="2216"/>
                </a:moveTo>
                <a:lnTo>
                  <a:pt x="1353" y="2218"/>
                </a:lnTo>
                <a:lnTo>
                  <a:pt x="1342" y="2224"/>
                </a:lnTo>
                <a:lnTo>
                  <a:pt x="1333" y="2233"/>
                </a:lnTo>
                <a:lnTo>
                  <a:pt x="1327" y="2243"/>
                </a:lnTo>
                <a:lnTo>
                  <a:pt x="1325" y="2257"/>
                </a:lnTo>
                <a:lnTo>
                  <a:pt x="1327" y="2269"/>
                </a:lnTo>
                <a:lnTo>
                  <a:pt x="1333" y="2281"/>
                </a:lnTo>
                <a:lnTo>
                  <a:pt x="1342" y="2289"/>
                </a:lnTo>
                <a:lnTo>
                  <a:pt x="1353" y="2295"/>
                </a:lnTo>
                <a:lnTo>
                  <a:pt x="1366" y="2297"/>
                </a:lnTo>
                <a:lnTo>
                  <a:pt x="1379" y="2295"/>
                </a:lnTo>
                <a:lnTo>
                  <a:pt x="1391" y="2289"/>
                </a:lnTo>
                <a:lnTo>
                  <a:pt x="1399" y="2281"/>
                </a:lnTo>
                <a:lnTo>
                  <a:pt x="1405" y="2269"/>
                </a:lnTo>
                <a:lnTo>
                  <a:pt x="1407" y="2257"/>
                </a:lnTo>
                <a:lnTo>
                  <a:pt x="1405" y="2243"/>
                </a:lnTo>
                <a:lnTo>
                  <a:pt x="1399" y="2233"/>
                </a:lnTo>
                <a:lnTo>
                  <a:pt x="1391" y="2224"/>
                </a:lnTo>
                <a:lnTo>
                  <a:pt x="1379" y="2218"/>
                </a:lnTo>
                <a:lnTo>
                  <a:pt x="1366" y="2216"/>
                </a:lnTo>
                <a:close/>
                <a:moveTo>
                  <a:pt x="1366" y="1992"/>
                </a:moveTo>
                <a:lnTo>
                  <a:pt x="1353" y="1994"/>
                </a:lnTo>
                <a:lnTo>
                  <a:pt x="1342" y="2001"/>
                </a:lnTo>
                <a:lnTo>
                  <a:pt x="1333" y="2009"/>
                </a:lnTo>
                <a:lnTo>
                  <a:pt x="1327" y="2020"/>
                </a:lnTo>
                <a:lnTo>
                  <a:pt x="1325" y="2033"/>
                </a:lnTo>
                <a:lnTo>
                  <a:pt x="1327" y="2046"/>
                </a:lnTo>
                <a:lnTo>
                  <a:pt x="1333" y="2058"/>
                </a:lnTo>
                <a:lnTo>
                  <a:pt x="1342" y="2066"/>
                </a:lnTo>
                <a:lnTo>
                  <a:pt x="1353" y="2072"/>
                </a:lnTo>
                <a:lnTo>
                  <a:pt x="1366" y="2074"/>
                </a:lnTo>
                <a:lnTo>
                  <a:pt x="1379" y="2072"/>
                </a:lnTo>
                <a:lnTo>
                  <a:pt x="1391" y="2066"/>
                </a:lnTo>
                <a:lnTo>
                  <a:pt x="1399" y="2058"/>
                </a:lnTo>
                <a:lnTo>
                  <a:pt x="1405" y="2046"/>
                </a:lnTo>
                <a:lnTo>
                  <a:pt x="1407" y="2033"/>
                </a:lnTo>
                <a:lnTo>
                  <a:pt x="1405" y="2020"/>
                </a:lnTo>
                <a:lnTo>
                  <a:pt x="1399" y="2009"/>
                </a:lnTo>
                <a:lnTo>
                  <a:pt x="1391" y="2001"/>
                </a:lnTo>
                <a:lnTo>
                  <a:pt x="1379" y="1994"/>
                </a:lnTo>
                <a:lnTo>
                  <a:pt x="1366" y="1992"/>
                </a:lnTo>
                <a:close/>
                <a:moveTo>
                  <a:pt x="838" y="1707"/>
                </a:moveTo>
                <a:lnTo>
                  <a:pt x="614" y="1788"/>
                </a:lnTo>
                <a:lnTo>
                  <a:pt x="607" y="1792"/>
                </a:lnTo>
                <a:lnTo>
                  <a:pt x="594" y="1798"/>
                </a:lnTo>
                <a:lnTo>
                  <a:pt x="576" y="1808"/>
                </a:lnTo>
                <a:lnTo>
                  <a:pt x="555" y="1820"/>
                </a:lnTo>
                <a:lnTo>
                  <a:pt x="531" y="1836"/>
                </a:lnTo>
                <a:lnTo>
                  <a:pt x="505" y="1854"/>
                </a:lnTo>
                <a:lnTo>
                  <a:pt x="475" y="1876"/>
                </a:lnTo>
                <a:lnTo>
                  <a:pt x="445" y="1901"/>
                </a:lnTo>
                <a:lnTo>
                  <a:pt x="413" y="1930"/>
                </a:lnTo>
                <a:lnTo>
                  <a:pt x="379" y="1962"/>
                </a:lnTo>
                <a:lnTo>
                  <a:pt x="347" y="1997"/>
                </a:lnTo>
                <a:lnTo>
                  <a:pt x="314" y="2036"/>
                </a:lnTo>
                <a:lnTo>
                  <a:pt x="282" y="2078"/>
                </a:lnTo>
                <a:lnTo>
                  <a:pt x="253" y="2125"/>
                </a:lnTo>
                <a:lnTo>
                  <a:pt x="224" y="2176"/>
                </a:lnTo>
                <a:lnTo>
                  <a:pt x="198" y="2230"/>
                </a:lnTo>
                <a:lnTo>
                  <a:pt x="175" y="2288"/>
                </a:lnTo>
                <a:lnTo>
                  <a:pt x="156" y="2350"/>
                </a:lnTo>
                <a:lnTo>
                  <a:pt x="204" y="2407"/>
                </a:lnTo>
                <a:lnTo>
                  <a:pt x="255" y="2461"/>
                </a:lnTo>
                <a:lnTo>
                  <a:pt x="310" y="2512"/>
                </a:lnTo>
                <a:lnTo>
                  <a:pt x="366" y="2562"/>
                </a:lnTo>
                <a:lnTo>
                  <a:pt x="425" y="2607"/>
                </a:lnTo>
                <a:lnTo>
                  <a:pt x="422" y="2541"/>
                </a:lnTo>
                <a:lnTo>
                  <a:pt x="421" y="2470"/>
                </a:lnTo>
                <a:lnTo>
                  <a:pt x="420" y="2396"/>
                </a:lnTo>
                <a:lnTo>
                  <a:pt x="421" y="2320"/>
                </a:lnTo>
                <a:lnTo>
                  <a:pt x="423" y="2244"/>
                </a:lnTo>
                <a:lnTo>
                  <a:pt x="428" y="2169"/>
                </a:lnTo>
                <a:lnTo>
                  <a:pt x="555" y="2177"/>
                </a:lnTo>
                <a:lnTo>
                  <a:pt x="551" y="2246"/>
                </a:lnTo>
                <a:lnTo>
                  <a:pt x="549" y="2316"/>
                </a:lnTo>
                <a:lnTo>
                  <a:pt x="548" y="2386"/>
                </a:lnTo>
                <a:lnTo>
                  <a:pt x="549" y="2456"/>
                </a:lnTo>
                <a:lnTo>
                  <a:pt x="550" y="2522"/>
                </a:lnTo>
                <a:lnTo>
                  <a:pt x="551" y="2586"/>
                </a:lnTo>
                <a:lnTo>
                  <a:pt x="553" y="2644"/>
                </a:lnTo>
                <a:lnTo>
                  <a:pt x="556" y="2696"/>
                </a:lnTo>
                <a:lnTo>
                  <a:pt x="636" y="2741"/>
                </a:lnTo>
                <a:lnTo>
                  <a:pt x="718" y="2782"/>
                </a:lnTo>
                <a:lnTo>
                  <a:pt x="805" y="2817"/>
                </a:lnTo>
                <a:lnTo>
                  <a:pt x="893" y="2848"/>
                </a:lnTo>
                <a:lnTo>
                  <a:pt x="984" y="2873"/>
                </a:lnTo>
                <a:lnTo>
                  <a:pt x="1077" y="2894"/>
                </a:lnTo>
                <a:lnTo>
                  <a:pt x="1171" y="2908"/>
                </a:lnTo>
                <a:lnTo>
                  <a:pt x="1268" y="2916"/>
                </a:lnTo>
                <a:lnTo>
                  <a:pt x="1366" y="2920"/>
                </a:lnTo>
                <a:lnTo>
                  <a:pt x="1464" y="2916"/>
                </a:lnTo>
                <a:lnTo>
                  <a:pt x="1561" y="2908"/>
                </a:lnTo>
                <a:lnTo>
                  <a:pt x="1656" y="2894"/>
                </a:lnTo>
                <a:lnTo>
                  <a:pt x="1749" y="2873"/>
                </a:lnTo>
                <a:lnTo>
                  <a:pt x="1840" y="2848"/>
                </a:lnTo>
                <a:lnTo>
                  <a:pt x="1929" y="2817"/>
                </a:lnTo>
                <a:lnTo>
                  <a:pt x="2014" y="2782"/>
                </a:lnTo>
                <a:lnTo>
                  <a:pt x="2098" y="2740"/>
                </a:lnTo>
                <a:lnTo>
                  <a:pt x="2178" y="2696"/>
                </a:lnTo>
                <a:lnTo>
                  <a:pt x="2180" y="2643"/>
                </a:lnTo>
                <a:lnTo>
                  <a:pt x="2182" y="2584"/>
                </a:lnTo>
                <a:lnTo>
                  <a:pt x="2183" y="2519"/>
                </a:lnTo>
                <a:lnTo>
                  <a:pt x="2184" y="2452"/>
                </a:lnTo>
                <a:lnTo>
                  <a:pt x="2184" y="2382"/>
                </a:lnTo>
                <a:lnTo>
                  <a:pt x="2183" y="2312"/>
                </a:lnTo>
                <a:lnTo>
                  <a:pt x="2180" y="2242"/>
                </a:lnTo>
                <a:lnTo>
                  <a:pt x="2176" y="2173"/>
                </a:lnTo>
                <a:lnTo>
                  <a:pt x="2303" y="2164"/>
                </a:lnTo>
                <a:lnTo>
                  <a:pt x="2307" y="2239"/>
                </a:lnTo>
                <a:lnTo>
                  <a:pt x="2310" y="2316"/>
                </a:lnTo>
                <a:lnTo>
                  <a:pt x="2311" y="2393"/>
                </a:lnTo>
                <a:lnTo>
                  <a:pt x="2311" y="2467"/>
                </a:lnTo>
                <a:lnTo>
                  <a:pt x="2310" y="2540"/>
                </a:lnTo>
                <a:lnTo>
                  <a:pt x="2308" y="2607"/>
                </a:lnTo>
                <a:lnTo>
                  <a:pt x="2367" y="2561"/>
                </a:lnTo>
                <a:lnTo>
                  <a:pt x="2423" y="2512"/>
                </a:lnTo>
                <a:lnTo>
                  <a:pt x="2477" y="2461"/>
                </a:lnTo>
                <a:lnTo>
                  <a:pt x="2528" y="2406"/>
                </a:lnTo>
                <a:lnTo>
                  <a:pt x="2577" y="2350"/>
                </a:lnTo>
                <a:lnTo>
                  <a:pt x="2557" y="2288"/>
                </a:lnTo>
                <a:lnTo>
                  <a:pt x="2535" y="2230"/>
                </a:lnTo>
                <a:lnTo>
                  <a:pt x="2508" y="2176"/>
                </a:lnTo>
                <a:lnTo>
                  <a:pt x="2480" y="2125"/>
                </a:lnTo>
                <a:lnTo>
                  <a:pt x="2450" y="2079"/>
                </a:lnTo>
                <a:lnTo>
                  <a:pt x="2419" y="2037"/>
                </a:lnTo>
                <a:lnTo>
                  <a:pt x="2386" y="1997"/>
                </a:lnTo>
                <a:lnTo>
                  <a:pt x="2354" y="1962"/>
                </a:lnTo>
                <a:lnTo>
                  <a:pt x="2321" y="1930"/>
                </a:lnTo>
                <a:lnTo>
                  <a:pt x="2288" y="1902"/>
                </a:lnTo>
                <a:lnTo>
                  <a:pt x="2258" y="1877"/>
                </a:lnTo>
                <a:lnTo>
                  <a:pt x="2228" y="1855"/>
                </a:lnTo>
                <a:lnTo>
                  <a:pt x="2202" y="1837"/>
                </a:lnTo>
                <a:lnTo>
                  <a:pt x="2178" y="1821"/>
                </a:lnTo>
                <a:lnTo>
                  <a:pt x="2157" y="1809"/>
                </a:lnTo>
                <a:lnTo>
                  <a:pt x="2140" y="1798"/>
                </a:lnTo>
                <a:lnTo>
                  <a:pt x="2126" y="1792"/>
                </a:lnTo>
                <a:lnTo>
                  <a:pt x="2119" y="1788"/>
                </a:lnTo>
                <a:lnTo>
                  <a:pt x="1893" y="1707"/>
                </a:lnTo>
                <a:lnTo>
                  <a:pt x="1923" y="2186"/>
                </a:lnTo>
                <a:lnTo>
                  <a:pt x="1462" y="1856"/>
                </a:lnTo>
                <a:lnTo>
                  <a:pt x="1445" y="1856"/>
                </a:lnTo>
                <a:lnTo>
                  <a:pt x="1445" y="2445"/>
                </a:lnTo>
                <a:lnTo>
                  <a:pt x="1286" y="2445"/>
                </a:lnTo>
                <a:lnTo>
                  <a:pt x="1286" y="1856"/>
                </a:lnTo>
                <a:lnTo>
                  <a:pt x="1269" y="1856"/>
                </a:lnTo>
                <a:lnTo>
                  <a:pt x="808" y="2186"/>
                </a:lnTo>
                <a:lnTo>
                  <a:pt x="838" y="1707"/>
                </a:lnTo>
                <a:close/>
                <a:moveTo>
                  <a:pt x="1556" y="1593"/>
                </a:moveTo>
                <a:lnTo>
                  <a:pt x="1520" y="1610"/>
                </a:lnTo>
                <a:lnTo>
                  <a:pt x="1483" y="1623"/>
                </a:lnTo>
                <a:lnTo>
                  <a:pt x="1444" y="1632"/>
                </a:lnTo>
                <a:lnTo>
                  <a:pt x="1405" y="1639"/>
                </a:lnTo>
                <a:lnTo>
                  <a:pt x="1364" y="1641"/>
                </a:lnTo>
                <a:lnTo>
                  <a:pt x="1316" y="1639"/>
                </a:lnTo>
                <a:lnTo>
                  <a:pt x="1271" y="1630"/>
                </a:lnTo>
                <a:lnTo>
                  <a:pt x="1226" y="1617"/>
                </a:lnTo>
                <a:lnTo>
                  <a:pt x="1184" y="1599"/>
                </a:lnTo>
                <a:lnTo>
                  <a:pt x="1215" y="1629"/>
                </a:lnTo>
                <a:lnTo>
                  <a:pt x="1248" y="1658"/>
                </a:lnTo>
                <a:lnTo>
                  <a:pt x="1285" y="1684"/>
                </a:lnTo>
                <a:lnTo>
                  <a:pt x="1324" y="1708"/>
                </a:lnTo>
                <a:lnTo>
                  <a:pt x="1366" y="1728"/>
                </a:lnTo>
                <a:lnTo>
                  <a:pt x="1411" y="1707"/>
                </a:lnTo>
                <a:lnTo>
                  <a:pt x="1452" y="1682"/>
                </a:lnTo>
                <a:lnTo>
                  <a:pt x="1490" y="1654"/>
                </a:lnTo>
                <a:lnTo>
                  <a:pt x="1524" y="1624"/>
                </a:lnTo>
                <a:lnTo>
                  <a:pt x="1556" y="1593"/>
                </a:lnTo>
                <a:close/>
                <a:moveTo>
                  <a:pt x="1753" y="1544"/>
                </a:moveTo>
                <a:lnTo>
                  <a:pt x="1734" y="1572"/>
                </a:lnTo>
                <a:lnTo>
                  <a:pt x="1712" y="1603"/>
                </a:lnTo>
                <a:lnTo>
                  <a:pt x="1687" y="1635"/>
                </a:lnTo>
                <a:lnTo>
                  <a:pt x="1657" y="1669"/>
                </a:lnTo>
                <a:lnTo>
                  <a:pt x="1626" y="1702"/>
                </a:lnTo>
                <a:lnTo>
                  <a:pt x="1590" y="1734"/>
                </a:lnTo>
                <a:lnTo>
                  <a:pt x="1551" y="1766"/>
                </a:lnTo>
                <a:lnTo>
                  <a:pt x="1779" y="1929"/>
                </a:lnTo>
                <a:lnTo>
                  <a:pt x="1756" y="1548"/>
                </a:lnTo>
                <a:lnTo>
                  <a:pt x="1755" y="1546"/>
                </a:lnTo>
                <a:lnTo>
                  <a:pt x="1753" y="1544"/>
                </a:lnTo>
                <a:close/>
                <a:moveTo>
                  <a:pt x="974" y="1537"/>
                </a:moveTo>
                <a:lnTo>
                  <a:pt x="951" y="1929"/>
                </a:lnTo>
                <a:lnTo>
                  <a:pt x="1181" y="1765"/>
                </a:lnTo>
                <a:lnTo>
                  <a:pt x="1141" y="1733"/>
                </a:lnTo>
                <a:lnTo>
                  <a:pt x="1104" y="1699"/>
                </a:lnTo>
                <a:lnTo>
                  <a:pt x="1071" y="1664"/>
                </a:lnTo>
                <a:lnTo>
                  <a:pt x="1042" y="1630"/>
                </a:lnTo>
                <a:lnTo>
                  <a:pt x="1017" y="1597"/>
                </a:lnTo>
                <a:lnTo>
                  <a:pt x="993" y="1566"/>
                </a:lnTo>
                <a:lnTo>
                  <a:pt x="974" y="1537"/>
                </a:lnTo>
                <a:close/>
                <a:moveTo>
                  <a:pt x="1588" y="626"/>
                </a:moveTo>
                <a:lnTo>
                  <a:pt x="1548" y="664"/>
                </a:lnTo>
                <a:lnTo>
                  <a:pt x="1504" y="703"/>
                </a:lnTo>
                <a:lnTo>
                  <a:pt x="1456" y="741"/>
                </a:lnTo>
                <a:lnTo>
                  <a:pt x="1402" y="780"/>
                </a:lnTo>
                <a:lnTo>
                  <a:pt x="1344" y="818"/>
                </a:lnTo>
                <a:lnTo>
                  <a:pt x="1281" y="856"/>
                </a:lnTo>
                <a:lnTo>
                  <a:pt x="1213" y="894"/>
                </a:lnTo>
                <a:lnTo>
                  <a:pt x="1138" y="930"/>
                </a:lnTo>
                <a:lnTo>
                  <a:pt x="1059" y="964"/>
                </a:lnTo>
                <a:lnTo>
                  <a:pt x="1056" y="965"/>
                </a:lnTo>
                <a:lnTo>
                  <a:pt x="1049" y="968"/>
                </a:lnTo>
                <a:lnTo>
                  <a:pt x="1040" y="974"/>
                </a:lnTo>
                <a:lnTo>
                  <a:pt x="1026" y="980"/>
                </a:lnTo>
                <a:lnTo>
                  <a:pt x="1011" y="988"/>
                </a:lnTo>
                <a:lnTo>
                  <a:pt x="993" y="999"/>
                </a:lnTo>
                <a:lnTo>
                  <a:pt x="974" y="1011"/>
                </a:lnTo>
                <a:lnTo>
                  <a:pt x="954" y="1026"/>
                </a:lnTo>
                <a:lnTo>
                  <a:pt x="969" y="1077"/>
                </a:lnTo>
                <a:lnTo>
                  <a:pt x="985" y="1128"/>
                </a:lnTo>
                <a:lnTo>
                  <a:pt x="1003" y="1177"/>
                </a:lnTo>
                <a:lnTo>
                  <a:pt x="1023" y="1223"/>
                </a:lnTo>
                <a:lnTo>
                  <a:pt x="1045" y="1267"/>
                </a:lnTo>
                <a:lnTo>
                  <a:pt x="1069" y="1309"/>
                </a:lnTo>
                <a:lnTo>
                  <a:pt x="1096" y="1347"/>
                </a:lnTo>
                <a:lnTo>
                  <a:pt x="1123" y="1381"/>
                </a:lnTo>
                <a:lnTo>
                  <a:pt x="1153" y="1412"/>
                </a:lnTo>
                <a:lnTo>
                  <a:pt x="1184" y="1439"/>
                </a:lnTo>
                <a:lnTo>
                  <a:pt x="1217" y="1463"/>
                </a:lnTo>
                <a:lnTo>
                  <a:pt x="1252" y="1481"/>
                </a:lnTo>
                <a:lnTo>
                  <a:pt x="1288" y="1494"/>
                </a:lnTo>
                <a:lnTo>
                  <a:pt x="1326" y="1503"/>
                </a:lnTo>
                <a:lnTo>
                  <a:pt x="1365" y="1506"/>
                </a:lnTo>
                <a:lnTo>
                  <a:pt x="1406" y="1503"/>
                </a:lnTo>
                <a:lnTo>
                  <a:pt x="1446" y="1493"/>
                </a:lnTo>
                <a:lnTo>
                  <a:pt x="1484" y="1479"/>
                </a:lnTo>
                <a:lnTo>
                  <a:pt x="1520" y="1459"/>
                </a:lnTo>
                <a:lnTo>
                  <a:pt x="1555" y="1433"/>
                </a:lnTo>
                <a:lnTo>
                  <a:pt x="1587" y="1404"/>
                </a:lnTo>
                <a:lnTo>
                  <a:pt x="1617" y="1370"/>
                </a:lnTo>
                <a:lnTo>
                  <a:pt x="1646" y="1333"/>
                </a:lnTo>
                <a:lnTo>
                  <a:pt x="1672" y="1291"/>
                </a:lnTo>
                <a:lnTo>
                  <a:pt x="1696" y="1246"/>
                </a:lnTo>
                <a:lnTo>
                  <a:pt x="1719" y="1199"/>
                </a:lnTo>
                <a:lnTo>
                  <a:pt x="1739" y="1148"/>
                </a:lnTo>
                <a:lnTo>
                  <a:pt x="1756" y="1096"/>
                </a:lnTo>
                <a:lnTo>
                  <a:pt x="1772" y="1041"/>
                </a:lnTo>
                <a:lnTo>
                  <a:pt x="1785" y="986"/>
                </a:lnTo>
                <a:lnTo>
                  <a:pt x="1796" y="929"/>
                </a:lnTo>
                <a:lnTo>
                  <a:pt x="1804" y="871"/>
                </a:lnTo>
                <a:lnTo>
                  <a:pt x="1805" y="866"/>
                </a:lnTo>
                <a:lnTo>
                  <a:pt x="1805" y="862"/>
                </a:lnTo>
                <a:lnTo>
                  <a:pt x="1806" y="859"/>
                </a:lnTo>
                <a:lnTo>
                  <a:pt x="1806" y="856"/>
                </a:lnTo>
                <a:lnTo>
                  <a:pt x="1806" y="853"/>
                </a:lnTo>
                <a:lnTo>
                  <a:pt x="1810" y="801"/>
                </a:lnTo>
                <a:lnTo>
                  <a:pt x="1778" y="790"/>
                </a:lnTo>
                <a:lnTo>
                  <a:pt x="1747" y="777"/>
                </a:lnTo>
                <a:lnTo>
                  <a:pt x="1716" y="760"/>
                </a:lnTo>
                <a:lnTo>
                  <a:pt x="1687" y="740"/>
                </a:lnTo>
                <a:lnTo>
                  <a:pt x="1658" y="717"/>
                </a:lnTo>
                <a:lnTo>
                  <a:pt x="1633" y="692"/>
                </a:lnTo>
                <a:lnTo>
                  <a:pt x="1609" y="660"/>
                </a:lnTo>
                <a:lnTo>
                  <a:pt x="1588" y="626"/>
                </a:lnTo>
                <a:close/>
                <a:moveTo>
                  <a:pt x="1370" y="0"/>
                </a:moveTo>
                <a:lnTo>
                  <a:pt x="1431" y="1"/>
                </a:lnTo>
                <a:lnTo>
                  <a:pt x="1489" y="7"/>
                </a:lnTo>
                <a:lnTo>
                  <a:pt x="1544" y="18"/>
                </a:lnTo>
                <a:lnTo>
                  <a:pt x="1598" y="35"/>
                </a:lnTo>
                <a:lnTo>
                  <a:pt x="1650" y="57"/>
                </a:lnTo>
                <a:lnTo>
                  <a:pt x="1698" y="82"/>
                </a:lnTo>
                <a:lnTo>
                  <a:pt x="1745" y="112"/>
                </a:lnTo>
                <a:lnTo>
                  <a:pt x="1788" y="146"/>
                </a:lnTo>
                <a:lnTo>
                  <a:pt x="1829" y="183"/>
                </a:lnTo>
                <a:lnTo>
                  <a:pt x="1867" y="226"/>
                </a:lnTo>
                <a:lnTo>
                  <a:pt x="1903" y="270"/>
                </a:lnTo>
                <a:lnTo>
                  <a:pt x="1935" y="319"/>
                </a:lnTo>
                <a:lnTo>
                  <a:pt x="1966" y="371"/>
                </a:lnTo>
                <a:lnTo>
                  <a:pt x="1992" y="425"/>
                </a:lnTo>
                <a:lnTo>
                  <a:pt x="2016" y="483"/>
                </a:lnTo>
                <a:lnTo>
                  <a:pt x="2039" y="542"/>
                </a:lnTo>
                <a:lnTo>
                  <a:pt x="2046" y="563"/>
                </a:lnTo>
                <a:lnTo>
                  <a:pt x="2053" y="587"/>
                </a:lnTo>
                <a:lnTo>
                  <a:pt x="2061" y="615"/>
                </a:lnTo>
                <a:lnTo>
                  <a:pt x="2068" y="647"/>
                </a:lnTo>
                <a:lnTo>
                  <a:pt x="2075" y="685"/>
                </a:lnTo>
                <a:lnTo>
                  <a:pt x="2083" y="728"/>
                </a:lnTo>
                <a:lnTo>
                  <a:pt x="2089" y="772"/>
                </a:lnTo>
                <a:lnTo>
                  <a:pt x="2094" y="818"/>
                </a:lnTo>
                <a:lnTo>
                  <a:pt x="2093" y="818"/>
                </a:lnTo>
                <a:lnTo>
                  <a:pt x="2099" y="868"/>
                </a:lnTo>
                <a:lnTo>
                  <a:pt x="2103" y="922"/>
                </a:lnTo>
                <a:lnTo>
                  <a:pt x="2106" y="981"/>
                </a:lnTo>
                <a:lnTo>
                  <a:pt x="2108" y="1044"/>
                </a:lnTo>
                <a:lnTo>
                  <a:pt x="2110" y="1114"/>
                </a:lnTo>
                <a:lnTo>
                  <a:pt x="2111" y="1188"/>
                </a:lnTo>
                <a:lnTo>
                  <a:pt x="2111" y="1268"/>
                </a:lnTo>
                <a:lnTo>
                  <a:pt x="2110" y="1353"/>
                </a:lnTo>
                <a:lnTo>
                  <a:pt x="2107" y="1446"/>
                </a:lnTo>
                <a:lnTo>
                  <a:pt x="2104" y="1543"/>
                </a:lnTo>
                <a:lnTo>
                  <a:pt x="2100" y="1648"/>
                </a:lnTo>
                <a:lnTo>
                  <a:pt x="2169" y="1673"/>
                </a:lnTo>
                <a:lnTo>
                  <a:pt x="2173" y="1675"/>
                </a:lnTo>
                <a:lnTo>
                  <a:pt x="2182" y="1679"/>
                </a:lnTo>
                <a:lnTo>
                  <a:pt x="2196" y="1686"/>
                </a:lnTo>
                <a:lnTo>
                  <a:pt x="2212" y="1696"/>
                </a:lnTo>
                <a:lnTo>
                  <a:pt x="2235" y="1709"/>
                </a:lnTo>
                <a:lnTo>
                  <a:pt x="2259" y="1725"/>
                </a:lnTo>
                <a:lnTo>
                  <a:pt x="2286" y="1743"/>
                </a:lnTo>
                <a:lnTo>
                  <a:pt x="2317" y="1765"/>
                </a:lnTo>
                <a:lnTo>
                  <a:pt x="2348" y="1791"/>
                </a:lnTo>
                <a:lnTo>
                  <a:pt x="2381" y="1819"/>
                </a:lnTo>
                <a:lnTo>
                  <a:pt x="2416" y="1850"/>
                </a:lnTo>
                <a:lnTo>
                  <a:pt x="2450" y="1885"/>
                </a:lnTo>
                <a:lnTo>
                  <a:pt x="2485" y="1923"/>
                </a:lnTo>
                <a:lnTo>
                  <a:pt x="2519" y="1965"/>
                </a:lnTo>
                <a:lnTo>
                  <a:pt x="2553" y="2010"/>
                </a:lnTo>
                <a:lnTo>
                  <a:pt x="2585" y="2059"/>
                </a:lnTo>
                <a:lnTo>
                  <a:pt x="2616" y="2111"/>
                </a:lnTo>
                <a:lnTo>
                  <a:pt x="2643" y="2167"/>
                </a:lnTo>
                <a:lnTo>
                  <a:pt x="2670" y="2227"/>
                </a:lnTo>
                <a:lnTo>
                  <a:pt x="2686" y="2275"/>
                </a:lnTo>
                <a:lnTo>
                  <a:pt x="2701" y="2326"/>
                </a:lnTo>
                <a:lnTo>
                  <a:pt x="2715" y="2380"/>
                </a:lnTo>
                <a:lnTo>
                  <a:pt x="2724" y="2436"/>
                </a:lnTo>
                <a:lnTo>
                  <a:pt x="2732" y="2494"/>
                </a:lnTo>
                <a:lnTo>
                  <a:pt x="2673" y="2561"/>
                </a:lnTo>
                <a:lnTo>
                  <a:pt x="2611" y="2625"/>
                </a:lnTo>
                <a:lnTo>
                  <a:pt x="2564" y="2669"/>
                </a:lnTo>
                <a:lnTo>
                  <a:pt x="2516" y="2710"/>
                </a:lnTo>
                <a:lnTo>
                  <a:pt x="2466" y="2751"/>
                </a:lnTo>
                <a:lnTo>
                  <a:pt x="2388" y="2809"/>
                </a:lnTo>
                <a:lnTo>
                  <a:pt x="2307" y="2861"/>
                </a:lnTo>
                <a:lnTo>
                  <a:pt x="2223" y="2911"/>
                </a:lnTo>
                <a:lnTo>
                  <a:pt x="2135" y="2956"/>
                </a:lnTo>
                <a:lnTo>
                  <a:pt x="2046" y="2995"/>
                </a:lnTo>
                <a:lnTo>
                  <a:pt x="1953" y="3031"/>
                </a:lnTo>
                <a:lnTo>
                  <a:pt x="1858" y="3061"/>
                </a:lnTo>
                <a:lnTo>
                  <a:pt x="1761" y="3086"/>
                </a:lnTo>
                <a:lnTo>
                  <a:pt x="1662" y="3104"/>
                </a:lnTo>
                <a:lnTo>
                  <a:pt x="1561" y="3119"/>
                </a:lnTo>
                <a:lnTo>
                  <a:pt x="1459" y="3126"/>
                </a:lnTo>
                <a:lnTo>
                  <a:pt x="1457" y="3127"/>
                </a:lnTo>
                <a:lnTo>
                  <a:pt x="1455" y="3127"/>
                </a:lnTo>
                <a:lnTo>
                  <a:pt x="1368" y="3129"/>
                </a:lnTo>
                <a:lnTo>
                  <a:pt x="1364" y="3129"/>
                </a:lnTo>
                <a:lnTo>
                  <a:pt x="1262" y="3126"/>
                </a:lnTo>
                <a:lnTo>
                  <a:pt x="1160" y="3118"/>
                </a:lnTo>
                <a:lnTo>
                  <a:pt x="1061" y="3103"/>
                </a:lnTo>
                <a:lnTo>
                  <a:pt x="963" y="3083"/>
                </a:lnTo>
                <a:lnTo>
                  <a:pt x="867" y="3059"/>
                </a:lnTo>
                <a:lnTo>
                  <a:pt x="773" y="3028"/>
                </a:lnTo>
                <a:lnTo>
                  <a:pt x="682" y="2994"/>
                </a:lnTo>
                <a:lnTo>
                  <a:pt x="593" y="2954"/>
                </a:lnTo>
                <a:lnTo>
                  <a:pt x="507" y="2910"/>
                </a:lnTo>
                <a:lnTo>
                  <a:pt x="423" y="2861"/>
                </a:lnTo>
                <a:lnTo>
                  <a:pt x="343" y="2809"/>
                </a:lnTo>
                <a:lnTo>
                  <a:pt x="265" y="2752"/>
                </a:lnTo>
                <a:lnTo>
                  <a:pt x="193" y="2690"/>
                </a:lnTo>
                <a:lnTo>
                  <a:pt x="122" y="2625"/>
                </a:lnTo>
                <a:lnTo>
                  <a:pt x="59" y="2562"/>
                </a:lnTo>
                <a:lnTo>
                  <a:pt x="0" y="2494"/>
                </a:lnTo>
                <a:lnTo>
                  <a:pt x="8" y="2436"/>
                </a:lnTo>
                <a:lnTo>
                  <a:pt x="18" y="2380"/>
                </a:lnTo>
                <a:lnTo>
                  <a:pt x="32" y="2326"/>
                </a:lnTo>
                <a:lnTo>
                  <a:pt x="46" y="2275"/>
                </a:lnTo>
                <a:lnTo>
                  <a:pt x="63" y="2227"/>
                </a:lnTo>
                <a:lnTo>
                  <a:pt x="89" y="2167"/>
                </a:lnTo>
                <a:lnTo>
                  <a:pt x="117" y="2111"/>
                </a:lnTo>
                <a:lnTo>
                  <a:pt x="147" y="2059"/>
                </a:lnTo>
                <a:lnTo>
                  <a:pt x="179" y="2010"/>
                </a:lnTo>
                <a:lnTo>
                  <a:pt x="213" y="1965"/>
                </a:lnTo>
                <a:lnTo>
                  <a:pt x="248" y="1923"/>
                </a:lnTo>
                <a:lnTo>
                  <a:pt x="282" y="1885"/>
                </a:lnTo>
                <a:lnTo>
                  <a:pt x="317" y="1850"/>
                </a:lnTo>
                <a:lnTo>
                  <a:pt x="351" y="1819"/>
                </a:lnTo>
                <a:lnTo>
                  <a:pt x="384" y="1791"/>
                </a:lnTo>
                <a:lnTo>
                  <a:pt x="416" y="1765"/>
                </a:lnTo>
                <a:lnTo>
                  <a:pt x="447" y="1743"/>
                </a:lnTo>
                <a:lnTo>
                  <a:pt x="474" y="1725"/>
                </a:lnTo>
                <a:lnTo>
                  <a:pt x="498" y="1709"/>
                </a:lnTo>
                <a:lnTo>
                  <a:pt x="519" y="1696"/>
                </a:lnTo>
                <a:lnTo>
                  <a:pt x="537" y="1686"/>
                </a:lnTo>
                <a:lnTo>
                  <a:pt x="551" y="1679"/>
                </a:lnTo>
                <a:lnTo>
                  <a:pt x="559" y="1675"/>
                </a:lnTo>
                <a:lnTo>
                  <a:pt x="563" y="1673"/>
                </a:lnTo>
                <a:lnTo>
                  <a:pt x="568" y="1671"/>
                </a:lnTo>
                <a:lnTo>
                  <a:pt x="618" y="1652"/>
                </a:lnTo>
                <a:lnTo>
                  <a:pt x="614" y="1545"/>
                </a:lnTo>
                <a:lnTo>
                  <a:pt x="611" y="1445"/>
                </a:lnTo>
                <a:lnTo>
                  <a:pt x="610" y="1350"/>
                </a:lnTo>
                <a:lnTo>
                  <a:pt x="610" y="1263"/>
                </a:lnTo>
                <a:lnTo>
                  <a:pt x="610" y="1181"/>
                </a:lnTo>
                <a:lnTo>
                  <a:pt x="612" y="1104"/>
                </a:lnTo>
                <a:lnTo>
                  <a:pt x="615" y="1034"/>
                </a:lnTo>
                <a:lnTo>
                  <a:pt x="618" y="968"/>
                </a:lnTo>
                <a:lnTo>
                  <a:pt x="623" y="909"/>
                </a:lnTo>
                <a:lnTo>
                  <a:pt x="627" y="853"/>
                </a:lnTo>
                <a:lnTo>
                  <a:pt x="633" y="804"/>
                </a:lnTo>
                <a:lnTo>
                  <a:pt x="633" y="791"/>
                </a:lnTo>
                <a:lnTo>
                  <a:pt x="635" y="775"/>
                </a:lnTo>
                <a:lnTo>
                  <a:pt x="637" y="755"/>
                </a:lnTo>
                <a:lnTo>
                  <a:pt x="640" y="732"/>
                </a:lnTo>
                <a:lnTo>
                  <a:pt x="644" y="707"/>
                </a:lnTo>
                <a:lnTo>
                  <a:pt x="649" y="679"/>
                </a:lnTo>
                <a:lnTo>
                  <a:pt x="654" y="649"/>
                </a:lnTo>
                <a:lnTo>
                  <a:pt x="662" y="618"/>
                </a:lnTo>
                <a:lnTo>
                  <a:pt x="670" y="585"/>
                </a:lnTo>
                <a:lnTo>
                  <a:pt x="681" y="549"/>
                </a:lnTo>
                <a:lnTo>
                  <a:pt x="692" y="514"/>
                </a:lnTo>
                <a:lnTo>
                  <a:pt x="705" y="478"/>
                </a:lnTo>
                <a:lnTo>
                  <a:pt x="721" y="441"/>
                </a:lnTo>
                <a:lnTo>
                  <a:pt x="737" y="403"/>
                </a:lnTo>
                <a:lnTo>
                  <a:pt x="756" y="367"/>
                </a:lnTo>
                <a:lnTo>
                  <a:pt x="777" y="330"/>
                </a:lnTo>
                <a:lnTo>
                  <a:pt x="801" y="293"/>
                </a:lnTo>
                <a:lnTo>
                  <a:pt x="827" y="258"/>
                </a:lnTo>
                <a:lnTo>
                  <a:pt x="855" y="224"/>
                </a:lnTo>
                <a:lnTo>
                  <a:pt x="887" y="191"/>
                </a:lnTo>
                <a:lnTo>
                  <a:pt x="921" y="159"/>
                </a:lnTo>
                <a:lnTo>
                  <a:pt x="958" y="130"/>
                </a:lnTo>
                <a:lnTo>
                  <a:pt x="998" y="103"/>
                </a:lnTo>
                <a:lnTo>
                  <a:pt x="1040" y="78"/>
                </a:lnTo>
                <a:lnTo>
                  <a:pt x="1086" y="57"/>
                </a:lnTo>
                <a:lnTo>
                  <a:pt x="1136" y="38"/>
                </a:lnTo>
                <a:lnTo>
                  <a:pt x="1188" y="22"/>
                </a:lnTo>
                <a:lnTo>
                  <a:pt x="1245" y="11"/>
                </a:lnTo>
                <a:lnTo>
                  <a:pt x="1305" y="3"/>
                </a:lnTo>
                <a:lnTo>
                  <a:pt x="137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54" name="Group 153"/>
          <p:cNvGrpSpPr/>
          <p:nvPr/>
        </p:nvGrpSpPr>
        <p:grpSpPr>
          <a:xfrm>
            <a:off x="834808" y="5206291"/>
            <a:ext cx="623888" cy="709613"/>
            <a:chOff x="6135688" y="2965450"/>
            <a:chExt cx="623888" cy="709613"/>
          </a:xfrm>
          <a:solidFill>
            <a:schemeClr val="accent1"/>
          </a:solidFill>
        </p:grpSpPr>
        <p:sp>
          <p:nvSpPr>
            <p:cNvPr id="155" name="Freeform 11"/>
            <p:cNvSpPr>
              <a:spLocks noEditPoints="1"/>
            </p:cNvSpPr>
            <p:nvPr/>
          </p:nvSpPr>
          <p:spPr bwMode="auto">
            <a:xfrm>
              <a:off x="6302376" y="2965450"/>
              <a:ext cx="290513" cy="363537"/>
            </a:xfrm>
            <a:custGeom>
              <a:avLst/>
              <a:gdLst>
                <a:gd name="T0" fmla="*/ 926 w 1278"/>
                <a:gd name="T1" fmla="*/ 427 h 1604"/>
                <a:gd name="T2" fmla="*/ 912 w 1278"/>
                <a:gd name="T3" fmla="*/ 509 h 1604"/>
                <a:gd name="T4" fmla="*/ 892 w 1278"/>
                <a:gd name="T5" fmla="*/ 576 h 1604"/>
                <a:gd name="T6" fmla="*/ 834 w 1278"/>
                <a:gd name="T7" fmla="*/ 516 h 1604"/>
                <a:gd name="T8" fmla="*/ 717 w 1278"/>
                <a:gd name="T9" fmla="*/ 612 h 1604"/>
                <a:gd name="T10" fmla="*/ 673 w 1278"/>
                <a:gd name="T11" fmla="*/ 643 h 1604"/>
                <a:gd name="T12" fmla="*/ 591 w 1278"/>
                <a:gd name="T13" fmla="*/ 685 h 1604"/>
                <a:gd name="T14" fmla="*/ 441 w 1278"/>
                <a:gd name="T15" fmla="*/ 740 h 1604"/>
                <a:gd name="T16" fmla="*/ 435 w 1278"/>
                <a:gd name="T17" fmla="*/ 568 h 1604"/>
                <a:gd name="T18" fmla="*/ 392 w 1278"/>
                <a:gd name="T19" fmla="*/ 619 h 1604"/>
                <a:gd name="T20" fmla="*/ 325 w 1278"/>
                <a:gd name="T21" fmla="*/ 693 h 1604"/>
                <a:gd name="T22" fmla="*/ 252 w 1278"/>
                <a:gd name="T23" fmla="*/ 760 h 1604"/>
                <a:gd name="T24" fmla="*/ 193 w 1278"/>
                <a:gd name="T25" fmla="*/ 790 h 1604"/>
                <a:gd name="T26" fmla="*/ 232 w 1278"/>
                <a:gd name="T27" fmla="*/ 1017 h 1604"/>
                <a:gd name="T28" fmla="*/ 309 w 1278"/>
                <a:gd name="T29" fmla="*/ 1221 h 1604"/>
                <a:gd name="T30" fmla="*/ 419 w 1278"/>
                <a:gd name="T31" fmla="*/ 1377 h 1604"/>
                <a:gd name="T32" fmla="*/ 559 w 1278"/>
                <a:gd name="T33" fmla="*/ 1465 h 1604"/>
                <a:gd name="T34" fmla="*/ 722 w 1278"/>
                <a:gd name="T35" fmla="*/ 1465 h 1604"/>
                <a:gd name="T36" fmla="*/ 864 w 1278"/>
                <a:gd name="T37" fmla="*/ 1374 h 1604"/>
                <a:gd name="T38" fmla="*/ 975 w 1278"/>
                <a:gd name="T39" fmla="*/ 1212 h 1604"/>
                <a:gd name="T40" fmla="*/ 1051 w 1278"/>
                <a:gd name="T41" fmla="*/ 1005 h 1604"/>
                <a:gd name="T42" fmla="*/ 1087 w 1278"/>
                <a:gd name="T43" fmla="*/ 772 h 1604"/>
                <a:gd name="T44" fmla="*/ 1063 w 1278"/>
                <a:gd name="T45" fmla="*/ 681 h 1604"/>
                <a:gd name="T46" fmla="*/ 1028 w 1278"/>
                <a:gd name="T47" fmla="*/ 604 h 1604"/>
                <a:gd name="T48" fmla="*/ 1009 w 1278"/>
                <a:gd name="T49" fmla="*/ 550 h 1604"/>
                <a:gd name="T50" fmla="*/ 978 w 1278"/>
                <a:gd name="T51" fmla="*/ 484 h 1604"/>
                <a:gd name="T52" fmla="*/ 942 w 1278"/>
                <a:gd name="T53" fmla="*/ 420 h 1604"/>
                <a:gd name="T54" fmla="*/ 622 w 1278"/>
                <a:gd name="T55" fmla="*/ 0 h 1604"/>
                <a:gd name="T56" fmla="*/ 833 w 1278"/>
                <a:gd name="T57" fmla="*/ 26 h 1604"/>
                <a:gd name="T58" fmla="*/ 1014 w 1278"/>
                <a:gd name="T59" fmla="*/ 104 h 1604"/>
                <a:gd name="T60" fmla="*/ 1153 w 1278"/>
                <a:gd name="T61" fmla="*/ 233 h 1604"/>
                <a:gd name="T62" fmla="*/ 1238 w 1278"/>
                <a:gd name="T63" fmla="*/ 408 h 1604"/>
                <a:gd name="T64" fmla="*/ 1258 w 1278"/>
                <a:gd name="T65" fmla="*/ 628 h 1604"/>
                <a:gd name="T66" fmla="*/ 1257 w 1278"/>
                <a:gd name="T67" fmla="*/ 786 h 1604"/>
                <a:gd name="T68" fmla="*/ 1278 w 1278"/>
                <a:gd name="T69" fmla="*/ 869 h 1604"/>
                <a:gd name="T70" fmla="*/ 1259 w 1278"/>
                <a:gd name="T71" fmla="*/ 979 h 1604"/>
                <a:gd name="T72" fmla="*/ 1174 w 1278"/>
                <a:gd name="T73" fmla="*/ 1113 h 1604"/>
                <a:gd name="T74" fmla="*/ 1069 w 1278"/>
                <a:gd name="T75" fmla="*/ 1307 h 1604"/>
                <a:gd name="T76" fmla="*/ 942 w 1278"/>
                <a:gd name="T77" fmla="*/ 1475 h 1604"/>
                <a:gd name="T78" fmla="*/ 781 w 1278"/>
                <a:gd name="T79" fmla="*/ 1579 h 1604"/>
                <a:gd name="T80" fmla="*/ 589 w 1278"/>
                <a:gd name="T81" fmla="*/ 1601 h 1604"/>
                <a:gd name="T82" fmla="*/ 408 w 1278"/>
                <a:gd name="T83" fmla="*/ 1535 h 1604"/>
                <a:gd name="T84" fmla="*/ 264 w 1278"/>
                <a:gd name="T85" fmla="*/ 1395 h 1604"/>
                <a:gd name="T86" fmla="*/ 156 w 1278"/>
                <a:gd name="T87" fmla="*/ 1201 h 1604"/>
                <a:gd name="T88" fmla="*/ 51 w 1278"/>
                <a:gd name="T89" fmla="*/ 1041 h 1604"/>
                <a:gd name="T90" fmla="*/ 4 w 1278"/>
                <a:gd name="T91" fmla="*/ 922 h 1604"/>
                <a:gd name="T92" fmla="*/ 8 w 1278"/>
                <a:gd name="T93" fmla="*/ 825 h 1604"/>
                <a:gd name="T94" fmla="*/ 18 w 1278"/>
                <a:gd name="T95" fmla="*/ 786 h 1604"/>
                <a:gd name="T96" fmla="*/ 14 w 1278"/>
                <a:gd name="T97" fmla="*/ 744 h 1604"/>
                <a:gd name="T98" fmla="*/ 11 w 1278"/>
                <a:gd name="T99" fmla="*/ 658 h 1604"/>
                <a:gd name="T100" fmla="*/ 16 w 1278"/>
                <a:gd name="T101" fmla="*/ 542 h 1604"/>
                <a:gd name="T102" fmla="*/ 41 w 1278"/>
                <a:gd name="T103" fmla="*/ 410 h 1604"/>
                <a:gd name="T104" fmla="*/ 94 w 1278"/>
                <a:gd name="T105" fmla="*/ 277 h 1604"/>
                <a:gd name="T106" fmla="*/ 183 w 1278"/>
                <a:gd name="T107" fmla="*/ 155 h 1604"/>
                <a:gd name="T108" fmla="*/ 316 w 1278"/>
                <a:gd name="T109" fmla="*/ 61 h 1604"/>
                <a:gd name="T110" fmla="*/ 505 w 1278"/>
                <a:gd name="T111" fmla="*/ 7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8" h="1604">
                  <a:moveTo>
                    <a:pt x="931" y="400"/>
                  </a:moveTo>
                  <a:lnTo>
                    <a:pt x="931" y="403"/>
                  </a:lnTo>
                  <a:lnTo>
                    <a:pt x="929" y="412"/>
                  </a:lnTo>
                  <a:lnTo>
                    <a:pt x="926" y="427"/>
                  </a:lnTo>
                  <a:lnTo>
                    <a:pt x="923" y="445"/>
                  </a:lnTo>
                  <a:lnTo>
                    <a:pt x="920" y="465"/>
                  </a:lnTo>
                  <a:lnTo>
                    <a:pt x="916" y="487"/>
                  </a:lnTo>
                  <a:lnTo>
                    <a:pt x="912" y="509"/>
                  </a:lnTo>
                  <a:lnTo>
                    <a:pt x="906" y="530"/>
                  </a:lnTo>
                  <a:lnTo>
                    <a:pt x="902" y="549"/>
                  </a:lnTo>
                  <a:lnTo>
                    <a:pt x="897" y="565"/>
                  </a:lnTo>
                  <a:lnTo>
                    <a:pt x="892" y="576"/>
                  </a:lnTo>
                  <a:lnTo>
                    <a:pt x="886" y="583"/>
                  </a:lnTo>
                  <a:lnTo>
                    <a:pt x="882" y="582"/>
                  </a:lnTo>
                  <a:lnTo>
                    <a:pt x="856" y="549"/>
                  </a:lnTo>
                  <a:lnTo>
                    <a:pt x="834" y="516"/>
                  </a:lnTo>
                  <a:lnTo>
                    <a:pt x="801" y="544"/>
                  </a:lnTo>
                  <a:lnTo>
                    <a:pt x="765" y="575"/>
                  </a:lnTo>
                  <a:lnTo>
                    <a:pt x="725" y="605"/>
                  </a:lnTo>
                  <a:lnTo>
                    <a:pt x="717" y="612"/>
                  </a:lnTo>
                  <a:lnTo>
                    <a:pt x="707" y="619"/>
                  </a:lnTo>
                  <a:lnTo>
                    <a:pt x="697" y="626"/>
                  </a:lnTo>
                  <a:lnTo>
                    <a:pt x="686" y="634"/>
                  </a:lnTo>
                  <a:lnTo>
                    <a:pt x="673" y="643"/>
                  </a:lnTo>
                  <a:lnTo>
                    <a:pt x="657" y="652"/>
                  </a:lnTo>
                  <a:lnTo>
                    <a:pt x="639" y="662"/>
                  </a:lnTo>
                  <a:lnTo>
                    <a:pt x="617" y="673"/>
                  </a:lnTo>
                  <a:lnTo>
                    <a:pt x="591" y="685"/>
                  </a:lnTo>
                  <a:lnTo>
                    <a:pt x="562" y="698"/>
                  </a:lnTo>
                  <a:lnTo>
                    <a:pt x="527" y="711"/>
                  </a:lnTo>
                  <a:lnTo>
                    <a:pt x="487" y="725"/>
                  </a:lnTo>
                  <a:lnTo>
                    <a:pt x="441" y="740"/>
                  </a:lnTo>
                  <a:lnTo>
                    <a:pt x="388" y="757"/>
                  </a:lnTo>
                  <a:lnTo>
                    <a:pt x="441" y="560"/>
                  </a:lnTo>
                  <a:lnTo>
                    <a:pt x="440" y="562"/>
                  </a:lnTo>
                  <a:lnTo>
                    <a:pt x="435" y="568"/>
                  </a:lnTo>
                  <a:lnTo>
                    <a:pt x="428" y="577"/>
                  </a:lnTo>
                  <a:lnTo>
                    <a:pt x="418" y="589"/>
                  </a:lnTo>
                  <a:lnTo>
                    <a:pt x="406" y="603"/>
                  </a:lnTo>
                  <a:lnTo>
                    <a:pt x="392" y="619"/>
                  </a:lnTo>
                  <a:lnTo>
                    <a:pt x="378" y="637"/>
                  </a:lnTo>
                  <a:lnTo>
                    <a:pt x="361" y="655"/>
                  </a:lnTo>
                  <a:lnTo>
                    <a:pt x="344" y="674"/>
                  </a:lnTo>
                  <a:lnTo>
                    <a:pt x="325" y="693"/>
                  </a:lnTo>
                  <a:lnTo>
                    <a:pt x="307" y="711"/>
                  </a:lnTo>
                  <a:lnTo>
                    <a:pt x="288" y="729"/>
                  </a:lnTo>
                  <a:lnTo>
                    <a:pt x="270" y="745"/>
                  </a:lnTo>
                  <a:lnTo>
                    <a:pt x="252" y="760"/>
                  </a:lnTo>
                  <a:lnTo>
                    <a:pt x="236" y="771"/>
                  </a:lnTo>
                  <a:lnTo>
                    <a:pt x="221" y="782"/>
                  </a:lnTo>
                  <a:lnTo>
                    <a:pt x="206" y="788"/>
                  </a:lnTo>
                  <a:lnTo>
                    <a:pt x="193" y="790"/>
                  </a:lnTo>
                  <a:lnTo>
                    <a:pt x="199" y="848"/>
                  </a:lnTo>
                  <a:lnTo>
                    <a:pt x="208" y="905"/>
                  </a:lnTo>
                  <a:lnTo>
                    <a:pt x="220" y="962"/>
                  </a:lnTo>
                  <a:lnTo>
                    <a:pt x="232" y="1017"/>
                  </a:lnTo>
                  <a:lnTo>
                    <a:pt x="248" y="1071"/>
                  </a:lnTo>
                  <a:lnTo>
                    <a:pt x="266" y="1123"/>
                  </a:lnTo>
                  <a:lnTo>
                    <a:pt x="286" y="1173"/>
                  </a:lnTo>
                  <a:lnTo>
                    <a:pt x="309" y="1221"/>
                  </a:lnTo>
                  <a:lnTo>
                    <a:pt x="333" y="1265"/>
                  </a:lnTo>
                  <a:lnTo>
                    <a:pt x="360" y="1306"/>
                  </a:lnTo>
                  <a:lnTo>
                    <a:pt x="388" y="1343"/>
                  </a:lnTo>
                  <a:lnTo>
                    <a:pt x="419" y="1377"/>
                  </a:lnTo>
                  <a:lnTo>
                    <a:pt x="451" y="1406"/>
                  </a:lnTo>
                  <a:lnTo>
                    <a:pt x="485" y="1431"/>
                  </a:lnTo>
                  <a:lnTo>
                    <a:pt x="521" y="1451"/>
                  </a:lnTo>
                  <a:lnTo>
                    <a:pt x="559" y="1465"/>
                  </a:lnTo>
                  <a:lnTo>
                    <a:pt x="599" y="1475"/>
                  </a:lnTo>
                  <a:lnTo>
                    <a:pt x="640" y="1478"/>
                  </a:lnTo>
                  <a:lnTo>
                    <a:pt x="682" y="1475"/>
                  </a:lnTo>
                  <a:lnTo>
                    <a:pt x="722" y="1465"/>
                  </a:lnTo>
                  <a:lnTo>
                    <a:pt x="760" y="1450"/>
                  </a:lnTo>
                  <a:lnTo>
                    <a:pt x="797" y="1430"/>
                  </a:lnTo>
                  <a:lnTo>
                    <a:pt x="832" y="1404"/>
                  </a:lnTo>
                  <a:lnTo>
                    <a:pt x="864" y="1374"/>
                  </a:lnTo>
                  <a:lnTo>
                    <a:pt x="895" y="1339"/>
                  </a:lnTo>
                  <a:lnTo>
                    <a:pt x="923" y="1300"/>
                  </a:lnTo>
                  <a:lnTo>
                    <a:pt x="951" y="1258"/>
                  </a:lnTo>
                  <a:lnTo>
                    <a:pt x="975" y="1212"/>
                  </a:lnTo>
                  <a:lnTo>
                    <a:pt x="997" y="1163"/>
                  </a:lnTo>
                  <a:lnTo>
                    <a:pt x="1017" y="1113"/>
                  </a:lnTo>
                  <a:lnTo>
                    <a:pt x="1035" y="1060"/>
                  </a:lnTo>
                  <a:lnTo>
                    <a:pt x="1051" y="1005"/>
                  </a:lnTo>
                  <a:lnTo>
                    <a:pt x="1063" y="948"/>
                  </a:lnTo>
                  <a:lnTo>
                    <a:pt x="1074" y="890"/>
                  </a:lnTo>
                  <a:lnTo>
                    <a:pt x="1081" y="832"/>
                  </a:lnTo>
                  <a:lnTo>
                    <a:pt x="1087" y="772"/>
                  </a:lnTo>
                  <a:lnTo>
                    <a:pt x="1090" y="713"/>
                  </a:lnTo>
                  <a:lnTo>
                    <a:pt x="1082" y="707"/>
                  </a:lnTo>
                  <a:lnTo>
                    <a:pt x="1073" y="696"/>
                  </a:lnTo>
                  <a:lnTo>
                    <a:pt x="1063" y="681"/>
                  </a:lnTo>
                  <a:lnTo>
                    <a:pt x="1054" y="664"/>
                  </a:lnTo>
                  <a:lnTo>
                    <a:pt x="1044" y="644"/>
                  </a:lnTo>
                  <a:lnTo>
                    <a:pt x="1036" y="624"/>
                  </a:lnTo>
                  <a:lnTo>
                    <a:pt x="1028" y="604"/>
                  </a:lnTo>
                  <a:lnTo>
                    <a:pt x="1021" y="587"/>
                  </a:lnTo>
                  <a:lnTo>
                    <a:pt x="1016" y="572"/>
                  </a:lnTo>
                  <a:lnTo>
                    <a:pt x="1013" y="562"/>
                  </a:lnTo>
                  <a:lnTo>
                    <a:pt x="1009" y="550"/>
                  </a:lnTo>
                  <a:lnTo>
                    <a:pt x="1003" y="536"/>
                  </a:lnTo>
                  <a:lnTo>
                    <a:pt x="996" y="519"/>
                  </a:lnTo>
                  <a:lnTo>
                    <a:pt x="986" y="502"/>
                  </a:lnTo>
                  <a:lnTo>
                    <a:pt x="978" y="484"/>
                  </a:lnTo>
                  <a:lnTo>
                    <a:pt x="968" y="465"/>
                  </a:lnTo>
                  <a:lnTo>
                    <a:pt x="958" y="449"/>
                  </a:lnTo>
                  <a:lnTo>
                    <a:pt x="950" y="433"/>
                  </a:lnTo>
                  <a:lnTo>
                    <a:pt x="942" y="420"/>
                  </a:lnTo>
                  <a:lnTo>
                    <a:pt x="936" y="409"/>
                  </a:lnTo>
                  <a:lnTo>
                    <a:pt x="932" y="402"/>
                  </a:lnTo>
                  <a:lnTo>
                    <a:pt x="931" y="400"/>
                  </a:lnTo>
                  <a:close/>
                  <a:moveTo>
                    <a:pt x="622" y="0"/>
                  </a:moveTo>
                  <a:lnTo>
                    <a:pt x="677" y="1"/>
                  </a:lnTo>
                  <a:lnTo>
                    <a:pt x="730" y="6"/>
                  </a:lnTo>
                  <a:lnTo>
                    <a:pt x="782" y="14"/>
                  </a:lnTo>
                  <a:lnTo>
                    <a:pt x="833" y="26"/>
                  </a:lnTo>
                  <a:lnTo>
                    <a:pt x="881" y="41"/>
                  </a:lnTo>
                  <a:lnTo>
                    <a:pt x="927" y="59"/>
                  </a:lnTo>
                  <a:lnTo>
                    <a:pt x="972" y="81"/>
                  </a:lnTo>
                  <a:lnTo>
                    <a:pt x="1014" y="104"/>
                  </a:lnTo>
                  <a:lnTo>
                    <a:pt x="1053" y="132"/>
                  </a:lnTo>
                  <a:lnTo>
                    <a:pt x="1089" y="163"/>
                  </a:lnTo>
                  <a:lnTo>
                    <a:pt x="1122" y="196"/>
                  </a:lnTo>
                  <a:lnTo>
                    <a:pt x="1153" y="233"/>
                  </a:lnTo>
                  <a:lnTo>
                    <a:pt x="1179" y="272"/>
                  </a:lnTo>
                  <a:lnTo>
                    <a:pt x="1202" y="315"/>
                  </a:lnTo>
                  <a:lnTo>
                    <a:pt x="1222" y="360"/>
                  </a:lnTo>
                  <a:lnTo>
                    <a:pt x="1238" y="408"/>
                  </a:lnTo>
                  <a:lnTo>
                    <a:pt x="1250" y="459"/>
                  </a:lnTo>
                  <a:lnTo>
                    <a:pt x="1257" y="513"/>
                  </a:lnTo>
                  <a:lnTo>
                    <a:pt x="1259" y="569"/>
                  </a:lnTo>
                  <a:lnTo>
                    <a:pt x="1258" y="628"/>
                  </a:lnTo>
                  <a:lnTo>
                    <a:pt x="1252" y="690"/>
                  </a:lnTo>
                  <a:lnTo>
                    <a:pt x="1240" y="755"/>
                  </a:lnTo>
                  <a:lnTo>
                    <a:pt x="1249" y="769"/>
                  </a:lnTo>
                  <a:lnTo>
                    <a:pt x="1257" y="786"/>
                  </a:lnTo>
                  <a:lnTo>
                    <a:pt x="1265" y="804"/>
                  </a:lnTo>
                  <a:lnTo>
                    <a:pt x="1271" y="823"/>
                  </a:lnTo>
                  <a:lnTo>
                    <a:pt x="1275" y="845"/>
                  </a:lnTo>
                  <a:lnTo>
                    <a:pt x="1278" y="869"/>
                  </a:lnTo>
                  <a:lnTo>
                    <a:pt x="1278" y="894"/>
                  </a:lnTo>
                  <a:lnTo>
                    <a:pt x="1275" y="921"/>
                  </a:lnTo>
                  <a:lnTo>
                    <a:pt x="1269" y="949"/>
                  </a:lnTo>
                  <a:lnTo>
                    <a:pt x="1259" y="979"/>
                  </a:lnTo>
                  <a:lnTo>
                    <a:pt x="1246" y="1010"/>
                  </a:lnTo>
                  <a:lnTo>
                    <a:pt x="1227" y="1042"/>
                  </a:lnTo>
                  <a:lnTo>
                    <a:pt x="1204" y="1076"/>
                  </a:lnTo>
                  <a:lnTo>
                    <a:pt x="1174" y="1113"/>
                  </a:lnTo>
                  <a:lnTo>
                    <a:pt x="1139" y="1149"/>
                  </a:lnTo>
                  <a:lnTo>
                    <a:pt x="1118" y="1204"/>
                  </a:lnTo>
                  <a:lnTo>
                    <a:pt x="1095" y="1257"/>
                  </a:lnTo>
                  <a:lnTo>
                    <a:pt x="1069" y="1307"/>
                  </a:lnTo>
                  <a:lnTo>
                    <a:pt x="1040" y="1353"/>
                  </a:lnTo>
                  <a:lnTo>
                    <a:pt x="1010" y="1397"/>
                  </a:lnTo>
                  <a:lnTo>
                    <a:pt x="977" y="1437"/>
                  </a:lnTo>
                  <a:lnTo>
                    <a:pt x="942" y="1475"/>
                  </a:lnTo>
                  <a:lnTo>
                    <a:pt x="905" y="1508"/>
                  </a:lnTo>
                  <a:lnTo>
                    <a:pt x="866" y="1536"/>
                  </a:lnTo>
                  <a:lnTo>
                    <a:pt x="824" y="1560"/>
                  </a:lnTo>
                  <a:lnTo>
                    <a:pt x="781" y="1579"/>
                  </a:lnTo>
                  <a:lnTo>
                    <a:pt x="736" y="1593"/>
                  </a:lnTo>
                  <a:lnTo>
                    <a:pt x="689" y="1601"/>
                  </a:lnTo>
                  <a:lnTo>
                    <a:pt x="640" y="1604"/>
                  </a:lnTo>
                  <a:lnTo>
                    <a:pt x="589" y="1601"/>
                  </a:lnTo>
                  <a:lnTo>
                    <a:pt x="541" y="1593"/>
                  </a:lnTo>
                  <a:lnTo>
                    <a:pt x="493" y="1578"/>
                  </a:lnTo>
                  <a:lnTo>
                    <a:pt x="450" y="1560"/>
                  </a:lnTo>
                  <a:lnTo>
                    <a:pt x="408" y="1535"/>
                  </a:lnTo>
                  <a:lnTo>
                    <a:pt x="368" y="1506"/>
                  </a:lnTo>
                  <a:lnTo>
                    <a:pt x="331" y="1473"/>
                  </a:lnTo>
                  <a:lnTo>
                    <a:pt x="296" y="1436"/>
                  </a:lnTo>
                  <a:lnTo>
                    <a:pt x="264" y="1395"/>
                  </a:lnTo>
                  <a:lnTo>
                    <a:pt x="233" y="1351"/>
                  </a:lnTo>
                  <a:lnTo>
                    <a:pt x="205" y="1304"/>
                  </a:lnTo>
                  <a:lnTo>
                    <a:pt x="179" y="1254"/>
                  </a:lnTo>
                  <a:lnTo>
                    <a:pt x="156" y="1201"/>
                  </a:lnTo>
                  <a:lnTo>
                    <a:pt x="136" y="1146"/>
                  </a:lnTo>
                  <a:lnTo>
                    <a:pt x="103" y="1110"/>
                  </a:lnTo>
                  <a:lnTo>
                    <a:pt x="74" y="1075"/>
                  </a:lnTo>
                  <a:lnTo>
                    <a:pt x="51" y="1041"/>
                  </a:lnTo>
                  <a:lnTo>
                    <a:pt x="33" y="1009"/>
                  </a:lnTo>
                  <a:lnTo>
                    <a:pt x="19" y="979"/>
                  </a:lnTo>
                  <a:lnTo>
                    <a:pt x="10" y="949"/>
                  </a:lnTo>
                  <a:lnTo>
                    <a:pt x="4" y="922"/>
                  </a:lnTo>
                  <a:lnTo>
                    <a:pt x="1" y="895"/>
                  </a:lnTo>
                  <a:lnTo>
                    <a:pt x="0" y="870"/>
                  </a:lnTo>
                  <a:lnTo>
                    <a:pt x="4" y="847"/>
                  </a:lnTo>
                  <a:lnTo>
                    <a:pt x="8" y="825"/>
                  </a:lnTo>
                  <a:lnTo>
                    <a:pt x="14" y="806"/>
                  </a:lnTo>
                  <a:lnTo>
                    <a:pt x="20" y="788"/>
                  </a:lnTo>
                  <a:lnTo>
                    <a:pt x="19" y="788"/>
                  </a:lnTo>
                  <a:lnTo>
                    <a:pt x="18" y="786"/>
                  </a:lnTo>
                  <a:lnTo>
                    <a:pt x="18" y="780"/>
                  </a:lnTo>
                  <a:lnTo>
                    <a:pt x="17" y="771"/>
                  </a:lnTo>
                  <a:lnTo>
                    <a:pt x="15" y="759"/>
                  </a:lnTo>
                  <a:lnTo>
                    <a:pt x="14" y="744"/>
                  </a:lnTo>
                  <a:lnTo>
                    <a:pt x="13" y="726"/>
                  </a:lnTo>
                  <a:lnTo>
                    <a:pt x="12" y="706"/>
                  </a:lnTo>
                  <a:lnTo>
                    <a:pt x="11" y="683"/>
                  </a:lnTo>
                  <a:lnTo>
                    <a:pt x="11" y="658"/>
                  </a:lnTo>
                  <a:lnTo>
                    <a:pt x="11" y="631"/>
                  </a:lnTo>
                  <a:lnTo>
                    <a:pt x="12" y="603"/>
                  </a:lnTo>
                  <a:lnTo>
                    <a:pt x="14" y="573"/>
                  </a:lnTo>
                  <a:lnTo>
                    <a:pt x="16" y="542"/>
                  </a:lnTo>
                  <a:lnTo>
                    <a:pt x="20" y="510"/>
                  </a:lnTo>
                  <a:lnTo>
                    <a:pt x="26" y="478"/>
                  </a:lnTo>
                  <a:lnTo>
                    <a:pt x="33" y="444"/>
                  </a:lnTo>
                  <a:lnTo>
                    <a:pt x="41" y="410"/>
                  </a:lnTo>
                  <a:lnTo>
                    <a:pt x="52" y="376"/>
                  </a:lnTo>
                  <a:lnTo>
                    <a:pt x="64" y="343"/>
                  </a:lnTo>
                  <a:lnTo>
                    <a:pt x="77" y="310"/>
                  </a:lnTo>
                  <a:lnTo>
                    <a:pt x="94" y="277"/>
                  </a:lnTo>
                  <a:lnTo>
                    <a:pt x="112" y="244"/>
                  </a:lnTo>
                  <a:lnTo>
                    <a:pt x="133" y="213"/>
                  </a:lnTo>
                  <a:lnTo>
                    <a:pt x="156" y="184"/>
                  </a:lnTo>
                  <a:lnTo>
                    <a:pt x="183" y="155"/>
                  </a:lnTo>
                  <a:lnTo>
                    <a:pt x="211" y="129"/>
                  </a:lnTo>
                  <a:lnTo>
                    <a:pt x="244" y="104"/>
                  </a:lnTo>
                  <a:lnTo>
                    <a:pt x="279" y="82"/>
                  </a:lnTo>
                  <a:lnTo>
                    <a:pt x="316" y="61"/>
                  </a:lnTo>
                  <a:lnTo>
                    <a:pt x="359" y="43"/>
                  </a:lnTo>
                  <a:lnTo>
                    <a:pt x="403" y="28"/>
                  </a:lnTo>
                  <a:lnTo>
                    <a:pt x="452" y="16"/>
                  </a:lnTo>
                  <a:lnTo>
                    <a:pt x="505" y="7"/>
                  </a:lnTo>
                  <a:lnTo>
                    <a:pt x="561" y="2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12"/>
            <p:cNvSpPr>
              <a:spLocks noEditPoints="1"/>
            </p:cNvSpPr>
            <p:nvPr/>
          </p:nvSpPr>
          <p:spPr bwMode="auto">
            <a:xfrm>
              <a:off x="6135688" y="3306763"/>
              <a:ext cx="623888" cy="368300"/>
            </a:xfrm>
            <a:custGeom>
              <a:avLst/>
              <a:gdLst>
                <a:gd name="T0" fmla="*/ 1342 w 2751"/>
                <a:gd name="T1" fmla="*/ 806 h 1621"/>
                <a:gd name="T2" fmla="*/ 1342 w 2751"/>
                <a:gd name="T3" fmla="*/ 855 h 1621"/>
                <a:gd name="T4" fmla="*/ 1389 w 2751"/>
                <a:gd name="T5" fmla="*/ 869 h 1621"/>
                <a:gd name="T6" fmla="*/ 1417 w 2751"/>
                <a:gd name="T7" fmla="*/ 830 h 1621"/>
                <a:gd name="T8" fmla="*/ 1389 w 2751"/>
                <a:gd name="T9" fmla="*/ 792 h 1621"/>
                <a:gd name="T10" fmla="*/ 1351 w 2751"/>
                <a:gd name="T11" fmla="*/ 572 h 1621"/>
                <a:gd name="T12" fmla="*/ 1336 w 2751"/>
                <a:gd name="T13" fmla="*/ 618 h 1621"/>
                <a:gd name="T14" fmla="*/ 1375 w 2751"/>
                <a:gd name="T15" fmla="*/ 647 h 1621"/>
                <a:gd name="T16" fmla="*/ 1415 w 2751"/>
                <a:gd name="T17" fmla="*/ 618 h 1621"/>
                <a:gd name="T18" fmla="*/ 1400 w 2751"/>
                <a:gd name="T19" fmla="*/ 572 h 1621"/>
                <a:gd name="T20" fmla="*/ 619 w 2751"/>
                <a:gd name="T21" fmla="*/ 253 h 1621"/>
                <a:gd name="T22" fmla="*/ 564 w 2751"/>
                <a:gd name="T23" fmla="*/ 284 h 1621"/>
                <a:gd name="T24" fmla="*/ 458 w 2751"/>
                <a:gd name="T25" fmla="*/ 359 h 1621"/>
                <a:gd name="T26" fmla="*/ 334 w 2751"/>
                <a:gd name="T27" fmla="*/ 483 h 1621"/>
                <a:gd name="T28" fmla="*/ 218 w 2751"/>
                <a:gd name="T29" fmla="*/ 662 h 1621"/>
                <a:gd name="T30" fmla="*/ 203 w 2751"/>
                <a:gd name="T31" fmla="*/ 891 h 1621"/>
                <a:gd name="T32" fmla="*/ 429 w 2751"/>
                <a:gd name="T33" fmla="*/ 1096 h 1621"/>
                <a:gd name="T34" fmla="*/ 426 w 2751"/>
                <a:gd name="T35" fmla="*/ 796 h 1621"/>
                <a:gd name="T36" fmla="*/ 555 w 2751"/>
                <a:gd name="T37" fmla="*/ 709 h 1621"/>
                <a:gd name="T38" fmla="*/ 553 w 2751"/>
                <a:gd name="T39" fmla="*/ 970 h 1621"/>
                <a:gd name="T40" fmla="*/ 561 w 2751"/>
                <a:gd name="T41" fmla="*/ 1185 h 1621"/>
                <a:gd name="T42" fmla="*/ 900 w 2751"/>
                <a:gd name="T43" fmla="*/ 1338 h 1621"/>
                <a:gd name="T44" fmla="*/ 1277 w 2751"/>
                <a:gd name="T45" fmla="*/ 1407 h 1621"/>
                <a:gd name="T46" fmla="*/ 1667 w 2751"/>
                <a:gd name="T47" fmla="*/ 1384 h 1621"/>
                <a:gd name="T48" fmla="*/ 2026 w 2751"/>
                <a:gd name="T49" fmla="*/ 1272 h 1621"/>
                <a:gd name="T50" fmla="*/ 2194 w 2751"/>
                <a:gd name="T51" fmla="*/ 1086 h 1621"/>
                <a:gd name="T52" fmla="*/ 2198 w 2751"/>
                <a:gd name="T53" fmla="*/ 837 h 1621"/>
                <a:gd name="T54" fmla="*/ 2318 w 2751"/>
                <a:gd name="T55" fmla="*/ 633 h 1621"/>
                <a:gd name="T56" fmla="*/ 2326 w 2751"/>
                <a:gd name="T57" fmla="*/ 952 h 1621"/>
                <a:gd name="T58" fmla="*/ 2440 w 2751"/>
                <a:gd name="T59" fmla="*/ 999 h 1621"/>
                <a:gd name="T60" fmla="*/ 2579 w 2751"/>
                <a:gd name="T61" fmla="*/ 773 h 1621"/>
                <a:gd name="T62" fmla="*/ 2479 w 2751"/>
                <a:gd name="T63" fmla="*/ 566 h 1621"/>
                <a:gd name="T64" fmla="*/ 2355 w 2751"/>
                <a:gd name="T65" fmla="*/ 416 h 1621"/>
                <a:gd name="T66" fmla="*/ 2237 w 2751"/>
                <a:gd name="T67" fmla="*/ 316 h 1621"/>
                <a:gd name="T68" fmla="*/ 2152 w 2751"/>
                <a:gd name="T69" fmla="*/ 263 h 1621"/>
                <a:gd name="T70" fmla="*/ 1668 w 2751"/>
                <a:gd name="T71" fmla="*/ 647 h 1621"/>
                <a:gd name="T72" fmla="*/ 1296 w 2751"/>
                <a:gd name="T73" fmla="*/ 390 h 1621"/>
                <a:gd name="T74" fmla="*/ 1118 w 2751"/>
                <a:gd name="T75" fmla="*/ 404 h 1621"/>
                <a:gd name="T76" fmla="*/ 1800 w 2751"/>
                <a:gd name="T77" fmla="*/ 0 h 1621"/>
                <a:gd name="T78" fmla="*/ 2207 w 2751"/>
                <a:gd name="T79" fmla="*/ 150 h 1621"/>
                <a:gd name="T80" fmla="*/ 2292 w 2751"/>
                <a:gd name="T81" fmla="*/ 203 h 1621"/>
                <a:gd name="T82" fmla="*/ 2415 w 2751"/>
                <a:gd name="T83" fmla="*/ 302 h 1621"/>
                <a:gd name="T84" fmla="*/ 2548 w 2751"/>
                <a:gd name="T85" fmla="*/ 449 h 1621"/>
                <a:gd name="T86" fmla="*/ 2666 w 2751"/>
                <a:gd name="T87" fmla="*/ 648 h 1621"/>
                <a:gd name="T88" fmla="*/ 2734 w 2751"/>
                <a:gd name="T89" fmla="*/ 864 h 1621"/>
                <a:gd name="T90" fmla="*/ 2626 w 2751"/>
                <a:gd name="T91" fmla="*/ 1115 h 1621"/>
                <a:gd name="T92" fmla="*/ 2373 w 2751"/>
                <a:gd name="T93" fmla="*/ 1320 h 1621"/>
                <a:gd name="T94" fmla="*/ 2103 w 2751"/>
                <a:gd name="T95" fmla="*/ 1470 h 1621"/>
                <a:gd name="T96" fmla="*/ 1798 w 2751"/>
                <a:gd name="T97" fmla="*/ 1571 h 1621"/>
                <a:gd name="T98" fmla="*/ 1375 w 2751"/>
                <a:gd name="T99" fmla="*/ 1621 h 1621"/>
                <a:gd name="T100" fmla="*/ 1005 w 2751"/>
                <a:gd name="T101" fmla="*/ 1583 h 1621"/>
                <a:gd name="T102" fmla="*/ 701 w 2751"/>
                <a:gd name="T103" fmla="*/ 1494 h 1621"/>
                <a:gd name="T104" fmla="*/ 457 w 2751"/>
                <a:gd name="T105" fmla="*/ 1370 h 1621"/>
                <a:gd name="T106" fmla="*/ 176 w 2751"/>
                <a:gd name="T107" fmla="*/ 1163 h 1621"/>
                <a:gd name="T108" fmla="*/ 7 w 2751"/>
                <a:gd name="T109" fmla="*/ 921 h 1621"/>
                <a:gd name="T110" fmla="*/ 61 w 2751"/>
                <a:gd name="T111" fmla="*/ 706 h 1621"/>
                <a:gd name="T112" fmla="*/ 171 w 2751"/>
                <a:gd name="T113" fmla="*/ 494 h 1621"/>
                <a:gd name="T114" fmla="*/ 302 w 2751"/>
                <a:gd name="T115" fmla="*/ 334 h 1621"/>
                <a:gd name="T116" fmla="*/ 430 w 2751"/>
                <a:gd name="T117" fmla="*/ 223 h 1621"/>
                <a:gd name="T118" fmla="*/ 528 w 2751"/>
                <a:gd name="T119" fmla="*/ 160 h 1621"/>
                <a:gd name="T120" fmla="*/ 568 w 2751"/>
                <a:gd name="T121" fmla="*/ 138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51" h="1621">
                  <a:moveTo>
                    <a:pt x="1375" y="790"/>
                  </a:moveTo>
                  <a:lnTo>
                    <a:pt x="1362" y="792"/>
                  </a:lnTo>
                  <a:lnTo>
                    <a:pt x="1351" y="798"/>
                  </a:lnTo>
                  <a:lnTo>
                    <a:pt x="1342" y="806"/>
                  </a:lnTo>
                  <a:lnTo>
                    <a:pt x="1336" y="817"/>
                  </a:lnTo>
                  <a:lnTo>
                    <a:pt x="1334" y="830"/>
                  </a:lnTo>
                  <a:lnTo>
                    <a:pt x="1336" y="843"/>
                  </a:lnTo>
                  <a:lnTo>
                    <a:pt x="1342" y="855"/>
                  </a:lnTo>
                  <a:lnTo>
                    <a:pt x="1351" y="864"/>
                  </a:lnTo>
                  <a:lnTo>
                    <a:pt x="1362" y="869"/>
                  </a:lnTo>
                  <a:lnTo>
                    <a:pt x="1375" y="871"/>
                  </a:lnTo>
                  <a:lnTo>
                    <a:pt x="1389" y="869"/>
                  </a:lnTo>
                  <a:lnTo>
                    <a:pt x="1400" y="864"/>
                  </a:lnTo>
                  <a:lnTo>
                    <a:pt x="1410" y="855"/>
                  </a:lnTo>
                  <a:lnTo>
                    <a:pt x="1415" y="843"/>
                  </a:lnTo>
                  <a:lnTo>
                    <a:pt x="1417" y="830"/>
                  </a:lnTo>
                  <a:lnTo>
                    <a:pt x="1415" y="817"/>
                  </a:lnTo>
                  <a:lnTo>
                    <a:pt x="1410" y="806"/>
                  </a:lnTo>
                  <a:lnTo>
                    <a:pt x="1400" y="798"/>
                  </a:lnTo>
                  <a:lnTo>
                    <a:pt x="1389" y="792"/>
                  </a:lnTo>
                  <a:lnTo>
                    <a:pt x="1375" y="790"/>
                  </a:lnTo>
                  <a:close/>
                  <a:moveTo>
                    <a:pt x="1375" y="565"/>
                  </a:moveTo>
                  <a:lnTo>
                    <a:pt x="1362" y="567"/>
                  </a:lnTo>
                  <a:lnTo>
                    <a:pt x="1351" y="572"/>
                  </a:lnTo>
                  <a:lnTo>
                    <a:pt x="1342" y="582"/>
                  </a:lnTo>
                  <a:lnTo>
                    <a:pt x="1336" y="592"/>
                  </a:lnTo>
                  <a:lnTo>
                    <a:pt x="1334" y="606"/>
                  </a:lnTo>
                  <a:lnTo>
                    <a:pt x="1336" y="618"/>
                  </a:lnTo>
                  <a:lnTo>
                    <a:pt x="1342" y="629"/>
                  </a:lnTo>
                  <a:lnTo>
                    <a:pt x="1351" y="639"/>
                  </a:lnTo>
                  <a:lnTo>
                    <a:pt x="1362" y="645"/>
                  </a:lnTo>
                  <a:lnTo>
                    <a:pt x="1375" y="647"/>
                  </a:lnTo>
                  <a:lnTo>
                    <a:pt x="1389" y="645"/>
                  </a:lnTo>
                  <a:lnTo>
                    <a:pt x="1400" y="639"/>
                  </a:lnTo>
                  <a:lnTo>
                    <a:pt x="1410" y="629"/>
                  </a:lnTo>
                  <a:lnTo>
                    <a:pt x="1415" y="618"/>
                  </a:lnTo>
                  <a:lnTo>
                    <a:pt x="1417" y="606"/>
                  </a:lnTo>
                  <a:lnTo>
                    <a:pt x="1415" y="592"/>
                  </a:lnTo>
                  <a:lnTo>
                    <a:pt x="1410" y="582"/>
                  </a:lnTo>
                  <a:lnTo>
                    <a:pt x="1400" y="572"/>
                  </a:lnTo>
                  <a:lnTo>
                    <a:pt x="1389" y="567"/>
                  </a:lnTo>
                  <a:lnTo>
                    <a:pt x="1375" y="565"/>
                  </a:lnTo>
                  <a:close/>
                  <a:moveTo>
                    <a:pt x="878" y="161"/>
                  </a:moveTo>
                  <a:lnTo>
                    <a:pt x="619" y="253"/>
                  </a:lnTo>
                  <a:lnTo>
                    <a:pt x="611" y="257"/>
                  </a:lnTo>
                  <a:lnTo>
                    <a:pt x="599" y="263"/>
                  </a:lnTo>
                  <a:lnTo>
                    <a:pt x="584" y="273"/>
                  </a:lnTo>
                  <a:lnTo>
                    <a:pt x="564" y="284"/>
                  </a:lnTo>
                  <a:lnTo>
                    <a:pt x="541" y="299"/>
                  </a:lnTo>
                  <a:lnTo>
                    <a:pt x="515" y="315"/>
                  </a:lnTo>
                  <a:lnTo>
                    <a:pt x="488" y="336"/>
                  </a:lnTo>
                  <a:lnTo>
                    <a:pt x="458" y="359"/>
                  </a:lnTo>
                  <a:lnTo>
                    <a:pt x="428" y="386"/>
                  </a:lnTo>
                  <a:lnTo>
                    <a:pt x="397" y="415"/>
                  </a:lnTo>
                  <a:lnTo>
                    <a:pt x="366" y="448"/>
                  </a:lnTo>
                  <a:lnTo>
                    <a:pt x="334" y="483"/>
                  </a:lnTo>
                  <a:lnTo>
                    <a:pt x="302" y="523"/>
                  </a:lnTo>
                  <a:lnTo>
                    <a:pt x="273" y="565"/>
                  </a:lnTo>
                  <a:lnTo>
                    <a:pt x="244" y="612"/>
                  </a:lnTo>
                  <a:lnTo>
                    <a:pt x="218" y="662"/>
                  </a:lnTo>
                  <a:lnTo>
                    <a:pt x="194" y="715"/>
                  </a:lnTo>
                  <a:lnTo>
                    <a:pt x="172" y="773"/>
                  </a:lnTo>
                  <a:lnTo>
                    <a:pt x="154" y="833"/>
                  </a:lnTo>
                  <a:lnTo>
                    <a:pt x="203" y="891"/>
                  </a:lnTo>
                  <a:lnTo>
                    <a:pt x="256" y="947"/>
                  </a:lnTo>
                  <a:lnTo>
                    <a:pt x="311" y="1000"/>
                  </a:lnTo>
                  <a:lnTo>
                    <a:pt x="369" y="1050"/>
                  </a:lnTo>
                  <a:lnTo>
                    <a:pt x="429" y="1096"/>
                  </a:lnTo>
                  <a:lnTo>
                    <a:pt x="427" y="1028"/>
                  </a:lnTo>
                  <a:lnTo>
                    <a:pt x="426" y="954"/>
                  </a:lnTo>
                  <a:lnTo>
                    <a:pt x="425" y="876"/>
                  </a:lnTo>
                  <a:lnTo>
                    <a:pt x="426" y="796"/>
                  </a:lnTo>
                  <a:lnTo>
                    <a:pt x="428" y="717"/>
                  </a:lnTo>
                  <a:lnTo>
                    <a:pt x="432" y="637"/>
                  </a:lnTo>
                  <a:lnTo>
                    <a:pt x="559" y="645"/>
                  </a:lnTo>
                  <a:lnTo>
                    <a:pt x="555" y="709"/>
                  </a:lnTo>
                  <a:lnTo>
                    <a:pt x="553" y="776"/>
                  </a:lnTo>
                  <a:lnTo>
                    <a:pt x="553" y="841"/>
                  </a:lnTo>
                  <a:lnTo>
                    <a:pt x="553" y="906"/>
                  </a:lnTo>
                  <a:lnTo>
                    <a:pt x="553" y="970"/>
                  </a:lnTo>
                  <a:lnTo>
                    <a:pt x="555" y="1031"/>
                  </a:lnTo>
                  <a:lnTo>
                    <a:pt x="556" y="1088"/>
                  </a:lnTo>
                  <a:lnTo>
                    <a:pt x="558" y="1140"/>
                  </a:lnTo>
                  <a:lnTo>
                    <a:pt x="561" y="1185"/>
                  </a:lnTo>
                  <a:lnTo>
                    <a:pt x="642" y="1231"/>
                  </a:lnTo>
                  <a:lnTo>
                    <a:pt x="725" y="1272"/>
                  </a:lnTo>
                  <a:lnTo>
                    <a:pt x="811" y="1308"/>
                  </a:lnTo>
                  <a:lnTo>
                    <a:pt x="900" y="1338"/>
                  </a:lnTo>
                  <a:lnTo>
                    <a:pt x="991" y="1364"/>
                  </a:lnTo>
                  <a:lnTo>
                    <a:pt x="1084" y="1385"/>
                  </a:lnTo>
                  <a:lnTo>
                    <a:pt x="1180" y="1399"/>
                  </a:lnTo>
                  <a:lnTo>
                    <a:pt x="1277" y="1407"/>
                  </a:lnTo>
                  <a:lnTo>
                    <a:pt x="1375" y="1411"/>
                  </a:lnTo>
                  <a:lnTo>
                    <a:pt x="1474" y="1407"/>
                  </a:lnTo>
                  <a:lnTo>
                    <a:pt x="1571" y="1399"/>
                  </a:lnTo>
                  <a:lnTo>
                    <a:pt x="1667" y="1384"/>
                  </a:lnTo>
                  <a:lnTo>
                    <a:pt x="1760" y="1364"/>
                  </a:lnTo>
                  <a:lnTo>
                    <a:pt x="1851" y="1338"/>
                  </a:lnTo>
                  <a:lnTo>
                    <a:pt x="1941" y="1307"/>
                  </a:lnTo>
                  <a:lnTo>
                    <a:pt x="2026" y="1272"/>
                  </a:lnTo>
                  <a:lnTo>
                    <a:pt x="2110" y="1230"/>
                  </a:lnTo>
                  <a:lnTo>
                    <a:pt x="2190" y="1185"/>
                  </a:lnTo>
                  <a:lnTo>
                    <a:pt x="2192" y="1139"/>
                  </a:lnTo>
                  <a:lnTo>
                    <a:pt x="2194" y="1086"/>
                  </a:lnTo>
                  <a:lnTo>
                    <a:pt x="2197" y="1028"/>
                  </a:lnTo>
                  <a:lnTo>
                    <a:pt x="2198" y="967"/>
                  </a:lnTo>
                  <a:lnTo>
                    <a:pt x="2198" y="902"/>
                  </a:lnTo>
                  <a:lnTo>
                    <a:pt x="2198" y="837"/>
                  </a:lnTo>
                  <a:lnTo>
                    <a:pt x="2197" y="772"/>
                  </a:lnTo>
                  <a:lnTo>
                    <a:pt x="2193" y="705"/>
                  </a:lnTo>
                  <a:lnTo>
                    <a:pt x="2190" y="642"/>
                  </a:lnTo>
                  <a:lnTo>
                    <a:pt x="2318" y="633"/>
                  </a:lnTo>
                  <a:lnTo>
                    <a:pt x="2323" y="712"/>
                  </a:lnTo>
                  <a:lnTo>
                    <a:pt x="2325" y="792"/>
                  </a:lnTo>
                  <a:lnTo>
                    <a:pt x="2326" y="873"/>
                  </a:lnTo>
                  <a:lnTo>
                    <a:pt x="2326" y="952"/>
                  </a:lnTo>
                  <a:lnTo>
                    <a:pt x="2324" y="1027"/>
                  </a:lnTo>
                  <a:lnTo>
                    <a:pt x="2323" y="1096"/>
                  </a:lnTo>
                  <a:lnTo>
                    <a:pt x="2383" y="1049"/>
                  </a:lnTo>
                  <a:lnTo>
                    <a:pt x="2440" y="999"/>
                  </a:lnTo>
                  <a:lnTo>
                    <a:pt x="2495" y="946"/>
                  </a:lnTo>
                  <a:lnTo>
                    <a:pt x="2547" y="891"/>
                  </a:lnTo>
                  <a:lnTo>
                    <a:pt x="2598" y="833"/>
                  </a:lnTo>
                  <a:lnTo>
                    <a:pt x="2579" y="773"/>
                  </a:lnTo>
                  <a:lnTo>
                    <a:pt x="2558" y="716"/>
                  </a:lnTo>
                  <a:lnTo>
                    <a:pt x="2534" y="662"/>
                  </a:lnTo>
                  <a:lnTo>
                    <a:pt x="2507" y="612"/>
                  </a:lnTo>
                  <a:lnTo>
                    <a:pt x="2479" y="566"/>
                  </a:lnTo>
                  <a:lnTo>
                    <a:pt x="2449" y="523"/>
                  </a:lnTo>
                  <a:lnTo>
                    <a:pt x="2418" y="484"/>
                  </a:lnTo>
                  <a:lnTo>
                    <a:pt x="2386" y="448"/>
                  </a:lnTo>
                  <a:lnTo>
                    <a:pt x="2355" y="416"/>
                  </a:lnTo>
                  <a:lnTo>
                    <a:pt x="2324" y="386"/>
                  </a:lnTo>
                  <a:lnTo>
                    <a:pt x="2293" y="360"/>
                  </a:lnTo>
                  <a:lnTo>
                    <a:pt x="2264" y="336"/>
                  </a:lnTo>
                  <a:lnTo>
                    <a:pt x="2237" y="316"/>
                  </a:lnTo>
                  <a:lnTo>
                    <a:pt x="2210" y="299"/>
                  </a:lnTo>
                  <a:lnTo>
                    <a:pt x="2188" y="284"/>
                  </a:lnTo>
                  <a:lnTo>
                    <a:pt x="2168" y="273"/>
                  </a:lnTo>
                  <a:lnTo>
                    <a:pt x="2152" y="263"/>
                  </a:lnTo>
                  <a:lnTo>
                    <a:pt x="2140" y="257"/>
                  </a:lnTo>
                  <a:lnTo>
                    <a:pt x="2132" y="253"/>
                  </a:lnTo>
                  <a:lnTo>
                    <a:pt x="1872" y="161"/>
                  </a:lnTo>
                  <a:lnTo>
                    <a:pt x="1668" y="647"/>
                  </a:lnTo>
                  <a:lnTo>
                    <a:pt x="1456" y="392"/>
                  </a:lnTo>
                  <a:lnTo>
                    <a:pt x="1456" y="1019"/>
                  </a:lnTo>
                  <a:lnTo>
                    <a:pt x="1296" y="1019"/>
                  </a:lnTo>
                  <a:lnTo>
                    <a:pt x="1296" y="390"/>
                  </a:lnTo>
                  <a:lnTo>
                    <a:pt x="1081" y="647"/>
                  </a:lnTo>
                  <a:lnTo>
                    <a:pt x="878" y="161"/>
                  </a:lnTo>
                  <a:close/>
                  <a:moveTo>
                    <a:pt x="948" y="0"/>
                  </a:moveTo>
                  <a:lnTo>
                    <a:pt x="1118" y="404"/>
                  </a:lnTo>
                  <a:lnTo>
                    <a:pt x="1291" y="197"/>
                  </a:lnTo>
                  <a:lnTo>
                    <a:pt x="1458" y="197"/>
                  </a:lnTo>
                  <a:lnTo>
                    <a:pt x="1631" y="404"/>
                  </a:lnTo>
                  <a:lnTo>
                    <a:pt x="1800" y="0"/>
                  </a:lnTo>
                  <a:lnTo>
                    <a:pt x="2184" y="138"/>
                  </a:lnTo>
                  <a:lnTo>
                    <a:pt x="2187" y="140"/>
                  </a:lnTo>
                  <a:lnTo>
                    <a:pt x="2194" y="143"/>
                  </a:lnTo>
                  <a:lnTo>
                    <a:pt x="2207" y="150"/>
                  </a:lnTo>
                  <a:lnTo>
                    <a:pt x="2224" y="160"/>
                  </a:lnTo>
                  <a:lnTo>
                    <a:pt x="2244" y="171"/>
                  </a:lnTo>
                  <a:lnTo>
                    <a:pt x="2267" y="186"/>
                  </a:lnTo>
                  <a:lnTo>
                    <a:pt x="2292" y="203"/>
                  </a:lnTo>
                  <a:lnTo>
                    <a:pt x="2321" y="223"/>
                  </a:lnTo>
                  <a:lnTo>
                    <a:pt x="2350" y="247"/>
                  </a:lnTo>
                  <a:lnTo>
                    <a:pt x="2382" y="273"/>
                  </a:lnTo>
                  <a:lnTo>
                    <a:pt x="2415" y="302"/>
                  </a:lnTo>
                  <a:lnTo>
                    <a:pt x="2448" y="334"/>
                  </a:lnTo>
                  <a:lnTo>
                    <a:pt x="2482" y="369"/>
                  </a:lnTo>
                  <a:lnTo>
                    <a:pt x="2516" y="408"/>
                  </a:lnTo>
                  <a:lnTo>
                    <a:pt x="2548" y="449"/>
                  </a:lnTo>
                  <a:lnTo>
                    <a:pt x="2580" y="494"/>
                  </a:lnTo>
                  <a:lnTo>
                    <a:pt x="2611" y="541"/>
                  </a:lnTo>
                  <a:lnTo>
                    <a:pt x="2639" y="593"/>
                  </a:lnTo>
                  <a:lnTo>
                    <a:pt x="2666" y="648"/>
                  </a:lnTo>
                  <a:lnTo>
                    <a:pt x="2690" y="706"/>
                  </a:lnTo>
                  <a:lnTo>
                    <a:pt x="2708" y="757"/>
                  </a:lnTo>
                  <a:lnTo>
                    <a:pt x="2722" y="809"/>
                  </a:lnTo>
                  <a:lnTo>
                    <a:pt x="2734" y="864"/>
                  </a:lnTo>
                  <a:lnTo>
                    <a:pt x="2743" y="921"/>
                  </a:lnTo>
                  <a:lnTo>
                    <a:pt x="2751" y="981"/>
                  </a:lnTo>
                  <a:lnTo>
                    <a:pt x="2691" y="1050"/>
                  </a:lnTo>
                  <a:lnTo>
                    <a:pt x="2626" y="1115"/>
                  </a:lnTo>
                  <a:lnTo>
                    <a:pt x="2575" y="1163"/>
                  </a:lnTo>
                  <a:lnTo>
                    <a:pt x="2521" y="1209"/>
                  </a:lnTo>
                  <a:lnTo>
                    <a:pt x="2448" y="1266"/>
                  </a:lnTo>
                  <a:lnTo>
                    <a:pt x="2373" y="1320"/>
                  </a:lnTo>
                  <a:lnTo>
                    <a:pt x="2293" y="1370"/>
                  </a:lnTo>
                  <a:lnTo>
                    <a:pt x="2224" y="1410"/>
                  </a:lnTo>
                  <a:lnTo>
                    <a:pt x="2152" y="1446"/>
                  </a:lnTo>
                  <a:lnTo>
                    <a:pt x="2103" y="1470"/>
                  </a:lnTo>
                  <a:lnTo>
                    <a:pt x="2051" y="1491"/>
                  </a:lnTo>
                  <a:lnTo>
                    <a:pt x="1996" y="1511"/>
                  </a:lnTo>
                  <a:lnTo>
                    <a:pt x="1898" y="1544"/>
                  </a:lnTo>
                  <a:lnTo>
                    <a:pt x="1798" y="1571"/>
                  </a:lnTo>
                  <a:lnTo>
                    <a:pt x="1695" y="1592"/>
                  </a:lnTo>
                  <a:lnTo>
                    <a:pt x="1591" y="1608"/>
                  </a:lnTo>
                  <a:lnTo>
                    <a:pt x="1483" y="1618"/>
                  </a:lnTo>
                  <a:lnTo>
                    <a:pt x="1375" y="1621"/>
                  </a:lnTo>
                  <a:lnTo>
                    <a:pt x="1281" y="1618"/>
                  </a:lnTo>
                  <a:lnTo>
                    <a:pt x="1187" y="1611"/>
                  </a:lnTo>
                  <a:lnTo>
                    <a:pt x="1096" y="1599"/>
                  </a:lnTo>
                  <a:lnTo>
                    <a:pt x="1005" y="1583"/>
                  </a:lnTo>
                  <a:lnTo>
                    <a:pt x="917" y="1562"/>
                  </a:lnTo>
                  <a:lnTo>
                    <a:pt x="829" y="1536"/>
                  </a:lnTo>
                  <a:lnTo>
                    <a:pt x="763" y="1516"/>
                  </a:lnTo>
                  <a:lnTo>
                    <a:pt x="701" y="1494"/>
                  </a:lnTo>
                  <a:lnTo>
                    <a:pt x="643" y="1469"/>
                  </a:lnTo>
                  <a:lnTo>
                    <a:pt x="589" y="1441"/>
                  </a:lnTo>
                  <a:lnTo>
                    <a:pt x="523" y="1406"/>
                  </a:lnTo>
                  <a:lnTo>
                    <a:pt x="457" y="1370"/>
                  </a:lnTo>
                  <a:lnTo>
                    <a:pt x="378" y="1320"/>
                  </a:lnTo>
                  <a:lnTo>
                    <a:pt x="302" y="1266"/>
                  </a:lnTo>
                  <a:lnTo>
                    <a:pt x="230" y="1209"/>
                  </a:lnTo>
                  <a:lnTo>
                    <a:pt x="176" y="1163"/>
                  </a:lnTo>
                  <a:lnTo>
                    <a:pt x="124" y="1115"/>
                  </a:lnTo>
                  <a:lnTo>
                    <a:pt x="60" y="1050"/>
                  </a:lnTo>
                  <a:lnTo>
                    <a:pt x="0" y="980"/>
                  </a:lnTo>
                  <a:lnTo>
                    <a:pt x="7" y="921"/>
                  </a:lnTo>
                  <a:lnTo>
                    <a:pt x="17" y="864"/>
                  </a:lnTo>
                  <a:lnTo>
                    <a:pt x="29" y="809"/>
                  </a:lnTo>
                  <a:lnTo>
                    <a:pt x="44" y="757"/>
                  </a:lnTo>
                  <a:lnTo>
                    <a:pt x="61" y="706"/>
                  </a:lnTo>
                  <a:lnTo>
                    <a:pt x="85" y="648"/>
                  </a:lnTo>
                  <a:lnTo>
                    <a:pt x="112" y="593"/>
                  </a:lnTo>
                  <a:lnTo>
                    <a:pt x="140" y="541"/>
                  </a:lnTo>
                  <a:lnTo>
                    <a:pt x="171" y="494"/>
                  </a:lnTo>
                  <a:lnTo>
                    <a:pt x="202" y="449"/>
                  </a:lnTo>
                  <a:lnTo>
                    <a:pt x="235" y="408"/>
                  </a:lnTo>
                  <a:lnTo>
                    <a:pt x="269" y="369"/>
                  </a:lnTo>
                  <a:lnTo>
                    <a:pt x="302" y="334"/>
                  </a:lnTo>
                  <a:lnTo>
                    <a:pt x="336" y="302"/>
                  </a:lnTo>
                  <a:lnTo>
                    <a:pt x="369" y="273"/>
                  </a:lnTo>
                  <a:lnTo>
                    <a:pt x="400" y="247"/>
                  </a:lnTo>
                  <a:lnTo>
                    <a:pt x="430" y="223"/>
                  </a:lnTo>
                  <a:lnTo>
                    <a:pt x="458" y="203"/>
                  </a:lnTo>
                  <a:lnTo>
                    <a:pt x="485" y="186"/>
                  </a:lnTo>
                  <a:lnTo>
                    <a:pt x="508" y="171"/>
                  </a:lnTo>
                  <a:lnTo>
                    <a:pt x="528" y="160"/>
                  </a:lnTo>
                  <a:lnTo>
                    <a:pt x="544" y="150"/>
                  </a:lnTo>
                  <a:lnTo>
                    <a:pt x="556" y="143"/>
                  </a:lnTo>
                  <a:lnTo>
                    <a:pt x="565" y="140"/>
                  </a:lnTo>
                  <a:lnTo>
                    <a:pt x="568" y="138"/>
                  </a:lnTo>
                  <a:lnTo>
                    <a:pt x="572" y="136"/>
                  </a:lnTo>
                  <a:lnTo>
                    <a:pt x="9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5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68017" y="269024"/>
            <a:ext cx="353943" cy="261610"/>
          </a:xfrm>
        </p:spPr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11</a:t>
            </a:fld>
            <a:endParaRPr lang="en-US">
              <a:latin typeface="Calibri" pitchFamily="34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-2721" y="6785328"/>
            <a:ext cx="12192001" cy="94443"/>
            <a:chOff x="-2" y="6777625"/>
            <a:chExt cx="12192001" cy="94443"/>
          </a:xfrm>
        </p:grpSpPr>
        <p:sp>
          <p:nvSpPr>
            <p:cNvPr id="170" name="Rectangle 169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9610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721" y="6785328"/>
            <a:ext cx="12192001" cy="94443"/>
            <a:chOff x="-2" y="6777625"/>
            <a:chExt cx="12192001" cy="94443"/>
          </a:xfrm>
        </p:grpSpPr>
        <p:sp>
          <p:nvSpPr>
            <p:cNvPr id="4" name="Rectangle 3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46416" y="2662128"/>
            <a:ext cx="799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latin typeface="Roboto Bk" pitchFamily="2" charset="0"/>
                <a:ea typeface="Roboto Bk" pitchFamily="2" charset="0"/>
              </a:rPr>
              <a:t>HEADING</a:t>
            </a:r>
            <a:endParaRPr lang="en-US" sz="4000" b="1" dirty="0">
              <a:solidFill>
                <a:schemeClr val="accent3"/>
              </a:solidFill>
              <a:latin typeface="Roboto Bk" pitchFamily="2" charset="0"/>
              <a:ea typeface="Roboto Bk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V="1">
            <a:off x="5196123" y="3362858"/>
            <a:ext cx="1670277" cy="74796"/>
            <a:chOff x="-2" y="6777625"/>
            <a:chExt cx="12192001" cy="94443"/>
          </a:xfrm>
        </p:grpSpPr>
        <p:sp>
          <p:nvSpPr>
            <p:cNvPr id="16" name="Rectangle 15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85073" y="3520712"/>
            <a:ext cx="689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accent1"/>
                </a:solidFill>
                <a:latin typeface="Calibri" pitchFamily="34" charset="0"/>
              </a:rPr>
              <a:t>Edit this text</a:t>
            </a:r>
            <a:endParaRPr lang="en-US" sz="1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3" name="Slide Number Placeholder 10"/>
          <p:cNvSpPr txBox="1">
            <a:spLocks/>
          </p:cNvSpPr>
          <p:nvPr/>
        </p:nvSpPr>
        <p:spPr>
          <a:xfrm>
            <a:off x="11568017" y="269024"/>
            <a:ext cx="353943" cy="261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74DE4-D6E9-4419-BBC5-6C621C4D6CB0}" type="slidenum">
              <a:rPr lang="en-US" sz="1050" smtClean="0">
                <a:solidFill>
                  <a:schemeClr val="bg1"/>
                </a:solidFill>
                <a:latin typeface="Calibri" pitchFamily="34" charset="0"/>
              </a:rPr>
              <a:pPr algn="ctr"/>
              <a:t>2</a:t>
            </a:fld>
            <a:endParaRPr lang="en-US" sz="105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721" y="6785328"/>
            <a:ext cx="12192001" cy="94443"/>
            <a:chOff x="-2" y="6777625"/>
            <a:chExt cx="12192001" cy="94443"/>
          </a:xfrm>
        </p:grpSpPr>
        <p:sp>
          <p:nvSpPr>
            <p:cNvPr id="4" name="Rectangle 3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23" name="Slide Number Placeholder 10"/>
          <p:cNvSpPr txBox="1">
            <a:spLocks/>
          </p:cNvSpPr>
          <p:nvPr/>
        </p:nvSpPr>
        <p:spPr>
          <a:xfrm>
            <a:off x="11568017" y="269024"/>
            <a:ext cx="353943" cy="261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74DE4-D6E9-4419-BBC5-6C621C4D6CB0}" type="slidenum">
              <a:rPr lang="en-US" sz="1050" smtClean="0">
                <a:solidFill>
                  <a:schemeClr val="bg1"/>
                </a:solidFill>
                <a:latin typeface="Calibri" pitchFamily="34" charset="0"/>
              </a:rPr>
              <a:pPr algn="ctr"/>
              <a:t>3</a:t>
            </a:fld>
            <a:endParaRPr lang="en-US" sz="105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 flipV="1">
            <a:off x="5196123" y="1269313"/>
            <a:ext cx="1670277" cy="74796"/>
            <a:chOff x="-2" y="6777625"/>
            <a:chExt cx="12192001" cy="94443"/>
          </a:xfrm>
        </p:grpSpPr>
        <p:sp>
          <p:nvSpPr>
            <p:cNvPr id="99" name="Rectangle 98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136072" y="219574"/>
            <a:ext cx="9795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latin typeface="Roboto Bk" pitchFamily="2" charset="0"/>
                <a:ea typeface="Roboto Bk" pitchFamily="2" charset="0"/>
              </a:rPr>
              <a:t>HEADING</a:t>
            </a:r>
            <a:endParaRPr lang="en-US" sz="4000" b="1" dirty="0">
              <a:solidFill>
                <a:schemeClr val="accent3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65017" y="817565"/>
            <a:ext cx="1076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accent1"/>
                </a:solidFill>
                <a:latin typeface="Calibri" pitchFamily="34" charset="0"/>
              </a:rPr>
              <a:t>Edit this text</a:t>
            </a:r>
            <a:endParaRPr lang="en-US" sz="18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04551" y="1914204"/>
            <a:ext cx="482919" cy="4829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813519" y="2604474"/>
            <a:ext cx="482919" cy="4829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822487" y="3258886"/>
            <a:ext cx="482919" cy="4829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831448" y="3965312"/>
            <a:ext cx="482919" cy="4829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40416" y="4655582"/>
            <a:ext cx="482919" cy="4829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849384" y="5345852"/>
            <a:ext cx="482919" cy="4829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4990" y="1774712"/>
            <a:ext cx="3747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  <a:latin typeface="Calibri" pitchFamily="34" charset="0"/>
                <a:ea typeface="Roboto Bk" pitchFamily="2" charset="0"/>
                <a:cs typeface="Calibri" pitchFamily="34" charset="0"/>
              </a:rPr>
              <a:t>HEADING</a:t>
            </a:r>
            <a:endParaRPr lang="en-US" sz="2000" b="1" dirty="0">
              <a:solidFill>
                <a:schemeClr val="accent3"/>
              </a:solidFill>
              <a:latin typeface="Calibri" pitchFamily="34" charset="0"/>
              <a:ea typeface="Roboto Bk" pitchFamily="2" charset="0"/>
              <a:cs typeface="Calibri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391146" y="2105788"/>
            <a:ext cx="3228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Edit this text</a:t>
            </a:r>
            <a:endParaRPr lang="en-US" sz="16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377765" y="3107198"/>
            <a:ext cx="3747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  <a:latin typeface="Calibri" pitchFamily="34" charset="0"/>
                <a:ea typeface="Roboto Bk" pitchFamily="2" charset="0"/>
                <a:cs typeface="Calibri" pitchFamily="34" charset="0"/>
              </a:rPr>
              <a:t>HEADING</a:t>
            </a:r>
            <a:endParaRPr lang="en-US" sz="2000" b="1" dirty="0">
              <a:solidFill>
                <a:schemeClr val="accent3"/>
              </a:solidFill>
              <a:latin typeface="Calibri" pitchFamily="34" charset="0"/>
              <a:ea typeface="Roboto Bk" pitchFamily="2" charset="0"/>
              <a:cs typeface="Calibri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393921" y="3438274"/>
            <a:ext cx="3228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Edit this text</a:t>
            </a:r>
            <a:endParaRPr lang="en-US" sz="16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380540" y="4518746"/>
            <a:ext cx="3747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  <a:latin typeface="Calibri" pitchFamily="34" charset="0"/>
                <a:ea typeface="Roboto Bk" pitchFamily="2" charset="0"/>
                <a:cs typeface="Calibri" pitchFamily="34" charset="0"/>
              </a:rPr>
              <a:t>HEADING</a:t>
            </a:r>
            <a:endParaRPr lang="en-US" sz="2000" b="1" dirty="0">
              <a:solidFill>
                <a:schemeClr val="accent3"/>
              </a:solidFill>
              <a:latin typeface="Calibri" pitchFamily="34" charset="0"/>
              <a:ea typeface="Roboto Bk" pitchFamily="2" charset="0"/>
              <a:cs typeface="Calibri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396696" y="4849822"/>
            <a:ext cx="3228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Edit this text</a:t>
            </a:r>
            <a:endParaRPr lang="en-US" sz="16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979350" y="2584384"/>
            <a:ext cx="3747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/>
                </a:solidFill>
                <a:latin typeface="Calibri" pitchFamily="34" charset="0"/>
                <a:ea typeface="Roboto Bk" pitchFamily="2" charset="0"/>
                <a:cs typeface="Calibri" pitchFamily="34" charset="0"/>
              </a:rPr>
              <a:t>HEADING</a:t>
            </a:r>
            <a:endParaRPr lang="en-US" sz="2000" b="1" dirty="0">
              <a:solidFill>
                <a:schemeClr val="accent3"/>
              </a:solidFill>
              <a:latin typeface="Calibri" pitchFamily="34" charset="0"/>
              <a:ea typeface="Roboto Bk" pitchFamily="2" charset="0"/>
              <a:cs typeface="Calibri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477631" y="2915460"/>
            <a:ext cx="3228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r"/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Edit this text</a:t>
            </a:r>
            <a:endParaRPr lang="en-US" sz="16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982125" y="3916870"/>
            <a:ext cx="3747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/>
                </a:solidFill>
                <a:latin typeface="Calibri" pitchFamily="34" charset="0"/>
                <a:ea typeface="Roboto Bk" pitchFamily="2" charset="0"/>
                <a:cs typeface="Calibri" pitchFamily="34" charset="0"/>
              </a:rPr>
              <a:t>HEADING</a:t>
            </a:r>
            <a:endParaRPr lang="en-US" sz="2000" b="1" dirty="0">
              <a:solidFill>
                <a:schemeClr val="accent3"/>
              </a:solidFill>
              <a:latin typeface="Calibri" pitchFamily="34" charset="0"/>
              <a:ea typeface="Roboto Bk" pitchFamily="2" charset="0"/>
              <a:cs typeface="Calibri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480406" y="4247946"/>
            <a:ext cx="3228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r"/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Edit this text</a:t>
            </a:r>
            <a:endParaRPr lang="en-US" sz="16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984900" y="5328418"/>
            <a:ext cx="3747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/>
                </a:solidFill>
                <a:latin typeface="Calibri" pitchFamily="34" charset="0"/>
                <a:ea typeface="Roboto Bk" pitchFamily="2" charset="0"/>
                <a:cs typeface="Calibri" pitchFamily="34" charset="0"/>
              </a:rPr>
              <a:t>HEADING</a:t>
            </a:r>
            <a:endParaRPr lang="en-US" sz="2000" b="1" dirty="0">
              <a:solidFill>
                <a:schemeClr val="accent3"/>
              </a:solidFill>
              <a:latin typeface="Calibri" pitchFamily="34" charset="0"/>
              <a:ea typeface="Roboto Bk" pitchFamily="2" charset="0"/>
              <a:cs typeface="Calibri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483181" y="5659494"/>
            <a:ext cx="3228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r"/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Edit this text</a:t>
            </a:r>
            <a:endParaRPr lang="en-US" sz="16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Freeform 68"/>
          <p:cNvSpPr>
            <a:spLocks noEditPoints="1"/>
          </p:cNvSpPr>
          <p:nvPr/>
        </p:nvSpPr>
        <p:spPr bwMode="auto">
          <a:xfrm>
            <a:off x="5910586" y="4073229"/>
            <a:ext cx="325821" cy="306596"/>
          </a:xfrm>
          <a:custGeom>
            <a:avLst/>
            <a:gdLst>
              <a:gd name="T0" fmla="*/ 28 w 136"/>
              <a:gd name="T1" fmla="*/ 128 h 128"/>
              <a:gd name="T2" fmla="*/ 21 w 136"/>
              <a:gd name="T3" fmla="*/ 128 h 128"/>
              <a:gd name="T4" fmla="*/ 25 w 136"/>
              <a:gd name="T5" fmla="*/ 122 h 128"/>
              <a:gd name="T6" fmla="*/ 31 w 136"/>
              <a:gd name="T7" fmla="*/ 105 h 128"/>
              <a:gd name="T8" fmla="*/ 0 w 136"/>
              <a:gd name="T9" fmla="*/ 56 h 128"/>
              <a:gd name="T10" fmla="*/ 68 w 136"/>
              <a:gd name="T11" fmla="*/ 0 h 128"/>
              <a:gd name="T12" fmla="*/ 136 w 136"/>
              <a:gd name="T13" fmla="*/ 56 h 128"/>
              <a:gd name="T14" fmla="*/ 68 w 136"/>
              <a:gd name="T15" fmla="*/ 112 h 128"/>
              <a:gd name="T16" fmla="*/ 65 w 136"/>
              <a:gd name="T17" fmla="*/ 112 h 128"/>
              <a:gd name="T18" fmla="*/ 28 w 136"/>
              <a:gd name="T19" fmla="*/ 128 h 128"/>
              <a:gd name="T20" fmla="*/ 68 w 136"/>
              <a:gd name="T21" fmla="*/ 8 h 128"/>
              <a:gd name="T22" fmla="*/ 8 w 136"/>
              <a:gd name="T23" fmla="*/ 56 h 128"/>
              <a:gd name="T24" fmla="*/ 37 w 136"/>
              <a:gd name="T25" fmla="*/ 99 h 128"/>
              <a:gd name="T26" fmla="*/ 39 w 136"/>
              <a:gd name="T27" fmla="*/ 100 h 128"/>
              <a:gd name="T28" fmla="*/ 39 w 136"/>
              <a:gd name="T29" fmla="*/ 103 h 128"/>
              <a:gd name="T30" fmla="*/ 35 w 136"/>
              <a:gd name="T31" fmla="*/ 120 h 128"/>
              <a:gd name="T32" fmla="*/ 61 w 136"/>
              <a:gd name="T33" fmla="*/ 106 h 128"/>
              <a:gd name="T34" fmla="*/ 62 w 136"/>
              <a:gd name="T35" fmla="*/ 104 h 128"/>
              <a:gd name="T36" fmla="*/ 64 w 136"/>
              <a:gd name="T37" fmla="*/ 104 h 128"/>
              <a:gd name="T38" fmla="*/ 68 w 136"/>
              <a:gd name="T39" fmla="*/ 104 h 128"/>
              <a:gd name="T40" fmla="*/ 128 w 136"/>
              <a:gd name="T41" fmla="*/ 56 h 128"/>
              <a:gd name="T42" fmla="*/ 68 w 136"/>
              <a:gd name="T43" fmla="*/ 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6" h="128">
                <a:moveTo>
                  <a:pt x="28" y="128"/>
                </a:moveTo>
                <a:cubicBezTo>
                  <a:pt x="21" y="128"/>
                  <a:pt x="21" y="128"/>
                  <a:pt x="21" y="128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8" y="117"/>
                  <a:pt x="30" y="112"/>
                  <a:pt x="31" y="105"/>
                </a:cubicBezTo>
                <a:cubicBezTo>
                  <a:pt x="11" y="96"/>
                  <a:pt x="0" y="79"/>
                  <a:pt x="0" y="56"/>
                </a:cubicBezTo>
                <a:cubicBezTo>
                  <a:pt x="0" y="22"/>
                  <a:pt x="26" y="0"/>
                  <a:pt x="68" y="0"/>
                </a:cubicBezTo>
                <a:cubicBezTo>
                  <a:pt x="110" y="0"/>
                  <a:pt x="136" y="22"/>
                  <a:pt x="136" y="56"/>
                </a:cubicBezTo>
                <a:cubicBezTo>
                  <a:pt x="136" y="91"/>
                  <a:pt x="110" y="112"/>
                  <a:pt x="68" y="112"/>
                </a:cubicBezTo>
                <a:cubicBezTo>
                  <a:pt x="67" y="112"/>
                  <a:pt x="66" y="112"/>
                  <a:pt x="65" y="112"/>
                </a:cubicBezTo>
                <a:cubicBezTo>
                  <a:pt x="59" y="119"/>
                  <a:pt x="47" y="128"/>
                  <a:pt x="28" y="128"/>
                </a:cubicBezTo>
                <a:close/>
                <a:moveTo>
                  <a:pt x="68" y="8"/>
                </a:moveTo>
                <a:cubicBezTo>
                  <a:pt x="30" y="8"/>
                  <a:pt x="8" y="26"/>
                  <a:pt x="8" y="56"/>
                </a:cubicBezTo>
                <a:cubicBezTo>
                  <a:pt x="8" y="82"/>
                  <a:pt x="24" y="94"/>
                  <a:pt x="37" y="99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8" y="109"/>
                  <a:pt x="37" y="115"/>
                  <a:pt x="35" y="120"/>
                </a:cubicBezTo>
                <a:cubicBezTo>
                  <a:pt x="48" y="118"/>
                  <a:pt x="56" y="111"/>
                  <a:pt x="61" y="106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5" y="104"/>
                  <a:pt x="67" y="104"/>
                  <a:pt x="68" y="104"/>
                </a:cubicBezTo>
                <a:cubicBezTo>
                  <a:pt x="122" y="104"/>
                  <a:pt x="128" y="71"/>
                  <a:pt x="128" y="56"/>
                </a:cubicBezTo>
                <a:cubicBezTo>
                  <a:pt x="128" y="26"/>
                  <a:pt x="106" y="8"/>
                  <a:pt x="68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4" name="Freeform 94"/>
          <p:cNvSpPr>
            <a:spLocks/>
          </p:cNvSpPr>
          <p:nvPr/>
        </p:nvSpPr>
        <p:spPr bwMode="auto">
          <a:xfrm>
            <a:off x="5893739" y="4723994"/>
            <a:ext cx="332903" cy="349094"/>
          </a:xfrm>
          <a:custGeom>
            <a:avLst/>
            <a:gdLst>
              <a:gd name="T0" fmla="*/ 139 w 139"/>
              <a:gd name="T1" fmla="*/ 69 h 146"/>
              <a:gd name="T2" fmla="*/ 101 w 139"/>
              <a:gd name="T3" fmla="*/ 11 h 146"/>
              <a:gd name="T4" fmla="*/ 28 w 139"/>
              <a:gd name="T5" fmla="*/ 22 h 146"/>
              <a:gd name="T6" fmla="*/ 5 w 139"/>
              <a:gd name="T7" fmla="*/ 88 h 146"/>
              <a:gd name="T8" fmla="*/ 53 w 139"/>
              <a:gd name="T9" fmla="*/ 138 h 146"/>
              <a:gd name="T10" fmla="*/ 123 w 139"/>
              <a:gd name="T11" fmla="*/ 109 h 146"/>
              <a:gd name="T12" fmla="*/ 62 w 139"/>
              <a:gd name="T13" fmla="*/ 137 h 146"/>
              <a:gd name="T14" fmla="*/ 12 w 139"/>
              <a:gd name="T15" fmla="*/ 90 h 146"/>
              <a:gd name="T16" fmla="*/ 41 w 139"/>
              <a:gd name="T17" fmla="*/ 24 h 146"/>
              <a:gd name="T18" fmla="*/ 113 w 139"/>
              <a:gd name="T19" fmla="*/ 39 h 146"/>
              <a:gd name="T20" fmla="*/ 122 w 139"/>
              <a:gd name="T21" fmla="*/ 58 h 146"/>
              <a:gd name="T22" fmla="*/ 123 w 139"/>
              <a:gd name="T23" fmla="*/ 76 h 146"/>
              <a:gd name="T24" fmla="*/ 134 w 139"/>
              <a:gd name="T25" fmla="*/ 84 h 146"/>
              <a:gd name="T26" fmla="*/ 139 w 139"/>
              <a:gd name="T27" fmla="*/ 69 h 146"/>
              <a:gd name="T28" fmla="*/ 139 w 139"/>
              <a:gd name="T29" fmla="*/ 6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" h="146">
                <a:moveTo>
                  <a:pt x="139" y="69"/>
                </a:moveTo>
                <a:cubicBezTo>
                  <a:pt x="138" y="44"/>
                  <a:pt x="123" y="21"/>
                  <a:pt x="101" y="11"/>
                </a:cubicBezTo>
                <a:cubicBezTo>
                  <a:pt x="77" y="0"/>
                  <a:pt x="48" y="5"/>
                  <a:pt x="28" y="22"/>
                </a:cubicBezTo>
                <a:cubicBezTo>
                  <a:pt x="8" y="38"/>
                  <a:pt x="0" y="64"/>
                  <a:pt x="5" y="88"/>
                </a:cubicBezTo>
                <a:cubicBezTo>
                  <a:pt x="10" y="112"/>
                  <a:pt x="29" y="132"/>
                  <a:pt x="53" y="138"/>
                </a:cubicBezTo>
                <a:cubicBezTo>
                  <a:pt x="81" y="146"/>
                  <a:pt x="107" y="132"/>
                  <a:pt x="123" y="109"/>
                </a:cubicBezTo>
                <a:cubicBezTo>
                  <a:pt x="109" y="128"/>
                  <a:pt x="87" y="141"/>
                  <a:pt x="62" y="137"/>
                </a:cubicBezTo>
                <a:cubicBezTo>
                  <a:pt x="38" y="133"/>
                  <a:pt x="18" y="114"/>
                  <a:pt x="12" y="90"/>
                </a:cubicBezTo>
                <a:cubicBezTo>
                  <a:pt x="6" y="64"/>
                  <a:pt x="18" y="37"/>
                  <a:pt x="41" y="24"/>
                </a:cubicBezTo>
                <a:cubicBezTo>
                  <a:pt x="65" y="11"/>
                  <a:pt x="98" y="16"/>
                  <a:pt x="113" y="39"/>
                </a:cubicBezTo>
                <a:cubicBezTo>
                  <a:pt x="117" y="45"/>
                  <a:pt x="120" y="51"/>
                  <a:pt x="122" y="58"/>
                </a:cubicBezTo>
                <a:cubicBezTo>
                  <a:pt x="123" y="64"/>
                  <a:pt x="122" y="70"/>
                  <a:pt x="123" y="76"/>
                </a:cubicBezTo>
                <a:cubicBezTo>
                  <a:pt x="124" y="81"/>
                  <a:pt x="128" y="88"/>
                  <a:pt x="134" y="84"/>
                </a:cubicBezTo>
                <a:cubicBezTo>
                  <a:pt x="139" y="81"/>
                  <a:pt x="139" y="74"/>
                  <a:pt x="139" y="69"/>
                </a:cubicBezTo>
                <a:cubicBezTo>
                  <a:pt x="139" y="67"/>
                  <a:pt x="139" y="71"/>
                  <a:pt x="139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5940029" y="5431455"/>
            <a:ext cx="325821" cy="325822"/>
          </a:xfrm>
          <a:custGeom>
            <a:avLst/>
            <a:gdLst>
              <a:gd name="connsiteX0" fmla="*/ 256381 w 511174"/>
              <a:gd name="connsiteY0" fmla="*/ 360363 h 511176"/>
              <a:gd name="connsiteX1" fmla="*/ 271462 w 511174"/>
              <a:gd name="connsiteY1" fmla="*/ 375445 h 511176"/>
              <a:gd name="connsiteX2" fmla="*/ 271462 w 511174"/>
              <a:gd name="connsiteY2" fmla="*/ 496095 h 511176"/>
              <a:gd name="connsiteX3" fmla="*/ 256381 w 511174"/>
              <a:gd name="connsiteY3" fmla="*/ 511176 h 511176"/>
              <a:gd name="connsiteX4" fmla="*/ 241300 w 511174"/>
              <a:gd name="connsiteY4" fmla="*/ 496095 h 511176"/>
              <a:gd name="connsiteX5" fmla="*/ 241300 w 511174"/>
              <a:gd name="connsiteY5" fmla="*/ 375445 h 511176"/>
              <a:gd name="connsiteX6" fmla="*/ 256381 w 511174"/>
              <a:gd name="connsiteY6" fmla="*/ 360363 h 511176"/>
              <a:gd name="connsiteX7" fmla="*/ 307577 w 511174"/>
              <a:gd name="connsiteY7" fmla="*/ 344488 h 511176"/>
              <a:gd name="connsiteX8" fmla="*/ 315118 w 511174"/>
              <a:gd name="connsiteY8" fmla="*/ 344488 h 511176"/>
              <a:gd name="connsiteX9" fmla="*/ 326429 w 511174"/>
              <a:gd name="connsiteY9" fmla="*/ 352018 h 511176"/>
              <a:gd name="connsiteX10" fmla="*/ 386754 w 511174"/>
              <a:gd name="connsiteY10" fmla="*/ 457428 h 511176"/>
              <a:gd name="connsiteX11" fmla="*/ 382984 w 511174"/>
              <a:gd name="connsiteY11" fmla="*/ 476251 h 511176"/>
              <a:gd name="connsiteX12" fmla="*/ 375443 w 511174"/>
              <a:gd name="connsiteY12" fmla="*/ 476251 h 511176"/>
              <a:gd name="connsiteX13" fmla="*/ 364132 w 511174"/>
              <a:gd name="connsiteY13" fmla="*/ 468722 h 511176"/>
              <a:gd name="connsiteX14" fmla="*/ 303807 w 511174"/>
              <a:gd name="connsiteY14" fmla="*/ 367076 h 511176"/>
              <a:gd name="connsiteX15" fmla="*/ 307577 w 511174"/>
              <a:gd name="connsiteY15" fmla="*/ 344488 h 511176"/>
              <a:gd name="connsiteX16" fmla="*/ 196056 w 511174"/>
              <a:gd name="connsiteY16" fmla="*/ 344488 h 511176"/>
              <a:gd name="connsiteX17" fmla="*/ 203596 w 511174"/>
              <a:gd name="connsiteY17" fmla="*/ 344488 h 511176"/>
              <a:gd name="connsiteX18" fmla="*/ 207366 w 511174"/>
              <a:gd name="connsiteY18" fmla="*/ 367076 h 511176"/>
              <a:gd name="connsiteX19" fmla="*/ 147042 w 511174"/>
              <a:gd name="connsiteY19" fmla="*/ 468722 h 511176"/>
              <a:gd name="connsiteX20" fmla="*/ 135731 w 511174"/>
              <a:gd name="connsiteY20" fmla="*/ 476251 h 511176"/>
              <a:gd name="connsiteX21" fmla="*/ 128190 w 511174"/>
              <a:gd name="connsiteY21" fmla="*/ 476251 h 511176"/>
              <a:gd name="connsiteX22" fmla="*/ 124420 w 511174"/>
              <a:gd name="connsiteY22" fmla="*/ 457428 h 511176"/>
              <a:gd name="connsiteX23" fmla="*/ 184745 w 511174"/>
              <a:gd name="connsiteY23" fmla="*/ 352018 h 511176"/>
              <a:gd name="connsiteX24" fmla="*/ 196056 w 511174"/>
              <a:gd name="connsiteY24" fmla="*/ 344488 h 511176"/>
              <a:gd name="connsiteX25" fmla="*/ 360191 w 511174"/>
              <a:gd name="connsiteY25" fmla="*/ 300038 h 511176"/>
              <a:gd name="connsiteX26" fmla="*/ 367742 w 511174"/>
              <a:gd name="connsiteY26" fmla="*/ 303809 h 511176"/>
              <a:gd name="connsiteX27" fmla="*/ 469685 w 511174"/>
              <a:gd name="connsiteY27" fmla="*/ 364134 h 511176"/>
              <a:gd name="connsiteX28" fmla="*/ 477237 w 511174"/>
              <a:gd name="connsiteY28" fmla="*/ 382986 h 511176"/>
              <a:gd name="connsiteX29" fmla="*/ 462134 w 511174"/>
              <a:gd name="connsiteY29" fmla="*/ 390526 h 511176"/>
              <a:gd name="connsiteX30" fmla="*/ 458358 w 511174"/>
              <a:gd name="connsiteY30" fmla="*/ 386756 h 511176"/>
              <a:gd name="connsiteX31" fmla="*/ 352639 w 511174"/>
              <a:gd name="connsiteY31" fmla="*/ 326431 h 511176"/>
              <a:gd name="connsiteX32" fmla="*/ 345088 w 511174"/>
              <a:gd name="connsiteY32" fmla="*/ 307579 h 511176"/>
              <a:gd name="connsiteX33" fmla="*/ 360191 w 511174"/>
              <a:gd name="connsiteY33" fmla="*/ 300038 h 511176"/>
              <a:gd name="connsiteX34" fmla="*/ 150983 w 511174"/>
              <a:gd name="connsiteY34" fmla="*/ 300038 h 511176"/>
              <a:gd name="connsiteX35" fmla="*/ 166086 w 511174"/>
              <a:gd name="connsiteY35" fmla="*/ 307579 h 511176"/>
              <a:gd name="connsiteX36" fmla="*/ 158535 w 511174"/>
              <a:gd name="connsiteY36" fmla="*/ 326431 h 511176"/>
              <a:gd name="connsiteX37" fmla="*/ 52816 w 511174"/>
              <a:gd name="connsiteY37" fmla="*/ 386756 h 511176"/>
              <a:gd name="connsiteX38" fmla="*/ 49040 w 511174"/>
              <a:gd name="connsiteY38" fmla="*/ 390526 h 511176"/>
              <a:gd name="connsiteX39" fmla="*/ 33937 w 511174"/>
              <a:gd name="connsiteY39" fmla="*/ 382986 h 511176"/>
              <a:gd name="connsiteX40" fmla="*/ 41489 w 511174"/>
              <a:gd name="connsiteY40" fmla="*/ 364134 h 511176"/>
              <a:gd name="connsiteX41" fmla="*/ 143432 w 511174"/>
              <a:gd name="connsiteY41" fmla="*/ 303809 h 511176"/>
              <a:gd name="connsiteX42" fmla="*/ 150983 w 511174"/>
              <a:gd name="connsiteY42" fmla="*/ 300038 h 511176"/>
              <a:gd name="connsiteX43" fmla="*/ 375443 w 511174"/>
              <a:gd name="connsiteY43" fmla="*/ 239713 h 511176"/>
              <a:gd name="connsiteX44" fmla="*/ 496093 w 511174"/>
              <a:gd name="connsiteY44" fmla="*/ 239713 h 511176"/>
              <a:gd name="connsiteX45" fmla="*/ 511174 w 511174"/>
              <a:gd name="connsiteY45" fmla="*/ 254795 h 511176"/>
              <a:gd name="connsiteX46" fmla="*/ 496093 w 511174"/>
              <a:gd name="connsiteY46" fmla="*/ 269876 h 511176"/>
              <a:gd name="connsiteX47" fmla="*/ 375443 w 511174"/>
              <a:gd name="connsiteY47" fmla="*/ 269876 h 511176"/>
              <a:gd name="connsiteX48" fmla="*/ 360362 w 511174"/>
              <a:gd name="connsiteY48" fmla="*/ 254795 h 511176"/>
              <a:gd name="connsiteX49" fmla="*/ 375443 w 511174"/>
              <a:gd name="connsiteY49" fmla="*/ 239713 h 511176"/>
              <a:gd name="connsiteX50" fmla="*/ 15081 w 511174"/>
              <a:gd name="connsiteY50" fmla="*/ 239713 h 511176"/>
              <a:gd name="connsiteX51" fmla="*/ 135731 w 511174"/>
              <a:gd name="connsiteY51" fmla="*/ 239713 h 511176"/>
              <a:gd name="connsiteX52" fmla="*/ 150812 w 511174"/>
              <a:gd name="connsiteY52" fmla="*/ 254795 h 511176"/>
              <a:gd name="connsiteX53" fmla="*/ 135731 w 511174"/>
              <a:gd name="connsiteY53" fmla="*/ 269876 h 511176"/>
              <a:gd name="connsiteX54" fmla="*/ 15081 w 511174"/>
              <a:gd name="connsiteY54" fmla="*/ 269876 h 511176"/>
              <a:gd name="connsiteX55" fmla="*/ 0 w 511174"/>
              <a:gd name="connsiteY55" fmla="*/ 254795 h 511176"/>
              <a:gd name="connsiteX56" fmla="*/ 15081 w 511174"/>
              <a:gd name="connsiteY56" fmla="*/ 239713 h 511176"/>
              <a:gd name="connsiteX57" fmla="*/ 462134 w 511174"/>
              <a:gd name="connsiteY57" fmla="*/ 119063 h 511176"/>
              <a:gd name="connsiteX58" fmla="*/ 477237 w 511174"/>
              <a:gd name="connsiteY58" fmla="*/ 126604 h 511176"/>
              <a:gd name="connsiteX59" fmla="*/ 469685 w 511174"/>
              <a:gd name="connsiteY59" fmla="*/ 145456 h 511176"/>
              <a:gd name="connsiteX60" fmla="*/ 367742 w 511174"/>
              <a:gd name="connsiteY60" fmla="*/ 205781 h 511176"/>
              <a:gd name="connsiteX61" fmla="*/ 360191 w 511174"/>
              <a:gd name="connsiteY61" fmla="*/ 209551 h 511176"/>
              <a:gd name="connsiteX62" fmla="*/ 345088 w 511174"/>
              <a:gd name="connsiteY62" fmla="*/ 202011 h 511176"/>
              <a:gd name="connsiteX63" fmla="*/ 352639 w 511174"/>
              <a:gd name="connsiteY63" fmla="*/ 183159 h 511176"/>
              <a:gd name="connsiteX64" fmla="*/ 458358 w 511174"/>
              <a:gd name="connsiteY64" fmla="*/ 122834 h 511176"/>
              <a:gd name="connsiteX65" fmla="*/ 462134 w 511174"/>
              <a:gd name="connsiteY65" fmla="*/ 119063 h 511176"/>
              <a:gd name="connsiteX66" fmla="*/ 49040 w 511174"/>
              <a:gd name="connsiteY66" fmla="*/ 119063 h 511176"/>
              <a:gd name="connsiteX67" fmla="*/ 52816 w 511174"/>
              <a:gd name="connsiteY67" fmla="*/ 122834 h 511176"/>
              <a:gd name="connsiteX68" fmla="*/ 158535 w 511174"/>
              <a:gd name="connsiteY68" fmla="*/ 183159 h 511176"/>
              <a:gd name="connsiteX69" fmla="*/ 166086 w 511174"/>
              <a:gd name="connsiteY69" fmla="*/ 202011 h 511176"/>
              <a:gd name="connsiteX70" fmla="*/ 150983 w 511174"/>
              <a:gd name="connsiteY70" fmla="*/ 209551 h 511176"/>
              <a:gd name="connsiteX71" fmla="*/ 143432 w 511174"/>
              <a:gd name="connsiteY71" fmla="*/ 205781 h 511176"/>
              <a:gd name="connsiteX72" fmla="*/ 41489 w 511174"/>
              <a:gd name="connsiteY72" fmla="*/ 145456 h 511176"/>
              <a:gd name="connsiteX73" fmla="*/ 33937 w 511174"/>
              <a:gd name="connsiteY73" fmla="*/ 126604 h 511176"/>
              <a:gd name="connsiteX74" fmla="*/ 49040 w 511174"/>
              <a:gd name="connsiteY74" fmla="*/ 119063 h 511176"/>
              <a:gd name="connsiteX75" fmla="*/ 375443 w 511174"/>
              <a:gd name="connsiteY75" fmla="*/ 33338 h 511176"/>
              <a:gd name="connsiteX76" fmla="*/ 382984 w 511174"/>
              <a:gd name="connsiteY76" fmla="*/ 33338 h 511176"/>
              <a:gd name="connsiteX77" fmla="*/ 386754 w 511174"/>
              <a:gd name="connsiteY77" fmla="*/ 52161 h 511176"/>
              <a:gd name="connsiteX78" fmla="*/ 326429 w 511174"/>
              <a:gd name="connsiteY78" fmla="*/ 157572 h 511176"/>
              <a:gd name="connsiteX79" fmla="*/ 315118 w 511174"/>
              <a:gd name="connsiteY79" fmla="*/ 165101 h 511176"/>
              <a:gd name="connsiteX80" fmla="*/ 307577 w 511174"/>
              <a:gd name="connsiteY80" fmla="*/ 165101 h 511176"/>
              <a:gd name="connsiteX81" fmla="*/ 303807 w 511174"/>
              <a:gd name="connsiteY81" fmla="*/ 142513 h 511176"/>
              <a:gd name="connsiteX82" fmla="*/ 364132 w 511174"/>
              <a:gd name="connsiteY82" fmla="*/ 40867 h 511176"/>
              <a:gd name="connsiteX83" fmla="*/ 375443 w 511174"/>
              <a:gd name="connsiteY83" fmla="*/ 33338 h 511176"/>
              <a:gd name="connsiteX84" fmla="*/ 128190 w 511174"/>
              <a:gd name="connsiteY84" fmla="*/ 33338 h 511176"/>
              <a:gd name="connsiteX85" fmla="*/ 135731 w 511174"/>
              <a:gd name="connsiteY85" fmla="*/ 33338 h 511176"/>
              <a:gd name="connsiteX86" fmla="*/ 147042 w 511174"/>
              <a:gd name="connsiteY86" fmla="*/ 40867 h 511176"/>
              <a:gd name="connsiteX87" fmla="*/ 207366 w 511174"/>
              <a:gd name="connsiteY87" fmla="*/ 142513 h 511176"/>
              <a:gd name="connsiteX88" fmla="*/ 203596 w 511174"/>
              <a:gd name="connsiteY88" fmla="*/ 165101 h 511176"/>
              <a:gd name="connsiteX89" fmla="*/ 196056 w 511174"/>
              <a:gd name="connsiteY89" fmla="*/ 165101 h 511176"/>
              <a:gd name="connsiteX90" fmla="*/ 184745 w 511174"/>
              <a:gd name="connsiteY90" fmla="*/ 157572 h 511176"/>
              <a:gd name="connsiteX91" fmla="*/ 124420 w 511174"/>
              <a:gd name="connsiteY91" fmla="*/ 52161 h 511176"/>
              <a:gd name="connsiteX92" fmla="*/ 128190 w 511174"/>
              <a:gd name="connsiteY92" fmla="*/ 33338 h 511176"/>
              <a:gd name="connsiteX93" fmla="*/ 256381 w 511174"/>
              <a:gd name="connsiteY93" fmla="*/ 0 h 511176"/>
              <a:gd name="connsiteX94" fmla="*/ 271462 w 511174"/>
              <a:gd name="connsiteY94" fmla="*/ 14922 h 511176"/>
              <a:gd name="connsiteX95" fmla="*/ 271462 w 511174"/>
              <a:gd name="connsiteY95" fmla="*/ 134303 h 511176"/>
              <a:gd name="connsiteX96" fmla="*/ 256381 w 511174"/>
              <a:gd name="connsiteY96" fmla="*/ 149225 h 511176"/>
              <a:gd name="connsiteX97" fmla="*/ 241300 w 511174"/>
              <a:gd name="connsiteY97" fmla="*/ 134303 h 511176"/>
              <a:gd name="connsiteX98" fmla="*/ 241300 w 511174"/>
              <a:gd name="connsiteY98" fmla="*/ 14922 h 511176"/>
              <a:gd name="connsiteX99" fmla="*/ 256381 w 511174"/>
              <a:gd name="connsiteY99" fmla="*/ 0 h 51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11174" h="511176">
                <a:moveTo>
                  <a:pt x="256381" y="360363"/>
                </a:moveTo>
                <a:cubicBezTo>
                  <a:pt x="263921" y="360363"/>
                  <a:pt x="271462" y="367904"/>
                  <a:pt x="271462" y="375445"/>
                </a:cubicBezTo>
                <a:cubicBezTo>
                  <a:pt x="271462" y="375445"/>
                  <a:pt x="271462" y="375445"/>
                  <a:pt x="271462" y="496095"/>
                </a:cubicBezTo>
                <a:cubicBezTo>
                  <a:pt x="271462" y="503636"/>
                  <a:pt x="263921" y="511176"/>
                  <a:pt x="256381" y="511176"/>
                </a:cubicBezTo>
                <a:cubicBezTo>
                  <a:pt x="248840" y="511176"/>
                  <a:pt x="241300" y="503636"/>
                  <a:pt x="241300" y="496095"/>
                </a:cubicBezTo>
                <a:cubicBezTo>
                  <a:pt x="241300" y="496095"/>
                  <a:pt x="241300" y="496095"/>
                  <a:pt x="241300" y="375445"/>
                </a:cubicBezTo>
                <a:cubicBezTo>
                  <a:pt x="241300" y="367904"/>
                  <a:pt x="248840" y="360363"/>
                  <a:pt x="256381" y="360363"/>
                </a:cubicBezTo>
                <a:close/>
                <a:moveTo>
                  <a:pt x="307577" y="344488"/>
                </a:moveTo>
                <a:cubicBezTo>
                  <a:pt x="311348" y="344488"/>
                  <a:pt x="311348" y="344488"/>
                  <a:pt x="315118" y="344488"/>
                </a:cubicBezTo>
                <a:cubicBezTo>
                  <a:pt x="318888" y="344488"/>
                  <a:pt x="326429" y="348253"/>
                  <a:pt x="326429" y="352018"/>
                </a:cubicBezTo>
                <a:cubicBezTo>
                  <a:pt x="326429" y="352018"/>
                  <a:pt x="326429" y="352018"/>
                  <a:pt x="386754" y="457428"/>
                </a:cubicBezTo>
                <a:cubicBezTo>
                  <a:pt x="390524" y="461193"/>
                  <a:pt x="390524" y="472487"/>
                  <a:pt x="382984" y="476251"/>
                </a:cubicBezTo>
                <a:cubicBezTo>
                  <a:pt x="379213" y="476251"/>
                  <a:pt x="379213" y="476251"/>
                  <a:pt x="375443" y="476251"/>
                </a:cubicBezTo>
                <a:cubicBezTo>
                  <a:pt x="371673" y="476251"/>
                  <a:pt x="364132" y="472487"/>
                  <a:pt x="364132" y="468722"/>
                </a:cubicBezTo>
                <a:cubicBezTo>
                  <a:pt x="364132" y="468722"/>
                  <a:pt x="364132" y="468722"/>
                  <a:pt x="303807" y="367076"/>
                </a:cubicBezTo>
                <a:cubicBezTo>
                  <a:pt x="300037" y="359547"/>
                  <a:pt x="300037" y="352018"/>
                  <a:pt x="307577" y="344488"/>
                </a:cubicBezTo>
                <a:close/>
                <a:moveTo>
                  <a:pt x="196056" y="344488"/>
                </a:moveTo>
                <a:cubicBezTo>
                  <a:pt x="199826" y="344488"/>
                  <a:pt x="199826" y="344488"/>
                  <a:pt x="203596" y="344488"/>
                </a:cubicBezTo>
                <a:cubicBezTo>
                  <a:pt x="211137" y="352018"/>
                  <a:pt x="211137" y="359547"/>
                  <a:pt x="207366" y="367076"/>
                </a:cubicBezTo>
                <a:cubicBezTo>
                  <a:pt x="207366" y="367076"/>
                  <a:pt x="207366" y="367076"/>
                  <a:pt x="147042" y="468722"/>
                </a:cubicBezTo>
                <a:cubicBezTo>
                  <a:pt x="147042" y="472487"/>
                  <a:pt x="139501" y="476251"/>
                  <a:pt x="135731" y="476251"/>
                </a:cubicBezTo>
                <a:cubicBezTo>
                  <a:pt x="131961" y="476251"/>
                  <a:pt x="131961" y="476251"/>
                  <a:pt x="128190" y="476251"/>
                </a:cubicBezTo>
                <a:cubicBezTo>
                  <a:pt x="120650" y="472487"/>
                  <a:pt x="120650" y="461193"/>
                  <a:pt x="124420" y="457428"/>
                </a:cubicBezTo>
                <a:cubicBezTo>
                  <a:pt x="124420" y="457428"/>
                  <a:pt x="124420" y="457428"/>
                  <a:pt x="184745" y="352018"/>
                </a:cubicBezTo>
                <a:cubicBezTo>
                  <a:pt x="184745" y="348253"/>
                  <a:pt x="192285" y="344488"/>
                  <a:pt x="196056" y="344488"/>
                </a:cubicBezTo>
                <a:close/>
                <a:moveTo>
                  <a:pt x="360191" y="300038"/>
                </a:moveTo>
                <a:cubicBezTo>
                  <a:pt x="360191" y="300038"/>
                  <a:pt x="363966" y="300038"/>
                  <a:pt x="367742" y="303809"/>
                </a:cubicBezTo>
                <a:cubicBezTo>
                  <a:pt x="367742" y="303809"/>
                  <a:pt x="367742" y="303809"/>
                  <a:pt x="469685" y="364134"/>
                </a:cubicBezTo>
                <a:cubicBezTo>
                  <a:pt x="477237" y="367904"/>
                  <a:pt x="481012" y="375445"/>
                  <a:pt x="477237" y="382986"/>
                </a:cubicBezTo>
                <a:cubicBezTo>
                  <a:pt x="473461" y="386756"/>
                  <a:pt x="469685" y="390526"/>
                  <a:pt x="462134" y="390526"/>
                </a:cubicBezTo>
                <a:cubicBezTo>
                  <a:pt x="462134" y="390526"/>
                  <a:pt x="458358" y="390526"/>
                  <a:pt x="458358" y="386756"/>
                </a:cubicBezTo>
                <a:cubicBezTo>
                  <a:pt x="458358" y="386756"/>
                  <a:pt x="458358" y="386756"/>
                  <a:pt x="352639" y="326431"/>
                </a:cubicBezTo>
                <a:cubicBezTo>
                  <a:pt x="345088" y="322660"/>
                  <a:pt x="341312" y="315120"/>
                  <a:pt x="345088" y="307579"/>
                </a:cubicBezTo>
                <a:cubicBezTo>
                  <a:pt x="348864" y="303809"/>
                  <a:pt x="352639" y="300038"/>
                  <a:pt x="360191" y="300038"/>
                </a:cubicBezTo>
                <a:close/>
                <a:moveTo>
                  <a:pt x="150983" y="300038"/>
                </a:moveTo>
                <a:cubicBezTo>
                  <a:pt x="158535" y="300038"/>
                  <a:pt x="162310" y="303809"/>
                  <a:pt x="166086" y="307579"/>
                </a:cubicBezTo>
                <a:cubicBezTo>
                  <a:pt x="169862" y="315120"/>
                  <a:pt x="166086" y="322660"/>
                  <a:pt x="158535" y="326431"/>
                </a:cubicBezTo>
                <a:cubicBezTo>
                  <a:pt x="158535" y="326431"/>
                  <a:pt x="158535" y="326431"/>
                  <a:pt x="52816" y="386756"/>
                </a:cubicBezTo>
                <a:cubicBezTo>
                  <a:pt x="52816" y="390526"/>
                  <a:pt x="49040" y="390526"/>
                  <a:pt x="49040" y="390526"/>
                </a:cubicBezTo>
                <a:cubicBezTo>
                  <a:pt x="41489" y="390526"/>
                  <a:pt x="37713" y="386756"/>
                  <a:pt x="33937" y="382986"/>
                </a:cubicBezTo>
                <a:cubicBezTo>
                  <a:pt x="30162" y="375445"/>
                  <a:pt x="33937" y="367904"/>
                  <a:pt x="41489" y="364134"/>
                </a:cubicBezTo>
                <a:cubicBezTo>
                  <a:pt x="41489" y="364134"/>
                  <a:pt x="41489" y="364134"/>
                  <a:pt x="143432" y="303809"/>
                </a:cubicBezTo>
                <a:cubicBezTo>
                  <a:pt x="147208" y="300038"/>
                  <a:pt x="150983" y="300038"/>
                  <a:pt x="150983" y="300038"/>
                </a:cubicBezTo>
                <a:close/>
                <a:moveTo>
                  <a:pt x="375443" y="239713"/>
                </a:moveTo>
                <a:cubicBezTo>
                  <a:pt x="375443" y="239713"/>
                  <a:pt x="375443" y="239713"/>
                  <a:pt x="496093" y="239713"/>
                </a:cubicBezTo>
                <a:cubicBezTo>
                  <a:pt x="503634" y="239713"/>
                  <a:pt x="511174" y="247254"/>
                  <a:pt x="511174" y="254795"/>
                </a:cubicBezTo>
                <a:cubicBezTo>
                  <a:pt x="511174" y="262335"/>
                  <a:pt x="503634" y="269876"/>
                  <a:pt x="496093" y="269876"/>
                </a:cubicBezTo>
                <a:cubicBezTo>
                  <a:pt x="496093" y="269876"/>
                  <a:pt x="496093" y="269876"/>
                  <a:pt x="375443" y="269876"/>
                </a:cubicBezTo>
                <a:cubicBezTo>
                  <a:pt x="367903" y="269876"/>
                  <a:pt x="360362" y="262335"/>
                  <a:pt x="360362" y="254795"/>
                </a:cubicBezTo>
                <a:cubicBezTo>
                  <a:pt x="360362" y="247254"/>
                  <a:pt x="367903" y="239713"/>
                  <a:pt x="375443" y="239713"/>
                </a:cubicBezTo>
                <a:close/>
                <a:moveTo>
                  <a:pt x="15081" y="239713"/>
                </a:moveTo>
                <a:cubicBezTo>
                  <a:pt x="15081" y="239713"/>
                  <a:pt x="15081" y="239713"/>
                  <a:pt x="135731" y="239713"/>
                </a:cubicBezTo>
                <a:cubicBezTo>
                  <a:pt x="143271" y="239713"/>
                  <a:pt x="150812" y="247254"/>
                  <a:pt x="150812" y="254795"/>
                </a:cubicBezTo>
                <a:cubicBezTo>
                  <a:pt x="150812" y="262335"/>
                  <a:pt x="143271" y="269876"/>
                  <a:pt x="135731" y="269876"/>
                </a:cubicBezTo>
                <a:cubicBezTo>
                  <a:pt x="135731" y="269876"/>
                  <a:pt x="135731" y="269876"/>
                  <a:pt x="15081" y="269876"/>
                </a:cubicBezTo>
                <a:cubicBezTo>
                  <a:pt x="7540" y="269876"/>
                  <a:pt x="0" y="262335"/>
                  <a:pt x="0" y="254795"/>
                </a:cubicBezTo>
                <a:cubicBezTo>
                  <a:pt x="0" y="247254"/>
                  <a:pt x="7540" y="239713"/>
                  <a:pt x="15081" y="239713"/>
                </a:cubicBezTo>
                <a:close/>
                <a:moveTo>
                  <a:pt x="462134" y="119063"/>
                </a:moveTo>
                <a:cubicBezTo>
                  <a:pt x="469685" y="119063"/>
                  <a:pt x="473461" y="122834"/>
                  <a:pt x="477237" y="126604"/>
                </a:cubicBezTo>
                <a:cubicBezTo>
                  <a:pt x="481012" y="134145"/>
                  <a:pt x="477237" y="141685"/>
                  <a:pt x="469685" y="145456"/>
                </a:cubicBezTo>
                <a:cubicBezTo>
                  <a:pt x="469685" y="145456"/>
                  <a:pt x="469685" y="145456"/>
                  <a:pt x="367742" y="205781"/>
                </a:cubicBezTo>
                <a:cubicBezTo>
                  <a:pt x="363966" y="209551"/>
                  <a:pt x="360191" y="209551"/>
                  <a:pt x="360191" y="209551"/>
                </a:cubicBezTo>
                <a:cubicBezTo>
                  <a:pt x="352639" y="209551"/>
                  <a:pt x="348864" y="205781"/>
                  <a:pt x="345088" y="202011"/>
                </a:cubicBezTo>
                <a:cubicBezTo>
                  <a:pt x="341312" y="194470"/>
                  <a:pt x="345088" y="186929"/>
                  <a:pt x="352639" y="183159"/>
                </a:cubicBezTo>
                <a:cubicBezTo>
                  <a:pt x="352639" y="183159"/>
                  <a:pt x="352639" y="183159"/>
                  <a:pt x="458358" y="122834"/>
                </a:cubicBezTo>
                <a:cubicBezTo>
                  <a:pt x="458358" y="119063"/>
                  <a:pt x="462134" y="119063"/>
                  <a:pt x="462134" y="119063"/>
                </a:cubicBezTo>
                <a:close/>
                <a:moveTo>
                  <a:pt x="49040" y="119063"/>
                </a:moveTo>
                <a:cubicBezTo>
                  <a:pt x="49040" y="119063"/>
                  <a:pt x="52816" y="119063"/>
                  <a:pt x="52816" y="122834"/>
                </a:cubicBezTo>
                <a:cubicBezTo>
                  <a:pt x="52816" y="122834"/>
                  <a:pt x="52816" y="122834"/>
                  <a:pt x="158535" y="183159"/>
                </a:cubicBezTo>
                <a:cubicBezTo>
                  <a:pt x="166086" y="186929"/>
                  <a:pt x="169862" y="194470"/>
                  <a:pt x="166086" y="202011"/>
                </a:cubicBezTo>
                <a:cubicBezTo>
                  <a:pt x="162310" y="205781"/>
                  <a:pt x="158535" y="209551"/>
                  <a:pt x="150983" y="209551"/>
                </a:cubicBezTo>
                <a:cubicBezTo>
                  <a:pt x="150983" y="209551"/>
                  <a:pt x="147208" y="209551"/>
                  <a:pt x="143432" y="205781"/>
                </a:cubicBezTo>
                <a:cubicBezTo>
                  <a:pt x="143432" y="205781"/>
                  <a:pt x="143432" y="205781"/>
                  <a:pt x="41489" y="145456"/>
                </a:cubicBezTo>
                <a:cubicBezTo>
                  <a:pt x="33937" y="141685"/>
                  <a:pt x="30162" y="134145"/>
                  <a:pt x="33937" y="126604"/>
                </a:cubicBezTo>
                <a:cubicBezTo>
                  <a:pt x="37713" y="122834"/>
                  <a:pt x="41489" y="119063"/>
                  <a:pt x="49040" y="119063"/>
                </a:cubicBezTo>
                <a:close/>
                <a:moveTo>
                  <a:pt x="375443" y="33338"/>
                </a:moveTo>
                <a:cubicBezTo>
                  <a:pt x="379213" y="33338"/>
                  <a:pt x="379213" y="33338"/>
                  <a:pt x="382984" y="33338"/>
                </a:cubicBezTo>
                <a:cubicBezTo>
                  <a:pt x="390524" y="37102"/>
                  <a:pt x="390524" y="48396"/>
                  <a:pt x="386754" y="52161"/>
                </a:cubicBezTo>
                <a:cubicBezTo>
                  <a:pt x="386754" y="52161"/>
                  <a:pt x="386754" y="52161"/>
                  <a:pt x="326429" y="157572"/>
                </a:cubicBezTo>
                <a:cubicBezTo>
                  <a:pt x="326429" y="161337"/>
                  <a:pt x="318888" y="165101"/>
                  <a:pt x="315118" y="165101"/>
                </a:cubicBezTo>
                <a:cubicBezTo>
                  <a:pt x="311348" y="165101"/>
                  <a:pt x="311348" y="165101"/>
                  <a:pt x="307577" y="165101"/>
                </a:cubicBezTo>
                <a:cubicBezTo>
                  <a:pt x="300037" y="157572"/>
                  <a:pt x="300037" y="150043"/>
                  <a:pt x="303807" y="142513"/>
                </a:cubicBezTo>
                <a:cubicBezTo>
                  <a:pt x="303807" y="142513"/>
                  <a:pt x="303807" y="142513"/>
                  <a:pt x="364132" y="40867"/>
                </a:cubicBezTo>
                <a:cubicBezTo>
                  <a:pt x="364132" y="37102"/>
                  <a:pt x="371673" y="33338"/>
                  <a:pt x="375443" y="33338"/>
                </a:cubicBezTo>
                <a:close/>
                <a:moveTo>
                  <a:pt x="128190" y="33338"/>
                </a:moveTo>
                <a:cubicBezTo>
                  <a:pt x="131961" y="33338"/>
                  <a:pt x="131961" y="33338"/>
                  <a:pt x="135731" y="33338"/>
                </a:cubicBezTo>
                <a:cubicBezTo>
                  <a:pt x="139501" y="33338"/>
                  <a:pt x="147042" y="37102"/>
                  <a:pt x="147042" y="40867"/>
                </a:cubicBezTo>
                <a:cubicBezTo>
                  <a:pt x="147042" y="40867"/>
                  <a:pt x="147042" y="40867"/>
                  <a:pt x="207366" y="142513"/>
                </a:cubicBezTo>
                <a:cubicBezTo>
                  <a:pt x="211137" y="150043"/>
                  <a:pt x="211137" y="157572"/>
                  <a:pt x="203596" y="165101"/>
                </a:cubicBezTo>
                <a:cubicBezTo>
                  <a:pt x="199826" y="165101"/>
                  <a:pt x="199826" y="165101"/>
                  <a:pt x="196056" y="165101"/>
                </a:cubicBezTo>
                <a:cubicBezTo>
                  <a:pt x="192285" y="165101"/>
                  <a:pt x="184745" y="161337"/>
                  <a:pt x="184745" y="157572"/>
                </a:cubicBezTo>
                <a:cubicBezTo>
                  <a:pt x="184745" y="157572"/>
                  <a:pt x="184745" y="157572"/>
                  <a:pt x="124420" y="52161"/>
                </a:cubicBezTo>
                <a:cubicBezTo>
                  <a:pt x="120650" y="48396"/>
                  <a:pt x="120650" y="37102"/>
                  <a:pt x="128190" y="33338"/>
                </a:cubicBezTo>
                <a:close/>
                <a:moveTo>
                  <a:pt x="256381" y="0"/>
                </a:moveTo>
                <a:cubicBezTo>
                  <a:pt x="263921" y="0"/>
                  <a:pt x="271462" y="7461"/>
                  <a:pt x="271462" y="14922"/>
                </a:cubicBezTo>
                <a:cubicBezTo>
                  <a:pt x="271462" y="134303"/>
                  <a:pt x="271462" y="134303"/>
                  <a:pt x="271462" y="134303"/>
                </a:cubicBezTo>
                <a:cubicBezTo>
                  <a:pt x="271462" y="141764"/>
                  <a:pt x="263921" y="149225"/>
                  <a:pt x="256381" y="149225"/>
                </a:cubicBezTo>
                <a:cubicBezTo>
                  <a:pt x="248840" y="149225"/>
                  <a:pt x="241300" y="141764"/>
                  <a:pt x="241300" y="134303"/>
                </a:cubicBezTo>
                <a:cubicBezTo>
                  <a:pt x="241300" y="14922"/>
                  <a:pt x="241300" y="14922"/>
                  <a:pt x="241300" y="14922"/>
                </a:cubicBezTo>
                <a:cubicBezTo>
                  <a:pt x="241300" y="7461"/>
                  <a:pt x="248840" y="0"/>
                  <a:pt x="2563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26" name="Freeform 180"/>
          <p:cNvSpPr>
            <a:spLocks noEditPoints="1"/>
          </p:cNvSpPr>
          <p:nvPr/>
        </p:nvSpPr>
        <p:spPr bwMode="auto">
          <a:xfrm>
            <a:off x="5940254" y="2016507"/>
            <a:ext cx="232729" cy="287371"/>
          </a:xfrm>
          <a:custGeom>
            <a:avLst/>
            <a:gdLst>
              <a:gd name="T0" fmla="*/ 85 w 97"/>
              <a:gd name="T1" fmla="*/ 120 h 120"/>
              <a:gd name="T2" fmla="*/ 37 w 97"/>
              <a:gd name="T3" fmla="*/ 120 h 120"/>
              <a:gd name="T4" fmla="*/ 33 w 97"/>
              <a:gd name="T5" fmla="*/ 116 h 120"/>
              <a:gd name="T6" fmla="*/ 26 w 97"/>
              <a:gd name="T7" fmla="*/ 101 h 120"/>
              <a:gd name="T8" fmla="*/ 18 w 97"/>
              <a:gd name="T9" fmla="*/ 90 h 120"/>
              <a:gd name="T10" fmla="*/ 2 w 97"/>
              <a:gd name="T11" fmla="*/ 58 h 120"/>
              <a:gd name="T12" fmla="*/ 3 w 97"/>
              <a:gd name="T13" fmla="*/ 48 h 120"/>
              <a:gd name="T14" fmla="*/ 11 w 97"/>
              <a:gd name="T15" fmla="*/ 44 h 120"/>
              <a:gd name="T16" fmla="*/ 25 w 97"/>
              <a:gd name="T17" fmla="*/ 53 h 120"/>
              <a:gd name="T18" fmla="*/ 25 w 97"/>
              <a:gd name="T19" fmla="*/ 12 h 120"/>
              <a:gd name="T20" fmla="*/ 37 w 97"/>
              <a:gd name="T21" fmla="*/ 0 h 120"/>
              <a:gd name="T22" fmla="*/ 49 w 97"/>
              <a:gd name="T23" fmla="*/ 12 h 120"/>
              <a:gd name="T24" fmla="*/ 49 w 97"/>
              <a:gd name="T25" fmla="*/ 29 h 120"/>
              <a:gd name="T26" fmla="*/ 53 w 97"/>
              <a:gd name="T27" fmla="*/ 28 h 120"/>
              <a:gd name="T28" fmla="*/ 63 w 97"/>
              <a:gd name="T29" fmla="*/ 34 h 120"/>
              <a:gd name="T30" fmla="*/ 69 w 97"/>
              <a:gd name="T31" fmla="*/ 32 h 120"/>
              <a:gd name="T32" fmla="*/ 81 w 97"/>
              <a:gd name="T33" fmla="*/ 41 h 120"/>
              <a:gd name="T34" fmla="*/ 85 w 97"/>
              <a:gd name="T35" fmla="*/ 40 h 120"/>
              <a:gd name="T36" fmla="*/ 97 w 97"/>
              <a:gd name="T37" fmla="*/ 52 h 120"/>
              <a:gd name="T38" fmla="*/ 97 w 97"/>
              <a:gd name="T39" fmla="*/ 64 h 120"/>
              <a:gd name="T40" fmla="*/ 93 w 97"/>
              <a:gd name="T41" fmla="*/ 91 h 120"/>
              <a:gd name="T42" fmla="*/ 89 w 97"/>
              <a:gd name="T43" fmla="*/ 116 h 120"/>
              <a:gd name="T44" fmla="*/ 85 w 97"/>
              <a:gd name="T45" fmla="*/ 120 h 120"/>
              <a:gd name="T46" fmla="*/ 41 w 97"/>
              <a:gd name="T47" fmla="*/ 112 h 120"/>
              <a:gd name="T48" fmla="*/ 81 w 97"/>
              <a:gd name="T49" fmla="*/ 112 h 120"/>
              <a:gd name="T50" fmla="*/ 85 w 97"/>
              <a:gd name="T51" fmla="*/ 89 h 120"/>
              <a:gd name="T52" fmla="*/ 89 w 97"/>
              <a:gd name="T53" fmla="*/ 64 h 120"/>
              <a:gd name="T54" fmla="*/ 89 w 97"/>
              <a:gd name="T55" fmla="*/ 51 h 120"/>
              <a:gd name="T56" fmla="*/ 85 w 97"/>
              <a:gd name="T57" fmla="*/ 47 h 120"/>
              <a:gd name="T58" fmla="*/ 81 w 97"/>
              <a:gd name="T59" fmla="*/ 51 h 120"/>
              <a:gd name="T60" fmla="*/ 81 w 97"/>
              <a:gd name="T61" fmla="*/ 56 h 120"/>
              <a:gd name="T62" fmla="*/ 77 w 97"/>
              <a:gd name="T63" fmla="*/ 60 h 120"/>
              <a:gd name="T64" fmla="*/ 73 w 97"/>
              <a:gd name="T65" fmla="*/ 56 h 120"/>
              <a:gd name="T66" fmla="*/ 73 w 97"/>
              <a:gd name="T67" fmla="*/ 43 h 120"/>
              <a:gd name="T68" fmla="*/ 69 w 97"/>
              <a:gd name="T69" fmla="*/ 39 h 120"/>
              <a:gd name="T70" fmla="*/ 65 w 97"/>
              <a:gd name="T71" fmla="*/ 43 h 120"/>
              <a:gd name="T72" fmla="*/ 65 w 97"/>
              <a:gd name="T73" fmla="*/ 52 h 120"/>
              <a:gd name="T74" fmla="*/ 61 w 97"/>
              <a:gd name="T75" fmla="*/ 56 h 120"/>
              <a:gd name="T76" fmla="*/ 57 w 97"/>
              <a:gd name="T77" fmla="*/ 52 h 120"/>
              <a:gd name="T78" fmla="*/ 57 w 97"/>
              <a:gd name="T79" fmla="*/ 39 h 120"/>
              <a:gd name="T80" fmla="*/ 53 w 97"/>
              <a:gd name="T81" fmla="*/ 35 h 120"/>
              <a:gd name="T82" fmla="*/ 49 w 97"/>
              <a:gd name="T83" fmla="*/ 39 h 120"/>
              <a:gd name="T84" fmla="*/ 49 w 97"/>
              <a:gd name="T85" fmla="*/ 48 h 120"/>
              <a:gd name="T86" fmla="*/ 45 w 97"/>
              <a:gd name="T87" fmla="*/ 52 h 120"/>
              <a:gd name="T88" fmla="*/ 41 w 97"/>
              <a:gd name="T89" fmla="*/ 48 h 120"/>
              <a:gd name="T90" fmla="*/ 41 w 97"/>
              <a:gd name="T91" fmla="*/ 11 h 120"/>
              <a:gd name="T92" fmla="*/ 37 w 97"/>
              <a:gd name="T93" fmla="*/ 7 h 120"/>
              <a:gd name="T94" fmla="*/ 33 w 97"/>
              <a:gd name="T95" fmla="*/ 11 h 120"/>
              <a:gd name="T96" fmla="*/ 33 w 97"/>
              <a:gd name="T97" fmla="*/ 72 h 120"/>
              <a:gd name="T98" fmla="*/ 29 w 97"/>
              <a:gd name="T99" fmla="*/ 76 h 120"/>
              <a:gd name="T100" fmla="*/ 25 w 97"/>
              <a:gd name="T101" fmla="*/ 72 h 120"/>
              <a:gd name="T102" fmla="*/ 25 w 97"/>
              <a:gd name="T103" fmla="*/ 69 h 120"/>
              <a:gd name="T104" fmla="*/ 11 w 97"/>
              <a:gd name="T105" fmla="*/ 52 h 120"/>
              <a:gd name="T106" fmla="*/ 9 w 97"/>
              <a:gd name="T107" fmla="*/ 53 h 120"/>
              <a:gd name="T108" fmla="*/ 9 w 97"/>
              <a:gd name="T109" fmla="*/ 56 h 120"/>
              <a:gd name="T110" fmla="*/ 24 w 97"/>
              <a:gd name="T111" fmla="*/ 86 h 120"/>
              <a:gd name="T112" fmla="*/ 32 w 97"/>
              <a:gd name="T113" fmla="*/ 96 h 120"/>
              <a:gd name="T114" fmla="*/ 41 w 97"/>
              <a:gd name="T115" fmla="*/ 11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7" h="120">
                <a:moveTo>
                  <a:pt x="85" y="120"/>
                </a:moveTo>
                <a:cubicBezTo>
                  <a:pt x="37" y="120"/>
                  <a:pt x="37" y="120"/>
                  <a:pt x="37" y="120"/>
                </a:cubicBezTo>
                <a:cubicBezTo>
                  <a:pt x="35" y="120"/>
                  <a:pt x="33" y="118"/>
                  <a:pt x="33" y="116"/>
                </a:cubicBezTo>
                <a:cubicBezTo>
                  <a:pt x="33" y="110"/>
                  <a:pt x="30" y="106"/>
                  <a:pt x="26" y="101"/>
                </a:cubicBezTo>
                <a:cubicBezTo>
                  <a:pt x="23" y="98"/>
                  <a:pt x="20" y="95"/>
                  <a:pt x="18" y="90"/>
                </a:cubicBezTo>
                <a:cubicBezTo>
                  <a:pt x="10" y="78"/>
                  <a:pt x="3" y="64"/>
                  <a:pt x="2" y="58"/>
                </a:cubicBezTo>
                <a:cubicBezTo>
                  <a:pt x="0" y="53"/>
                  <a:pt x="1" y="50"/>
                  <a:pt x="3" y="48"/>
                </a:cubicBezTo>
                <a:cubicBezTo>
                  <a:pt x="5" y="45"/>
                  <a:pt x="7" y="44"/>
                  <a:pt x="11" y="44"/>
                </a:cubicBezTo>
                <a:cubicBezTo>
                  <a:pt x="16" y="44"/>
                  <a:pt x="21" y="48"/>
                  <a:pt x="25" y="53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5"/>
                  <a:pt x="30" y="0"/>
                  <a:pt x="37" y="0"/>
                </a:cubicBezTo>
                <a:cubicBezTo>
                  <a:pt x="44" y="0"/>
                  <a:pt x="49" y="5"/>
                  <a:pt x="49" y="12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8"/>
                  <a:pt x="52" y="28"/>
                  <a:pt x="53" y="28"/>
                </a:cubicBezTo>
                <a:cubicBezTo>
                  <a:pt x="57" y="28"/>
                  <a:pt x="61" y="30"/>
                  <a:pt x="63" y="34"/>
                </a:cubicBezTo>
                <a:cubicBezTo>
                  <a:pt x="65" y="33"/>
                  <a:pt x="67" y="32"/>
                  <a:pt x="69" y="32"/>
                </a:cubicBezTo>
                <a:cubicBezTo>
                  <a:pt x="75" y="32"/>
                  <a:pt x="79" y="36"/>
                  <a:pt x="81" y="41"/>
                </a:cubicBezTo>
                <a:cubicBezTo>
                  <a:pt x="82" y="40"/>
                  <a:pt x="83" y="40"/>
                  <a:pt x="85" y="40"/>
                </a:cubicBezTo>
                <a:cubicBezTo>
                  <a:pt x="92" y="40"/>
                  <a:pt x="97" y="45"/>
                  <a:pt x="97" y="52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74"/>
                  <a:pt x="95" y="83"/>
                  <a:pt x="93" y="91"/>
                </a:cubicBezTo>
                <a:cubicBezTo>
                  <a:pt x="91" y="99"/>
                  <a:pt x="89" y="107"/>
                  <a:pt x="89" y="116"/>
                </a:cubicBezTo>
                <a:cubicBezTo>
                  <a:pt x="89" y="118"/>
                  <a:pt x="87" y="120"/>
                  <a:pt x="85" y="120"/>
                </a:cubicBezTo>
                <a:close/>
                <a:moveTo>
                  <a:pt x="41" y="112"/>
                </a:moveTo>
                <a:cubicBezTo>
                  <a:pt x="81" y="112"/>
                  <a:pt x="81" y="112"/>
                  <a:pt x="81" y="112"/>
                </a:cubicBezTo>
                <a:cubicBezTo>
                  <a:pt x="82" y="103"/>
                  <a:pt x="83" y="96"/>
                  <a:pt x="85" y="89"/>
                </a:cubicBezTo>
                <a:cubicBezTo>
                  <a:pt x="87" y="81"/>
                  <a:pt x="89" y="73"/>
                  <a:pt x="89" y="64"/>
                </a:cubicBezTo>
                <a:cubicBezTo>
                  <a:pt x="89" y="51"/>
                  <a:pt x="89" y="51"/>
                  <a:pt x="89" y="51"/>
                </a:cubicBezTo>
                <a:cubicBezTo>
                  <a:pt x="89" y="49"/>
                  <a:pt x="87" y="47"/>
                  <a:pt x="85" y="47"/>
                </a:cubicBezTo>
                <a:cubicBezTo>
                  <a:pt x="83" y="47"/>
                  <a:pt x="81" y="49"/>
                  <a:pt x="81" y="51"/>
                </a:cubicBezTo>
                <a:cubicBezTo>
                  <a:pt x="81" y="56"/>
                  <a:pt x="81" y="56"/>
                  <a:pt x="81" y="56"/>
                </a:cubicBezTo>
                <a:cubicBezTo>
                  <a:pt x="81" y="58"/>
                  <a:pt x="79" y="60"/>
                  <a:pt x="77" y="60"/>
                </a:cubicBezTo>
                <a:cubicBezTo>
                  <a:pt x="75" y="60"/>
                  <a:pt x="73" y="58"/>
                  <a:pt x="73" y="56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1"/>
                  <a:pt x="71" y="39"/>
                  <a:pt x="69" y="39"/>
                </a:cubicBezTo>
                <a:cubicBezTo>
                  <a:pt x="67" y="39"/>
                  <a:pt x="65" y="41"/>
                  <a:pt x="65" y="43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4"/>
                  <a:pt x="63" y="56"/>
                  <a:pt x="61" y="56"/>
                </a:cubicBezTo>
                <a:cubicBezTo>
                  <a:pt x="59" y="56"/>
                  <a:pt x="57" y="54"/>
                  <a:pt x="57" y="52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37"/>
                  <a:pt x="55" y="35"/>
                  <a:pt x="53" y="35"/>
                </a:cubicBezTo>
                <a:cubicBezTo>
                  <a:pt x="51" y="35"/>
                  <a:pt x="49" y="37"/>
                  <a:pt x="49" y="39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50"/>
                  <a:pt x="47" y="52"/>
                  <a:pt x="45" y="52"/>
                </a:cubicBezTo>
                <a:cubicBezTo>
                  <a:pt x="43" y="52"/>
                  <a:pt x="41" y="50"/>
                  <a:pt x="41" y="48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39" y="7"/>
                  <a:pt x="37" y="7"/>
                </a:cubicBezTo>
                <a:cubicBezTo>
                  <a:pt x="35" y="7"/>
                  <a:pt x="33" y="9"/>
                  <a:pt x="33" y="11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4"/>
                  <a:pt x="31" y="76"/>
                  <a:pt x="29" y="76"/>
                </a:cubicBezTo>
                <a:cubicBezTo>
                  <a:pt x="27" y="76"/>
                  <a:pt x="25" y="74"/>
                  <a:pt x="25" y="72"/>
                </a:cubicBezTo>
                <a:cubicBezTo>
                  <a:pt x="25" y="69"/>
                  <a:pt x="25" y="69"/>
                  <a:pt x="25" y="69"/>
                </a:cubicBezTo>
                <a:cubicBezTo>
                  <a:pt x="21" y="60"/>
                  <a:pt x="14" y="52"/>
                  <a:pt x="11" y="52"/>
                </a:cubicBezTo>
                <a:cubicBezTo>
                  <a:pt x="10" y="52"/>
                  <a:pt x="9" y="52"/>
                  <a:pt x="9" y="53"/>
                </a:cubicBezTo>
                <a:cubicBezTo>
                  <a:pt x="9" y="53"/>
                  <a:pt x="9" y="54"/>
                  <a:pt x="9" y="56"/>
                </a:cubicBezTo>
                <a:cubicBezTo>
                  <a:pt x="10" y="60"/>
                  <a:pt x="17" y="73"/>
                  <a:pt x="24" y="86"/>
                </a:cubicBezTo>
                <a:cubicBezTo>
                  <a:pt x="27" y="90"/>
                  <a:pt x="29" y="93"/>
                  <a:pt x="32" y="96"/>
                </a:cubicBezTo>
                <a:cubicBezTo>
                  <a:pt x="36" y="101"/>
                  <a:pt x="40" y="105"/>
                  <a:pt x="41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27" name="Group 126"/>
          <p:cNvGrpSpPr/>
          <p:nvPr/>
        </p:nvGrpSpPr>
        <p:grpSpPr>
          <a:xfrm>
            <a:off x="5906670" y="2717242"/>
            <a:ext cx="325821" cy="287371"/>
            <a:chOff x="2122488" y="6953250"/>
            <a:chExt cx="511175" cy="450850"/>
          </a:xfrm>
          <a:solidFill>
            <a:schemeClr val="bg1"/>
          </a:solidFill>
        </p:grpSpPr>
        <p:sp>
          <p:nvSpPr>
            <p:cNvPr id="128" name="Freeform 193"/>
            <p:cNvSpPr>
              <a:spLocks noEditPoints="1"/>
            </p:cNvSpPr>
            <p:nvPr/>
          </p:nvSpPr>
          <p:spPr bwMode="auto">
            <a:xfrm>
              <a:off x="2212975" y="6953250"/>
              <a:ext cx="330200" cy="450850"/>
            </a:xfrm>
            <a:custGeom>
              <a:avLst/>
              <a:gdLst>
                <a:gd name="T0" fmla="*/ 58 w 88"/>
                <a:gd name="T1" fmla="*/ 77 h 120"/>
                <a:gd name="T2" fmla="*/ 88 w 88"/>
                <a:gd name="T3" fmla="*/ 4 h 120"/>
                <a:gd name="T4" fmla="*/ 88 w 88"/>
                <a:gd name="T5" fmla="*/ 0 h 120"/>
                <a:gd name="T6" fmla="*/ 0 w 88"/>
                <a:gd name="T7" fmla="*/ 0 h 120"/>
                <a:gd name="T8" fmla="*/ 0 w 88"/>
                <a:gd name="T9" fmla="*/ 4 h 120"/>
                <a:gd name="T10" fmla="*/ 30 w 88"/>
                <a:gd name="T11" fmla="*/ 77 h 120"/>
                <a:gd name="T12" fmla="*/ 40 w 88"/>
                <a:gd name="T13" fmla="*/ 92 h 120"/>
                <a:gd name="T14" fmla="*/ 40 w 88"/>
                <a:gd name="T15" fmla="*/ 104 h 120"/>
                <a:gd name="T16" fmla="*/ 25 w 88"/>
                <a:gd name="T17" fmla="*/ 112 h 120"/>
                <a:gd name="T18" fmla="*/ 16 w 88"/>
                <a:gd name="T19" fmla="*/ 112 h 120"/>
                <a:gd name="T20" fmla="*/ 8 w 88"/>
                <a:gd name="T21" fmla="*/ 120 h 120"/>
                <a:gd name="T22" fmla="*/ 80 w 88"/>
                <a:gd name="T23" fmla="*/ 120 h 120"/>
                <a:gd name="T24" fmla="*/ 72 w 88"/>
                <a:gd name="T25" fmla="*/ 112 h 120"/>
                <a:gd name="T26" fmla="*/ 63 w 88"/>
                <a:gd name="T27" fmla="*/ 112 h 120"/>
                <a:gd name="T28" fmla="*/ 48 w 88"/>
                <a:gd name="T29" fmla="*/ 104 h 120"/>
                <a:gd name="T30" fmla="*/ 48 w 88"/>
                <a:gd name="T31" fmla="*/ 92 h 120"/>
                <a:gd name="T32" fmla="*/ 58 w 88"/>
                <a:gd name="T33" fmla="*/ 77 h 120"/>
                <a:gd name="T34" fmla="*/ 44 w 88"/>
                <a:gd name="T35" fmla="*/ 80 h 120"/>
                <a:gd name="T36" fmla="*/ 35 w 88"/>
                <a:gd name="T37" fmla="*/ 71 h 120"/>
                <a:gd name="T38" fmla="*/ 8 w 88"/>
                <a:gd name="T39" fmla="*/ 8 h 120"/>
                <a:gd name="T40" fmla="*/ 80 w 88"/>
                <a:gd name="T41" fmla="*/ 8 h 120"/>
                <a:gd name="T42" fmla="*/ 53 w 88"/>
                <a:gd name="T43" fmla="*/ 71 h 120"/>
                <a:gd name="T44" fmla="*/ 44 w 88"/>
                <a:gd name="T45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20">
                  <a:moveTo>
                    <a:pt x="58" y="77"/>
                  </a:moveTo>
                  <a:cubicBezTo>
                    <a:pt x="70" y="68"/>
                    <a:pt x="88" y="55"/>
                    <a:pt x="88" y="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5"/>
                    <a:pt x="18" y="68"/>
                    <a:pt x="30" y="77"/>
                  </a:cubicBezTo>
                  <a:cubicBezTo>
                    <a:pt x="37" y="83"/>
                    <a:pt x="40" y="86"/>
                    <a:pt x="40" y="92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5"/>
                    <a:pt x="27" y="107"/>
                    <a:pt x="25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2" y="112"/>
                    <a:pt x="8" y="116"/>
                    <a:pt x="8" y="120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116"/>
                    <a:pt x="76" y="112"/>
                    <a:pt x="72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1" y="107"/>
                    <a:pt x="54" y="105"/>
                    <a:pt x="48" y="104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6"/>
                    <a:pt x="51" y="83"/>
                    <a:pt x="58" y="77"/>
                  </a:cubicBezTo>
                  <a:close/>
                  <a:moveTo>
                    <a:pt x="44" y="80"/>
                  </a:moveTo>
                  <a:cubicBezTo>
                    <a:pt x="42" y="76"/>
                    <a:pt x="38" y="74"/>
                    <a:pt x="35" y="71"/>
                  </a:cubicBezTo>
                  <a:cubicBezTo>
                    <a:pt x="24" y="63"/>
                    <a:pt x="9" y="51"/>
                    <a:pt x="8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9" y="51"/>
                    <a:pt x="64" y="63"/>
                    <a:pt x="53" y="71"/>
                  </a:cubicBezTo>
                  <a:cubicBezTo>
                    <a:pt x="50" y="74"/>
                    <a:pt x="46" y="76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194"/>
            <p:cNvSpPr>
              <a:spLocks/>
            </p:cNvSpPr>
            <p:nvPr/>
          </p:nvSpPr>
          <p:spPr bwMode="auto">
            <a:xfrm>
              <a:off x="2122488" y="6983413"/>
              <a:ext cx="169862" cy="225425"/>
            </a:xfrm>
            <a:custGeom>
              <a:avLst/>
              <a:gdLst>
                <a:gd name="T0" fmla="*/ 43 w 45"/>
                <a:gd name="T1" fmla="*/ 60 h 60"/>
                <a:gd name="T2" fmla="*/ 0 w 45"/>
                <a:gd name="T3" fmla="*/ 4 h 60"/>
                <a:gd name="T4" fmla="*/ 0 w 45"/>
                <a:gd name="T5" fmla="*/ 0 h 60"/>
                <a:gd name="T6" fmla="*/ 28 w 45"/>
                <a:gd name="T7" fmla="*/ 0 h 60"/>
                <a:gd name="T8" fmla="*/ 28 w 45"/>
                <a:gd name="T9" fmla="*/ 8 h 60"/>
                <a:gd name="T10" fmla="*/ 8 w 45"/>
                <a:gd name="T11" fmla="*/ 8 h 60"/>
                <a:gd name="T12" fmla="*/ 45 w 45"/>
                <a:gd name="T13" fmla="*/ 52 h 60"/>
                <a:gd name="T14" fmla="*/ 43 w 45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60">
                  <a:moveTo>
                    <a:pt x="43" y="60"/>
                  </a:moveTo>
                  <a:cubicBezTo>
                    <a:pt x="43" y="60"/>
                    <a:pt x="0" y="51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45"/>
                    <a:pt x="44" y="52"/>
                    <a:pt x="45" y="52"/>
                  </a:cubicBezTo>
                  <a:lnTo>
                    <a:pt x="4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4" name="Freeform 195"/>
            <p:cNvSpPr>
              <a:spLocks/>
            </p:cNvSpPr>
            <p:nvPr/>
          </p:nvSpPr>
          <p:spPr bwMode="auto">
            <a:xfrm>
              <a:off x="2465388" y="6983413"/>
              <a:ext cx="168275" cy="225425"/>
            </a:xfrm>
            <a:custGeom>
              <a:avLst/>
              <a:gdLst>
                <a:gd name="T0" fmla="*/ 2 w 45"/>
                <a:gd name="T1" fmla="*/ 60 h 60"/>
                <a:gd name="T2" fmla="*/ 0 w 45"/>
                <a:gd name="T3" fmla="*/ 52 h 60"/>
                <a:gd name="T4" fmla="*/ 37 w 45"/>
                <a:gd name="T5" fmla="*/ 8 h 60"/>
                <a:gd name="T6" fmla="*/ 17 w 45"/>
                <a:gd name="T7" fmla="*/ 8 h 60"/>
                <a:gd name="T8" fmla="*/ 17 w 45"/>
                <a:gd name="T9" fmla="*/ 0 h 60"/>
                <a:gd name="T10" fmla="*/ 45 w 45"/>
                <a:gd name="T11" fmla="*/ 0 h 60"/>
                <a:gd name="T12" fmla="*/ 45 w 45"/>
                <a:gd name="T13" fmla="*/ 4 h 60"/>
                <a:gd name="T14" fmla="*/ 2 w 45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60">
                  <a:moveTo>
                    <a:pt x="2" y="6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2" y="52"/>
                    <a:pt x="35" y="45"/>
                    <a:pt x="3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51"/>
                    <a:pt x="2" y="60"/>
                    <a:pt x="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916697" y="3343077"/>
            <a:ext cx="305583" cy="287371"/>
            <a:chOff x="2874963" y="6923088"/>
            <a:chExt cx="479424" cy="450850"/>
          </a:xfrm>
          <a:solidFill>
            <a:schemeClr val="bg1"/>
          </a:solidFill>
        </p:grpSpPr>
        <p:sp>
          <p:nvSpPr>
            <p:cNvPr id="136" name="Freeform 196"/>
            <p:cNvSpPr>
              <a:spLocks noEditPoints="1"/>
            </p:cNvSpPr>
            <p:nvPr/>
          </p:nvSpPr>
          <p:spPr bwMode="auto">
            <a:xfrm>
              <a:off x="3009900" y="6923088"/>
              <a:ext cx="344487" cy="450850"/>
            </a:xfrm>
            <a:custGeom>
              <a:avLst/>
              <a:gdLst>
                <a:gd name="T0" fmla="*/ 92 w 92"/>
                <a:gd name="T1" fmla="*/ 61 h 120"/>
                <a:gd name="T2" fmla="*/ 76 w 92"/>
                <a:gd name="T3" fmla="*/ 48 h 120"/>
                <a:gd name="T4" fmla="*/ 49 w 92"/>
                <a:gd name="T5" fmla="*/ 48 h 120"/>
                <a:gd name="T6" fmla="*/ 52 w 92"/>
                <a:gd name="T7" fmla="*/ 28 h 120"/>
                <a:gd name="T8" fmla="*/ 40 w 92"/>
                <a:gd name="T9" fmla="*/ 0 h 120"/>
                <a:gd name="T10" fmla="*/ 30 w 92"/>
                <a:gd name="T11" fmla="*/ 3 h 120"/>
                <a:gd name="T12" fmla="*/ 28 w 92"/>
                <a:gd name="T13" fmla="*/ 5 h 120"/>
                <a:gd name="T14" fmla="*/ 24 w 92"/>
                <a:gd name="T15" fmla="*/ 27 h 120"/>
                <a:gd name="T16" fmla="*/ 0 w 92"/>
                <a:gd name="T17" fmla="*/ 55 h 120"/>
                <a:gd name="T18" fmla="*/ 0 w 92"/>
                <a:gd name="T19" fmla="*/ 112 h 120"/>
                <a:gd name="T20" fmla="*/ 10 w 92"/>
                <a:gd name="T21" fmla="*/ 116 h 120"/>
                <a:gd name="T22" fmla="*/ 24 w 92"/>
                <a:gd name="T23" fmla="*/ 120 h 120"/>
                <a:gd name="T24" fmla="*/ 62 w 92"/>
                <a:gd name="T25" fmla="*/ 120 h 120"/>
                <a:gd name="T26" fmla="*/ 76 w 92"/>
                <a:gd name="T27" fmla="*/ 108 h 120"/>
                <a:gd name="T28" fmla="*/ 76 w 92"/>
                <a:gd name="T29" fmla="*/ 105 h 120"/>
                <a:gd name="T30" fmla="*/ 84 w 92"/>
                <a:gd name="T31" fmla="*/ 94 h 120"/>
                <a:gd name="T32" fmla="*/ 83 w 92"/>
                <a:gd name="T33" fmla="*/ 88 h 120"/>
                <a:gd name="T34" fmla="*/ 89 w 92"/>
                <a:gd name="T35" fmla="*/ 78 h 120"/>
                <a:gd name="T36" fmla="*/ 86 w 92"/>
                <a:gd name="T37" fmla="*/ 71 h 120"/>
                <a:gd name="T38" fmla="*/ 92 w 92"/>
                <a:gd name="T39" fmla="*/ 61 h 120"/>
                <a:gd name="T40" fmla="*/ 84 w 92"/>
                <a:gd name="T41" fmla="*/ 61 h 120"/>
                <a:gd name="T42" fmla="*/ 78 w 92"/>
                <a:gd name="T43" fmla="*/ 69 h 120"/>
                <a:gd name="T44" fmla="*/ 81 w 92"/>
                <a:gd name="T45" fmla="*/ 78 h 120"/>
                <a:gd name="T46" fmla="*/ 74 w 92"/>
                <a:gd name="T47" fmla="*/ 85 h 120"/>
                <a:gd name="T48" fmla="*/ 76 w 92"/>
                <a:gd name="T49" fmla="*/ 94 h 120"/>
                <a:gd name="T50" fmla="*/ 76 w 92"/>
                <a:gd name="T51" fmla="*/ 95 h 120"/>
                <a:gd name="T52" fmla="*/ 68 w 92"/>
                <a:gd name="T53" fmla="*/ 101 h 120"/>
                <a:gd name="T54" fmla="*/ 68 w 92"/>
                <a:gd name="T55" fmla="*/ 108 h 120"/>
                <a:gd name="T56" fmla="*/ 62 w 92"/>
                <a:gd name="T57" fmla="*/ 112 h 120"/>
                <a:gd name="T58" fmla="*/ 24 w 92"/>
                <a:gd name="T59" fmla="*/ 112 h 120"/>
                <a:gd name="T60" fmla="*/ 14 w 92"/>
                <a:gd name="T61" fmla="*/ 108 h 120"/>
                <a:gd name="T62" fmla="*/ 4 w 92"/>
                <a:gd name="T63" fmla="*/ 105 h 120"/>
                <a:gd name="T64" fmla="*/ 4 w 92"/>
                <a:gd name="T65" fmla="*/ 62 h 120"/>
                <a:gd name="T66" fmla="*/ 32 w 92"/>
                <a:gd name="T67" fmla="*/ 29 h 120"/>
                <a:gd name="T68" fmla="*/ 32 w 92"/>
                <a:gd name="T69" fmla="*/ 29 h 120"/>
                <a:gd name="T70" fmla="*/ 36 w 92"/>
                <a:gd name="T71" fmla="*/ 9 h 120"/>
                <a:gd name="T72" fmla="*/ 40 w 92"/>
                <a:gd name="T73" fmla="*/ 8 h 120"/>
                <a:gd name="T74" fmla="*/ 44 w 92"/>
                <a:gd name="T75" fmla="*/ 28 h 120"/>
                <a:gd name="T76" fmla="*/ 41 w 92"/>
                <a:gd name="T77" fmla="*/ 48 h 120"/>
                <a:gd name="T78" fmla="*/ 40 w 92"/>
                <a:gd name="T79" fmla="*/ 48 h 120"/>
                <a:gd name="T80" fmla="*/ 36 w 92"/>
                <a:gd name="T81" fmla="*/ 52 h 120"/>
                <a:gd name="T82" fmla="*/ 40 w 92"/>
                <a:gd name="T83" fmla="*/ 56 h 120"/>
                <a:gd name="T84" fmla="*/ 76 w 92"/>
                <a:gd name="T85" fmla="*/ 56 h 120"/>
                <a:gd name="T86" fmla="*/ 84 w 92"/>
                <a:gd name="T87" fmla="*/ 6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" h="120">
                  <a:moveTo>
                    <a:pt x="92" y="61"/>
                  </a:moveTo>
                  <a:cubicBezTo>
                    <a:pt x="92" y="53"/>
                    <a:pt x="85" y="48"/>
                    <a:pt x="76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1"/>
                    <a:pt x="52" y="34"/>
                    <a:pt x="52" y="28"/>
                  </a:cubicBezTo>
                  <a:cubicBezTo>
                    <a:pt x="52" y="5"/>
                    <a:pt x="45" y="0"/>
                    <a:pt x="40" y="0"/>
                  </a:cubicBezTo>
                  <a:cubicBezTo>
                    <a:pt x="36" y="0"/>
                    <a:pt x="34" y="0"/>
                    <a:pt x="30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0" y="38"/>
                    <a:pt x="9" y="48"/>
                    <a:pt x="0" y="5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4"/>
                    <a:pt x="10" y="116"/>
                  </a:cubicBezTo>
                  <a:cubicBezTo>
                    <a:pt x="15" y="118"/>
                    <a:pt x="19" y="120"/>
                    <a:pt x="24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70" y="120"/>
                    <a:pt x="76" y="114"/>
                    <a:pt x="76" y="108"/>
                  </a:cubicBezTo>
                  <a:cubicBezTo>
                    <a:pt x="76" y="107"/>
                    <a:pt x="76" y="106"/>
                    <a:pt x="76" y="105"/>
                  </a:cubicBezTo>
                  <a:cubicBezTo>
                    <a:pt x="81" y="103"/>
                    <a:pt x="84" y="99"/>
                    <a:pt x="84" y="94"/>
                  </a:cubicBezTo>
                  <a:cubicBezTo>
                    <a:pt x="84" y="92"/>
                    <a:pt x="84" y="90"/>
                    <a:pt x="83" y="88"/>
                  </a:cubicBezTo>
                  <a:cubicBezTo>
                    <a:pt x="86" y="86"/>
                    <a:pt x="89" y="82"/>
                    <a:pt x="89" y="78"/>
                  </a:cubicBezTo>
                  <a:cubicBezTo>
                    <a:pt x="89" y="76"/>
                    <a:pt x="88" y="73"/>
                    <a:pt x="86" y="71"/>
                  </a:cubicBezTo>
                  <a:cubicBezTo>
                    <a:pt x="90" y="69"/>
                    <a:pt x="92" y="65"/>
                    <a:pt x="92" y="61"/>
                  </a:cubicBezTo>
                  <a:close/>
                  <a:moveTo>
                    <a:pt x="84" y="61"/>
                  </a:moveTo>
                  <a:cubicBezTo>
                    <a:pt x="84" y="66"/>
                    <a:pt x="78" y="67"/>
                    <a:pt x="78" y="69"/>
                  </a:cubicBezTo>
                  <a:cubicBezTo>
                    <a:pt x="77" y="72"/>
                    <a:pt x="81" y="73"/>
                    <a:pt x="81" y="78"/>
                  </a:cubicBezTo>
                  <a:cubicBezTo>
                    <a:pt x="81" y="83"/>
                    <a:pt x="75" y="83"/>
                    <a:pt x="74" y="85"/>
                  </a:cubicBezTo>
                  <a:cubicBezTo>
                    <a:pt x="73" y="88"/>
                    <a:pt x="76" y="89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5" y="99"/>
                    <a:pt x="69" y="99"/>
                    <a:pt x="68" y="101"/>
                  </a:cubicBezTo>
                  <a:cubicBezTo>
                    <a:pt x="67" y="103"/>
                    <a:pt x="68" y="104"/>
                    <a:pt x="68" y="108"/>
                  </a:cubicBezTo>
                  <a:cubicBezTo>
                    <a:pt x="68" y="110"/>
                    <a:pt x="65" y="112"/>
                    <a:pt x="62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1" y="112"/>
                    <a:pt x="17" y="110"/>
                    <a:pt x="14" y="108"/>
                  </a:cubicBezTo>
                  <a:cubicBezTo>
                    <a:pt x="11" y="107"/>
                    <a:pt x="7" y="105"/>
                    <a:pt x="4" y="105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14" y="54"/>
                    <a:pt x="27" y="43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8"/>
                    <a:pt x="38" y="8"/>
                    <a:pt x="40" y="8"/>
                  </a:cubicBezTo>
                  <a:cubicBezTo>
                    <a:pt x="41" y="8"/>
                    <a:pt x="44" y="13"/>
                    <a:pt x="44" y="28"/>
                  </a:cubicBezTo>
                  <a:cubicBezTo>
                    <a:pt x="44" y="34"/>
                    <a:pt x="43" y="41"/>
                    <a:pt x="41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8" y="48"/>
                    <a:pt x="36" y="50"/>
                    <a:pt x="36" y="52"/>
                  </a:cubicBezTo>
                  <a:cubicBezTo>
                    <a:pt x="36" y="54"/>
                    <a:pt x="38" y="56"/>
                    <a:pt x="40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80" y="56"/>
                    <a:pt x="84" y="58"/>
                    <a:pt x="8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197"/>
            <p:cNvSpPr>
              <a:spLocks noEditPoints="1"/>
            </p:cNvSpPr>
            <p:nvPr/>
          </p:nvSpPr>
          <p:spPr bwMode="auto">
            <a:xfrm>
              <a:off x="2874963" y="7104063"/>
              <a:ext cx="149225" cy="269875"/>
            </a:xfrm>
            <a:custGeom>
              <a:avLst/>
              <a:gdLst>
                <a:gd name="T0" fmla="*/ 32 w 40"/>
                <a:gd name="T1" fmla="*/ 72 h 72"/>
                <a:gd name="T2" fmla="*/ 8 w 40"/>
                <a:gd name="T3" fmla="*/ 72 h 72"/>
                <a:gd name="T4" fmla="*/ 0 w 40"/>
                <a:gd name="T5" fmla="*/ 64 h 72"/>
                <a:gd name="T6" fmla="*/ 0 w 40"/>
                <a:gd name="T7" fmla="*/ 8 h 72"/>
                <a:gd name="T8" fmla="*/ 8 w 40"/>
                <a:gd name="T9" fmla="*/ 0 h 72"/>
                <a:gd name="T10" fmla="*/ 32 w 40"/>
                <a:gd name="T11" fmla="*/ 0 h 72"/>
                <a:gd name="T12" fmla="*/ 40 w 40"/>
                <a:gd name="T13" fmla="*/ 8 h 72"/>
                <a:gd name="T14" fmla="*/ 40 w 40"/>
                <a:gd name="T15" fmla="*/ 64 h 72"/>
                <a:gd name="T16" fmla="*/ 32 w 40"/>
                <a:gd name="T17" fmla="*/ 72 h 72"/>
                <a:gd name="T18" fmla="*/ 32 w 40"/>
                <a:gd name="T19" fmla="*/ 64 h 72"/>
                <a:gd name="T20" fmla="*/ 32 w 40"/>
                <a:gd name="T21" fmla="*/ 64 h 72"/>
                <a:gd name="T22" fmla="*/ 8 w 40"/>
                <a:gd name="T23" fmla="*/ 8 h 72"/>
                <a:gd name="T24" fmla="*/ 8 w 40"/>
                <a:gd name="T25" fmla="*/ 64 h 72"/>
                <a:gd name="T26" fmla="*/ 32 w 40"/>
                <a:gd name="T27" fmla="*/ 64 h 72"/>
                <a:gd name="T28" fmla="*/ 32 w 40"/>
                <a:gd name="T29" fmla="*/ 8 h 72"/>
                <a:gd name="T30" fmla="*/ 8 w 40"/>
                <a:gd name="T31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72">
                  <a:moveTo>
                    <a:pt x="32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8"/>
                    <a:pt x="0" y="6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6" y="0"/>
                    <a:pt x="40" y="4"/>
                    <a:pt x="40" y="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8"/>
                    <a:pt x="36" y="72"/>
                    <a:pt x="32" y="72"/>
                  </a:cubicBezTo>
                  <a:close/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  <a:moveTo>
                    <a:pt x="8" y="8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Line 198"/>
            <p:cNvSpPr>
              <a:spLocks noChangeShapeType="1"/>
            </p:cNvSpPr>
            <p:nvPr/>
          </p:nvSpPr>
          <p:spPr bwMode="auto">
            <a:xfrm>
              <a:off x="2903538" y="71342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Line 199"/>
            <p:cNvSpPr>
              <a:spLocks noChangeShapeType="1"/>
            </p:cNvSpPr>
            <p:nvPr/>
          </p:nvSpPr>
          <p:spPr bwMode="auto">
            <a:xfrm>
              <a:off x="2903538" y="71342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7180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11" grpId="0"/>
      <p:bldP spid="113" grpId="0"/>
      <p:bldP spid="115" grpId="0"/>
      <p:bldP spid="117" grpId="0"/>
      <p:bldP spid="119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721" y="6785328"/>
            <a:ext cx="12192001" cy="94443"/>
            <a:chOff x="-2" y="6777625"/>
            <a:chExt cx="12192001" cy="94443"/>
          </a:xfrm>
        </p:grpSpPr>
        <p:sp>
          <p:nvSpPr>
            <p:cNvPr id="4" name="Rectangle 3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V="1">
            <a:off x="5196123" y="1269313"/>
            <a:ext cx="1670277" cy="74796"/>
            <a:chOff x="-2" y="6777625"/>
            <a:chExt cx="12192001" cy="94443"/>
          </a:xfrm>
        </p:grpSpPr>
        <p:sp>
          <p:nvSpPr>
            <p:cNvPr id="16" name="Rectangle 15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23" name="Slide Number Placeholder 10"/>
          <p:cNvSpPr txBox="1">
            <a:spLocks/>
          </p:cNvSpPr>
          <p:nvPr/>
        </p:nvSpPr>
        <p:spPr>
          <a:xfrm>
            <a:off x="11568017" y="269024"/>
            <a:ext cx="353943" cy="261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74DE4-D6E9-4419-BBC5-6C621C4D6CB0}" type="slidenum">
              <a:rPr lang="en-US" sz="1050" smtClean="0">
                <a:solidFill>
                  <a:schemeClr val="bg1"/>
                </a:solidFill>
                <a:latin typeface="Calibri" pitchFamily="34" charset="0"/>
              </a:rPr>
              <a:pPr algn="ctr"/>
              <a:t>4</a:t>
            </a:fld>
            <a:endParaRPr lang="en-US" sz="105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80997" y="2119089"/>
            <a:ext cx="10525998" cy="1611091"/>
            <a:chOff x="1727198" y="2547260"/>
            <a:chExt cx="8676826" cy="1328060"/>
          </a:xfrm>
        </p:grpSpPr>
        <p:sp>
          <p:nvSpPr>
            <p:cNvPr id="2" name="Oval 1"/>
            <p:cNvSpPr/>
            <p:nvPr/>
          </p:nvSpPr>
          <p:spPr>
            <a:xfrm>
              <a:off x="1727198" y="2554514"/>
              <a:ext cx="1306286" cy="13062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85154" y="2547260"/>
              <a:ext cx="1306286" cy="13062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097738" y="2569034"/>
              <a:ext cx="1306286" cy="13062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83142" y="2939150"/>
              <a:ext cx="653143" cy="6531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551151" y="2960924"/>
              <a:ext cx="653143" cy="65314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60"/>
            <p:cNvSpPr>
              <a:spLocks noEditPoints="1"/>
            </p:cNvSpPr>
            <p:nvPr/>
          </p:nvSpPr>
          <p:spPr bwMode="auto">
            <a:xfrm>
              <a:off x="4060416" y="3127833"/>
              <a:ext cx="304754" cy="273465"/>
            </a:xfrm>
            <a:custGeom>
              <a:avLst/>
              <a:gdLst>
                <a:gd name="T0" fmla="*/ 1562 w 3584"/>
                <a:gd name="T1" fmla="*/ 2055 h 3573"/>
                <a:gd name="T2" fmla="*/ 1544 w 3584"/>
                <a:gd name="T3" fmla="*/ 2368 h 3573"/>
                <a:gd name="T4" fmla="*/ 1848 w 3584"/>
                <a:gd name="T5" fmla="*/ 2581 h 3573"/>
                <a:gd name="T6" fmla="*/ 1895 w 3584"/>
                <a:gd name="T7" fmla="*/ 2785 h 3573"/>
                <a:gd name="T8" fmla="*/ 1715 w 3584"/>
                <a:gd name="T9" fmla="*/ 2800 h 3573"/>
                <a:gd name="T10" fmla="*/ 1492 w 3584"/>
                <a:gd name="T11" fmla="*/ 2764 h 3573"/>
                <a:gd name="T12" fmla="*/ 1754 w 3584"/>
                <a:gd name="T13" fmla="*/ 2989 h 3573"/>
                <a:gd name="T14" fmla="*/ 2043 w 3584"/>
                <a:gd name="T15" fmla="*/ 2902 h 3573"/>
                <a:gd name="T16" fmla="*/ 2093 w 3584"/>
                <a:gd name="T17" fmla="*/ 2593 h 3573"/>
                <a:gd name="T18" fmla="*/ 1802 w 3584"/>
                <a:gd name="T19" fmla="*/ 2363 h 3573"/>
                <a:gd name="T20" fmla="*/ 1721 w 3584"/>
                <a:gd name="T21" fmla="*/ 2170 h 3573"/>
                <a:gd name="T22" fmla="*/ 1869 w 3584"/>
                <a:gd name="T23" fmla="*/ 2116 h 3573"/>
                <a:gd name="T24" fmla="*/ 2096 w 3584"/>
                <a:gd name="T25" fmla="*/ 2136 h 3573"/>
                <a:gd name="T26" fmla="*/ 1872 w 3584"/>
                <a:gd name="T27" fmla="*/ 1942 h 3573"/>
                <a:gd name="T28" fmla="*/ 2657 w 3584"/>
                <a:gd name="T29" fmla="*/ 1446 h 3573"/>
                <a:gd name="T30" fmla="*/ 3302 w 3584"/>
                <a:gd name="T31" fmla="*/ 2055 h 3573"/>
                <a:gd name="T32" fmla="*/ 3582 w 3584"/>
                <a:gd name="T33" fmla="*/ 2756 h 3573"/>
                <a:gd name="T34" fmla="*/ 3436 w 3584"/>
                <a:gd name="T35" fmla="*/ 3232 h 3573"/>
                <a:gd name="T36" fmla="*/ 2962 w 3584"/>
                <a:gd name="T37" fmla="*/ 3476 h 3573"/>
                <a:gd name="T38" fmla="*/ 2254 w 3584"/>
                <a:gd name="T39" fmla="*/ 3565 h 3573"/>
                <a:gd name="T40" fmla="*/ 1420 w 3584"/>
                <a:gd name="T41" fmla="*/ 3568 h 3573"/>
                <a:gd name="T42" fmla="*/ 692 w 3584"/>
                <a:gd name="T43" fmla="*/ 3492 h 3573"/>
                <a:gd name="T44" fmla="*/ 187 w 3584"/>
                <a:gd name="T45" fmla="*/ 3269 h 3573"/>
                <a:gd name="T46" fmla="*/ 0 w 3584"/>
                <a:gd name="T47" fmla="*/ 2829 h 3573"/>
                <a:gd name="T48" fmla="*/ 222 w 3584"/>
                <a:gd name="T49" fmla="*/ 2149 h 3573"/>
                <a:gd name="T50" fmla="*/ 810 w 3584"/>
                <a:gd name="T51" fmla="*/ 1524 h 3573"/>
                <a:gd name="T52" fmla="*/ 1480 w 3584"/>
                <a:gd name="T53" fmla="*/ 1290 h 3573"/>
                <a:gd name="T54" fmla="*/ 1759 w 3584"/>
                <a:gd name="T55" fmla="*/ 1304 h 3573"/>
                <a:gd name="T56" fmla="*/ 1645 w 3584"/>
                <a:gd name="T57" fmla="*/ 148 h 3573"/>
                <a:gd name="T58" fmla="*/ 1540 w 3584"/>
                <a:gd name="T59" fmla="*/ 268 h 3573"/>
                <a:gd name="T60" fmla="*/ 1292 w 3584"/>
                <a:gd name="T61" fmla="*/ 435 h 3573"/>
                <a:gd name="T62" fmla="*/ 1098 w 3584"/>
                <a:gd name="T63" fmla="*/ 471 h 3573"/>
                <a:gd name="T64" fmla="*/ 1350 w 3584"/>
                <a:gd name="T65" fmla="*/ 683 h 3573"/>
                <a:gd name="T66" fmla="*/ 1548 w 3584"/>
                <a:gd name="T67" fmla="*/ 610 h 3573"/>
                <a:gd name="T68" fmla="*/ 1685 w 3584"/>
                <a:gd name="T69" fmla="*/ 559 h 3573"/>
                <a:gd name="T70" fmla="*/ 1803 w 3584"/>
                <a:gd name="T71" fmla="*/ 698 h 3573"/>
                <a:gd name="T72" fmla="*/ 2020 w 3584"/>
                <a:gd name="T73" fmla="*/ 657 h 3573"/>
                <a:gd name="T74" fmla="*/ 2212 w 3584"/>
                <a:gd name="T75" fmla="*/ 313 h 3573"/>
                <a:gd name="T76" fmla="*/ 2006 w 3584"/>
                <a:gd name="T77" fmla="*/ 414 h 3573"/>
                <a:gd name="T78" fmla="*/ 1811 w 3584"/>
                <a:gd name="T79" fmla="*/ 350 h 3573"/>
                <a:gd name="T80" fmla="*/ 1665 w 3584"/>
                <a:gd name="T81" fmla="*/ 151 h 3573"/>
                <a:gd name="T82" fmla="*/ 1745 w 3584"/>
                <a:gd name="T83" fmla="*/ 24 h 3573"/>
                <a:gd name="T84" fmla="*/ 1926 w 3584"/>
                <a:gd name="T85" fmla="*/ 254 h 3573"/>
                <a:gd name="T86" fmla="*/ 2105 w 3584"/>
                <a:gd name="T87" fmla="*/ 199 h 3573"/>
                <a:gd name="T88" fmla="*/ 2326 w 3584"/>
                <a:gd name="T89" fmla="*/ 176 h 3573"/>
                <a:gd name="T90" fmla="*/ 2384 w 3584"/>
                <a:gd name="T91" fmla="*/ 339 h 3573"/>
                <a:gd name="T92" fmla="*/ 2316 w 3584"/>
                <a:gd name="T93" fmla="*/ 455 h 3573"/>
                <a:gd name="T94" fmla="*/ 2150 w 3584"/>
                <a:gd name="T95" fmla="*/ 764 h 3573"/>
                <a:gd name="T96" fmla="*/ 2078 w 3584"/>
                <a:gd name="T97" fmla="*/ 1050 h 3573"/>
                <a:gd name="T98" fmla="*/ 1785 w 3584"/>
                <a:gd name="T99" fmla="*/ 1152 h 3573"/>
                <a:gd name="T100" fmla="*/ 1623 w 3584"/>
                <a:gd name="T101" fmla="*/ 1156 h 3573"/>
                <a:gd name="T102" fmla="*/ 1479 w 3584"/>
                <a:gd name="T103" fmla="*/ 1138 h 3573"/>
                <a:gd name="T104" fmla="*/ 1349 w 3584"/>
                <a:gd name="T105" fmla="*/ 1104 h 3573"/>
                <a:gd name="T106" fmla="*/ 1277 w 3584"/>
                <a:gd name="T107" fmla="*/ 1064 h 3573"/>
                <a:gd name="T108" fmla="*/ 1205 w 3584"/>
                <a:gd name="T109" fmla="*/ 958 h 3573"/>
                <a:gd name="T110" fmla="*/ 1027 w 3584"/>
                <a:gd name="T111" fmla="*/ 660 h 3573"/>
                <a:gd name="T112" fmla="*/ 919 w 3584"/>
                <a:gd name="T113" fmla="*/ 482 h 3573"/>
                <a:gd name="T114" fmla="*/ 963 w 3584"/>
                <a:gd name="T115" fmla="*/ 313 h 3573"/>
                <a:gd name="T116" fmla="*/ 1277 w 3584"/>
                <a:gd name="T117" fmla="*/ 287 h 3573"/>
                <a:gd name="T118" fmla="*/ 1451 w 3584"/>
                <a:gd name="T119" fmla="*/ 106 h 3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84" h="3573">
                  <a:moveTo>
                    <a:pt x="1768" y="1791"/>
                  </a:moveTo>
                  <a:lnTo>
                    <a:pt x="1768" y="1940"/>
                  </a:lnTo>
                  <a:lnTo>
                    <a:pt x="1731" y="1945"/>
                  </a:lnTo>
                  <a:lnTo>
                    <a:pt x="1696" y="1955"/>
                  </a:lnTo>
                  <a:lnTo>
                    <a:pt x="1664" y="1969"/>
                  </a:lnTo>
                  <a:lnTo>
                    <a:pt x="1634" y="1985"/>
                  </a:lnTo>
                  <a:lnTo>
                    <a:pt x="1607" y="2005"/>
                  </a:lnTo>
                  <a:lnTo>
                    <a:pt x="1583" y="2029"/>
                  </a:lnTo>
                  <a:lnTo>
                    <a:pt x="1562" y="2055"/>
                  </a:lnTo>
                  <a:lnTo>
                    <a:pt x="1544" y="2084"/>
                  </a:lnTo>
                  <a:lnTo>
                    <a:pt x="1531" y="2115"/>
                  </a:lnTo>
                  <a:lnTo>
                    <a:pt x="1522" y="2149"/>
                  </a:lnTo>
                  <a:lnTo>
                    <a:pt x="1516" y="2184"/>
                  </a:lnTo>
                  <a:lnTo>
                    <a:pt x="1515" y="2223"/>
                  </a:lnTo>
                  <a:lnTo>
                    <a:pt x="1516" y="2263"/>
                  </a:lnTo>
                  <a:lnTo>
                    <a:pt x="1521" y="2302"/>
                  </a:lnTo>
                  <a:lnTo>
                    <a:pt x="1531" y="2337"/>
                  </a:lnTo>
                  <a:lnTo>
                    <a:pt x="1544" y="2368"/>
                  </a:lnTo>
                  <a:lnTo>
                    <a:pt x="1561" y="2396"/>
                  </a:lnTo>
                  <a:lnTo>
                    <a:pt x="1582" y="2422"/>
                  </a:lnTo>
                  <a:lnTo>
                    <a:pt x="1612" y="2449"/>
                  </a:lnTo>
                  <a:lnTo>
                    <a:pt x="1648" y="2475"/>
                  </a:lnTo>
                  <a:lnTo>
                    <a:pt x="1690" y="2500"/>
                  </a:lnTo>
                  <a:lnTo>
                    <a:pt x="1739" y="2524"/>
                  </a:lnTo>
                  <a:lnTo>
                    <a:pt x="1793" y="2546"/>
                  </a:lnTo>
                  <a:lnTo>
                    <a:pt x="1823" y="2564"/>
                  </a:lnTo>
                  <a:lnTo>
                    <a:pt x="1848" y="2581"/>
                  </a:lnTo>
                  <a:lnTo>
                    <a:pt x="1869" y="2598"/>
                  </a:lnTo>
                  <a:lnTo>
                    <a:pt x="1883" y="2615"/>
                  </a:lnTo>
                  <a:lnTo>
                    <a:pt x="1894" y="2634"/>
                  </a:lnTo>
                  <a:lnTo>
                    <a:pt x="1903" y="2657"/>
                  </a:lnTo>
                  <a:lnTo>
                    <a:pt x="1907" y="2681"/>
                  </a:lnTo>
                  <a:lnTo>
                    <a:pt x="1909" y="2710"/>
                  </a:lnTo>
                  <a:lnTo>
                    <a:pt x="1907" y="2739"/>
                  </a:lnTo>
                  <a:lnTo>
                    <a:pt x="1903" y="2763"/>
                  </a:lnTo>
                  <a:lnTo>
                    <a:pt x="1895" y="2785"/>
                  </a:lnTo>
                  <a:lnTo>
                    <a:pt x="1884" y="2803"/>
                  </a:lnTo>
                  <a:lnTo>
                    <a:pt x="1870" y="2819"/>
                  </a:lnTo>
                  <a:lnTo>
                    <a:pt x="1852" y="2830"/>
                  </a:lnTo>
                  <a:lnTo>
                    <a:pt x="1831" y="2836"/>
                  </a:lnTo>
                  <a:lnTo>
                    <a:pt x="1806" y="2839"/>
                  </a:lnTo>
                  <a:lnTo>
                    <a:pt x="1779" y="2836"/>
                  </a:lnTo>
                  <a:lnTo>
                    <a:pt x="1755" y="2829"/>
                  </a:lnTo>
                  <a:lnTo>
                    <a:pt x="1733" y="2817"/>
                  </a:lnTo>
                  <a:lnTo>
                    <a:pt x="1715" y="2800"/>
                  </a:lnTo>
                  <a:lnTo>
                    <a:pt x="1703" y="2781"/>
                  </a:lnTo>
                  <a:lnTo>
                    <a:pt x="1693" y="2759"/>
                  </a:lnTo>
                  <a:lnTo>
                    <a:pt x="1687" y="2733"/>
                  </a:lnTo>
                  <a:lnTo>
                    <a:pt x="1682" y="2702"/>
                  </a:lnTo>
                  <a:lnTo>
                    <a:pt x="1681" y="2668"/>
                  </a:lnTo>
                  <a:lnTo>
                    <a:pt x="1486" y="2668"/>
                  </a:lnTo>
                  <a:lnTo>
                    <a:pt x="1484" y="2671"/>
                  </a:lnTo>
                  <a:lnTo>
                    <a:pt x="1486" y="2720"/>
                  </a:lnTo>
                  <a:lnTo>
                    <a:pt x="1492" y="2764"/>
                  </a:lnTo>
                  <a:lnTo>
                    <a:pt x="1501" y="2803"/>
                  </a:lnTo>
                  <a:lnTo>
                    <a:pt x="1516" y="2840"/>
                  </a:lnTo>
                  <a:lnTo>
                    <a:pt x="1535" y="2872"/>
                  </a:lnTo>
                  <a:lnTo>
                    <a:pt x="1558" y="2899"/>
                  </a:lnTo>
                  <a:lnTo>
                    <a:pt x="1590" y="2928"/>
                  </a:lnTo>
                  <a:lnTo>
                    <a:pt x="1626" y="2951"/>
                  </a:lnTo>
                  <a:lnTo>
                    <a:pt x="1665" y="2968"/>
                  </a:lnTo>
                  <a:lnTo>
                    <a:pt x="1708" y="2982"/>
                  </a:lnTo>
                  <a:lnTo>
                    <a:pt x="1754" y="2989"/>
                  </a:lnTo>
                  <a:lnTo>
                    <a:pt x="1754" y="3129"/>
                  </a:lnTo>
                  <a:lnTo>
                    <a:pt x="1859" y="3129"/>
                  </a:lnTo>
                  <a:lnTo>
                    <a:pt x="1859" y="2989"/>
                  </a:lnTo>
                  <a:lnTo>
                    <a:pt x="1896" y="2983"/>
                  </a:lnTo>
                  <a:lnTo>
                    <a:pt x="1931" y="2974"/>
                  </a:lnTo>
                  <a:lnTo>
                    <a:pt x="1963" y="2961"/>
                  </a:lnTo>
                  <a:lnTo>
                    <a:pt x="1992" y="2945"/>
                  </a:lnTo>
                  <a:lnTo>
                    <a:pt x="2019" y="2926"/>
                  </a:lnTo>
                  <a:lnTo>
                    <a:pt x="2043" y="2902"/>
                  </a:lnTo>
                  <a:lnTo>
                    <a:pt x="2064" y="2877"/>
                  </a:lnTo>
                  <a:lnTo>
                    <a:pt x="2081" y="2849"/>
                  </a:lnTo>
                  <a:lnTo>
                    <a:pt x="2094" y="2818"/>
                  </a:lnTo>
                  <a:lnTo>
                    <a:pt x="2103" y="2785"/>
                  </a:lnTo>
                  <a:lnTo>
                    <a:pt x="2108" y="2748"/>
                  </a:lnTo>
                  <a:lnTo>
                    <a:pt x="2110" y="2709"/>
                  </a:lnTo>
                  <a:lnTo>
                    <a:pt x="2108" y="2667"/>
                  </a:lnTo>
                  <a:lnTo>
                    <a:pt x="2103" y="2629"/>
                  </a:lnTo>
                  <a:lnTo>
                    <a:pt x="2093" y="2593"/>
                  </a:lnTo>
                  <a:lnTo>
                    <a:pt x="2080" y="2561"/>
                  </a:lnTo>
                  <a:lnTo>
                    <a:pt x="2062" y="2533"/>
                  </a:lnTo>
                  <a:lnTo>
                    <a:pt x="2041" y="2506"/>
                  </a:lnTo>
                  <a:lnTo>
                    <a:pt x="2011" y="2479"/>
                  </a:lnTo>
                  <a:lnTo>
                    <a:pt x="1975" y="2451"/>
                  </a:lnTo>
                  <a:lnTo>
                    <a:pt x="1933" y="2427"/>
                  </a:lnTo>
                  <a:lnTo>
                    <a:pt x="1887" y="2404"/>
                  </a:lnTo>
                  <a:lnTo>
                    <a:pt x="1834" y="2383"/>
                  </a:lnTo>
                  <a:lnTo>
                    <a:pt x="1802" y="2363"/>
                  </a:lnTo>
                  <a:lnTo>
                    <a:pt x="1775" y="2346"/>
                  </a:lnTo>
                  <a:lnTo>
                    <a:pt x="1755" y="2328"/>
                  </a:lnTo>
                  <a:lnTo>
                    <a:pt x="1740" y="2311"/>
                  </a:lnTo>
                  <a:lnTo>
                    <a:pt x="1730" y="2293"/>
                  </a:lnTo>
                  <a:lnTo>
                    <a:pt x="1722" y="2272"/>
                  </a:lnTo>
                  <a:lnTo>
                    <a:pt x="1718" y="2249"/>
                  </a:lnTo>
                  <a:lnTo>
                    <a:pt x="1715" y="2223"/>
                  </a:lnTo>
                  <a:lnTo>
                    <a:pt x="1717" y="2195"/>
                  </a:lnTo>
                  <a:lnTo>
                    <a:pt x="1721" y="2170"/>
                  </a:lnTo>
                  <a:lnTo>
                    <a:pt x="1728" y="2148"/>
                  </a:lnTo>
                  <a:lnTo>
                    <a:pt x="1738" y="2128"/>
                  </a:lnTo>
                  <a:lnTo>
                    <a:pt x="1750" y="2113"/>
                  </a:lnTo>
                  <a:lnTo>
                    <a:pt x="1766" y="2102"/>
                  </a:lnTo>
                  <a:lnTo>
                    <a:pt x="1786" y="2095"/>
                  </a:lnTo>
                  <a:lnTo>
                    <a:pt x="1809" y="2093"/>
                  </a:lnTo>
                  <a:lnTo>
                    <a:pt x="1831" y="2095"/>
                  </a:lnTo>
                  <a:lnTo>
                    <a:pt x="1852" y="2103"/>
                  </a:lnTo>
                  <a:lnTo>
                    <a:pt x="1869" y="2116"/>
                  </a:lnTo>
                  <a:lnTo>
                    <a:pt x="1884" y="2135"/>
                  </a:lnTo>
                  <a:lnTo>
                    <a:pt x="1896" y="2158"/>
                  </a:lnTo>
                  <a:lnTo>
                    <a:pt x="1904" y="2185"/>
                  </a:lnTo>
                  <a:lnTo>
                    <a:pt x="1910" y="2218"/>
                  </a:lnTo>
                  <a:lnTo>
                    <a:pt x="1911" y="2255"/>
                  </a:lnTo>
                  <a:lnTo>
                    <a:pt x="2112" y="2255"/>
                  </a:lnTo>
                  <a:lnTo>
                    <a:pt x="2110" y="2212"/>
                  </a:lnTo>
                  <a:lnTo>
                    <a:pt x="2105" y="2172"/>
                  </a:lnTo>
                  <a:lnTo>
                    <a:pt x="2096" y="2136"/>
                  </a:lnTo>
                  <a:lnTo>
                    <a:pt x="2084" y="2102"/>
                  </a:lnTo>
                  <a:lnTo>
                    <a:pt x="2067" y="2071"/>
                  </a:lnTo>
                  <a:lnTo>
                    <a:pt x="2048" y="2042"/>
                  </a:lnTo>
                  <a:lnTo>
                    <a:pt x="2026" y="2017"/>
                  </a:lnTo>
                  <a:lnTo>
                    <a:pt x="2000" y="1995"/>
                  </a:lnTo>
                  <a:lnTo>
                    <a:pt x="1973" y="1976"/>
                  </a:lnTo>
                  <a:lnTo>
                    <a:pt x="1942" y="1962"/>
                  </a:lnTo>
                  <a:lnTo>
                    <a:pt x="1909" y="1951"/>
                  </a:lnTo>
                  <a:lnTo>
                    <a:pt x="1872" y="1942"/>
                  </a:lnTo>
                  <a:lnTo>
                    <a:pt x="1872" y="1791"/>
                  </a:lnTo>
                  <a:lnTo>
                    <a:pt x="1768" y="1791"/>
                  </a:lnTo>
                  <a:close/>
                  <a:moveTo>
                    <a:pt x="2085" y="1222"/>
                  </a:moveTo>
                  <a:lnTo>
                    <a:pt x="2185" y="1245"/>
                  </a:lnTo>
                  <a:lnTo>
                    <a:pt x="2285" y="1273"/>
                  </a:lnTo>
                  <a:lnTo>
                    <a:pt x="2382" y="1309"/>
                  </a:lnTo>
                  <a:lnTo>
                    <a:pt x="2476" y="1349"/>
                  </a:lnTo>
                  <a:lnTo>
                    <a:pt x="2567" y="1395"/>
                  </a:lnTo>
                  <a:lnTo>
                    <a:pt x="2657" y="1446"/>
                  </a:lnTo>
                  <a:lnTo>
                    <a:pt x="2742" y="1501"/>
                  </a:lnTo>
                  <a:lnTo>
                    <a:pt x="2824" y="1559"/>
                  </a:lnTo>
                  <a:lnTo>
                    <a:pt x="2904" y="1622"/>
                  </a:lnTo>
                  <a:lnTo>
                    <a:pt x="2980" y="1688"/>
                  </a:lnTo>
                  <a:lnTo>
                    <a:pt x="3053" y="1757"/>
                  </a:lnTo>
                  <a:lnTo>
                    <a:pt x="3121" y="1829"/>
                  </a:lnTo>
                  <a:lnTo>
                    <a:pt x="3185" y="1903"/>
                  </a:lnTo>
                  <a:lnTo>
                    <a:pt x="3246" y="1978"/>
                  </a:lnTo>
                  <a:lnTo>
                    <a:pt x="3302" y="2055"/>
                  </a:lnTo>
                  <a:lnTo>
                    <a:pt x="3353" y="2134"/>
                  </a:lnTo>
                  <a:lnTo>
                    <a:pt x="3400" y="2212"/>
                  </a:lnTo>
                  <a:lnTo>
                    <a:pt x="3442" y="2292"/>
                  </a:lnTo>
                  <a:lnTo>
                    <a:pt x="3479" y="2371"/>
                  </a:lnTo>
                  <a:lnTo>
                    <a:pt x="3511" y="2450"/>
                  </a:lnTo>
                  <a:lnTo>
                    <a:pt x="3537" y="2528"/>
                  </a:lnTo>
                  <a:lnTo>
                    <a:pt x="3558" y="2607"/>
                  </a:lnTo>
                  <a:lnTo>
                    <a:pt x="3572" y="2682"/>
                  </a:lnTo>
                  <a:lnTo>
                    <a:pt x="3582" y="2756"/>
                  </a:lnTo>
                  <a:lnTo>
                    <a:pt x="3584" y="2829"/>
                  </a:lnTo>
                  <a:lnTo>
                    <a:pt x="3582" y="2890"/>
                  </a:lnTo>
                  <a:lnTo>
                    <a:pt x="3576" y="2949"/>
                  </a:lnTo>
                  <a:lnTo>
                    <a:pt x="3562" y="3004"/>
                  </a:lnTo>
                  <a:lnTo>
                    <a:pt x="3546" y="3055"/>
                  </a:lnTo>
                  <a:lnTo>
                    <a:pt x="3525" y="3105"/>
                  </a:lnTo>
                  <a:lnTo>
                    <a:pt x="3499" y="3150"/>
                  </a:lnTo>
                  <a:lnTo>
                    <a:pt x="3470" y="3193"/>
                  </a:lnTo>
                  <a:lnTo>
                    <a:pt x="3436" y="3232"/>
                  </a:lnTo>
                  <a:lnTo>
                    <a:pt x="3397" y="3269"/>
                  </a:lnTo>
                  <a:lnTo>
                    <a:pt x="3355" y="3303"/>
                  </a:lnTo>
                  <a:lnTo>
                    <a:pt x="3310" y="3335"/>
                  </a:lnTo>
                  <a:lnTo>
                    <a:pt x="3260" y="3364"/>
                  </a:lnTo>
                  <a:lnTo>
                    <a:pt x="3207" y="3391"/>
                  </a:lnTo>
                  <a:lnTo>
                    <a:pt x="3151" y="3415"/>
                  </a:lnTo>
                  <a:lnTo>
                    <a:pt x="3091" y="3437"/>
                  </a:lnTo>
                  <a:lnTo>
                    <a:pt x="3028" y="3458"/>
                  </a:lnTo>
                  <a:lnTo>
                    <a:pt x="2962" y="3476"/>
                  </a:lnTo>
                  <a:lnTo>
                    <a:pt x="2894" y="3492"/>
                  </a:lnTo>
                  <a:lnTo>
                    <a:pt x="2822" y="3506"/>
                  </a:lnTo>
                  <a:lnTo>
                    <a:pt x="2748" y="3518"/>
                  </a:lnTo>
                  <a:lnTo>
                    <a:pt x="2671" y="3529"/>
                  </a:lnTo>
                  <a:lnTo>
                    <a:pt x="2593" y="3539"/>
                  </a:lnTo>
                  <a:lnTo>
                    <a:pt x="2511" y="3547"/>
                  </a:lnTo>
                  <a:lnTo>
                    <a:pt x="2427" y="3555"/>
                  </a:lnTo>
                  <a:lnTo>
                    <a:pt x="2342" y="3560"/>
                  </a:lnTo>
                  <a:lnTo>
                    <a:pt x="2254" y="3565"/>
                  </a:lnTo>
                  <a:lnTo>
                    <a:pt x="2165" y="3568"/>
                  </a:lnTo>
                  <a:lnTo>
                    <a:pt x="2074" y="3570"/>
                  </a:lnTo>
                  <a:lnTo>
                    <a:pt x="1981" y="3572"/>
                  </a:lnTo>
                  <a:lnTo>
                    <a:pt x="1888" y="3573"/>
                  </a:lnTo>
                  <a:lnTo>
                    <a:pt x="1793" y="3573"/>
                  </a:lnTo>
                  <a:lnTo>
                    <a:pt x="1698" y="3573"/>
                  </a:lnTo>
                  <a:lnTo>
                    <a:pt x="1603" y="3572"/>
                  </a:lnTo>
                  <a:lnTo>
                    <a:pt x="1511" y="3570"/>
                  </a:lnTo>
                  <a:lnTo>
                    <a:pt x="1420" y="3568"/>
                  </a:lnTo>
                  <a:lnTo>
                    <a:pt x="1330" y="3565"/>
                  </a:lnTo>
                  <a:lnTo>
                    <a:pt x="1243" y="3560"/>
                  </a:lnTo>
                  <a:lnTo>
                    <a:pt x="1157" y="3555"/>
                  </a:lnTo>
                  <a:lnTo>
                    <a:pt x="1074" y="3547"/>
                  </a:lnTo>
                  <a:lnTo>
                    <a:pt x="993" y="3539"/>
                  </a:lnTo>
                  <a:lnTo>
                    <a:pt x="913" y="3529"/>
                  </a:lnTo>
                  <a:lnTo>
                    <a:pt x="837" y="3518"/>
                  </a:lnTo>
                  <a:lnTo>
                    <a:pt x="763" y="3506"/>
                  </a:lnTo>
                  <a:lnTo>
                    <a:pt x="692" y="3492"/>
                  </a:lnTo>
                  <a:lnTo>
                    <a:pt x="622" y="3476"/>
                  </a:lnTo>
                  <a:lnTo>
                    <a:pt x="557" y="3458"/>
                  </a:lnTo>
                  <a:lnTo>
                    <a:pt x="494" y="3437"/>
                  </a:lnTo>
                  <a:lnTo>
                    <a:pt x="435" y="3415"/>
                  </a:lnTo>
                  <a:lnTo>
                    <a:pt x="378" y="3391"/>
                  </a:lnTo>
                  <a:lnTo>
                    <a:pt x="325" y="3364"/>
                  </a:lnTo>
                  <a:lnTo>
                    <a:pt x="276" y="3335"/>
                  </a:lnTo>
                  <a:lnTo>
                    <a:pt x="229" y="3303"/>
                  </a:lnTo>
                  <a:lnTo>
                    <a:pt x="187" y="3269"/>
                  </a:lnTo>
                  <a:lnTo>
                    <a:pt x="150" y="3232"/>
                  </a:lnTo>
                  <a:lnTo>
                    <a:pt x="116" y="3193"/>
                  </a:lnTo>
                  <a:lnTo>
                    <a:pt x="86" y="3150"/>
                  </a:lnTo>
                  <a:lnTo>
                    <a:pt x="61" y="3105"/>
                  </a:lnTo>
                  <a:lnTo>
                    <a:pt x="39" y="3055"/>
                  </a:lnTo>
                  <a:lnTo>
                    <a:pt x="22" y="3004"/>
                  </a:lnTo>
                  <a:lnTo>
                    <a:pt x="10" y="2949"/>
                  </a:lnTo>
                  <a:lnTo>
                    <a:pt x="2" y="2890"/>
                  </a:lnTo>
                  <a:lnTo>
                    <a:pt x="0" y="2829"/>
                  </a:lnTo>
                  <a:lnTo>
                    <a:pt x="3" y="2758"/>
                  </a:lnTo>
                  <a:lnTo>
                    <a:pt x="12" y="2686"/>
                  </a:lnTo>
                  <a:lnTo>
                    <a:pt x="26" y="2611"/>
                  </a:lnTo>
                  <a:lnTo>
                    <a:pt x="46" y="2535"/>
                  </a:lnTo>
                  <a:lnTo>
                    <a:pt x="72" y="2459"/>
                  </a:lnTo>
                  <a:lnTo>
                    <a:pt x="101" y="2382"/>
                  </a:lnTo>
                  <a:lnTo>
                    <a:pt x="137" y="2304"/>
                  </a:lnTo>
                  <a:lnTo>
                    <a:pt x="178" y="2226"/>
                  </a:lnTo>
                  <a:lnTo>
                    <a:pt x="222" y="2149"/>
                  </a:lnTo>
                  <a:lnTo>
                    <a:pt x="271" y="2072"/>
                  </a:lnTo>
                  <a:lnTo>
                    <a:pt x="325" y="1997"/>
                  </a:lnTo>
                  <a:lnTo>
                    <a:pt x="383" y="1922"/>
                  </a:lnTo>
                  <a:lnTo>
                    <a:pt x="445" y="1850"/>
                  </a:lnTo>
                  <a:lnTo>
                    <a:pt x="511" y="1779"/>
                  </a:lnTo>
                  <a:lnTo>
                    <a:pt x="580" y="1711"/>
                  </a:lnTo>
                  <a:lnTo>
                    <a:pt x="653" y="1645"/>
                  </a:lnTo>
                  <a:lnTo>
                    <a:pt x="730" y="1584"/>
                  </a:lnTo>
                  <a:lnTo>
                    <a:pt x="810" y="1524"/>
                  </a:lnTo>
                  <a:lnTo>
                    <a:pt x="892" y="1469"/>
                  </a:lnTo>
                  <a:lnTo>
                    <a:pt x="977" y="1417"/>
                  </a:lnTo>
                  <a:lnTo>
                    <a:pt x="1066" y="1370"/>
                  </a:lnTo>
                  <a:lnTo>
                    <a:pt x="1157" y="1328"/>
                  </a:lnTo>
                  <a:lnTo>
                    <a:pt x="1251" y="1291"/>
                  </a:lnTo>
                  <a:lnTo>
                    <a:pt x="1346" y="1259"/>
                  </a:lnTo>
                  <a:lnTo>
                    <a:pt x="1391" y="1272"/>
                  </a:lnTo>
                  <a:lnTo>
                    <a:pt x="1436" y="1282"/>
                  </a:lnTo>
                  <a:lnTo>
                    <a:pt x="1480" y="1290"/>
                  </a:lnTo>
                  <a:lnTo>
                    <a:pt x="1522" y="1295"/>
                  </a:lnTo>
                  <a:lnTo>
                    <a:pt x="1562" y="1300"/>
                  </a:lnTo>
                  <a:lnTo>
                    <a:pt x="1599" y="1303"/>
                  </a:lnTo>
                  <a:lnTo>
                    <a:pt x="1631" y="1305"/>
                  </a:lnTo>
                  <a:lnTo>
                    <a:pt x="1657" y="1306"/>
                  </a:lnTo>
                  <a:lnTo>
                    <a:pt x="1677" y="1306"/>
                  </a:lnTo>
                  <a:lnTo>
                    <a:pt x="1689" y="1307"/>
                  </a:lnTo>
                  <a:lnTo>
                    <a:pt x="1721" y="1306"/>
                  </a:lnTo>
                  <a:lnTo>
                    <a:pt x="1759" y="1304"/>
                  </a:lnTo>
                  <a:lnTo>
                    <a:pt x="1799" y="1300"/>
                  </a:lnTo>
                  <a:lnTo>
                    <a:pt x="1845" y="1294"/>
                  </a:lnTo>
                  <a:lnTo>
                    <a:pt x="1892" y="1285"/>
                  </a:lnTo>
                  <a:lnTo>
                    <a:pt x="1942" y="1273"/>
                  </a:lnTo>
                  <a:lnTo>
                    <a:pt x="1990" y="1259"/>
                  </a:lnTo>
                  <a:lnTo>
                    <a:pt x="2039" y="1243"/>
                  </a:lnTo>
                  <a:lnTo>
                    <a:pt x="2085" y="1222"/>
                  </a:lnTo>
                  <a:close/>
                  <a:moveTo>
                    <a:pt x="1645" y="49"/>
                  </a:moveTo>
                  <a:lnTo>
                    <a:pt x="1645" y="148"/>
                  </a:lnTo>
                  <a:lnTo>
                    <a:pt x="1634" y="148"/>
                  </a:lnTo>
                  <a:lnTo>
                    <a:pt x="1622" y="149"/>
                  </a:lnTo>
                  <a:lnTo>
                    <a:pt x="1611" y="152"/>
                  </a:lnTo>
                  <a:lnTo>
                    <a:pt x="1600" y="159"/>
                  </a:lnTo>
                  <a:lnTo>
                    <a:pt x="1590" y="168"/>
                  </a:lnTo>
                  <a:lnTo>
                    <a:pt x="1579" y="183"/>
                  </a:lnTo>
                  <a:lnTo>
                    <a:pt x="1568" y="203"/>
                  </a:lnTo>
                  <a:lnTo>
                    <a:pt x="1557" y="229"/>
                  </a:lnTo>
                  <a:lnTo>
                    <a:pt x="1540" y="268"/>
                  </a:lnTo>
                  <a:lnTo>
                    <a:pt x="1520" y="301"/>
                  </a:lnTo>
                  <a:lnTo>
                    <a:pt x="1498" y="331"/>
                  </a:lnTo>
                  <a:lnTo>
                    <a:pt x="1473" y="355"/>
                  </a:lnTo>
                  <a:lnTo>
                    <a:pt x="1446" y="376"/>
                  </a:lnTo>
                  <a:lnTo>
                    <a:pt x="1418" y="393"/>
                  </a:lnTo>
                  <a:lnTo>
                    <a:pt x="1387" y="408"/>
                  </a:lnTo>
                  <a:lnTo>
                    <a:pt x="1356" y="419"/>
                  </a:lnTo>
                  <a:lnTo>
                    <a:pt x="1324" y="427"/>
                  </a:lnTo>
                  <a:lnTo>
                    <a:pt x="1292" y="435"/>
                  </a:lnTo>
                  <a:lnTo>
                    <a:pt x="1261" y="440"/>
                  </a:lnTo>
                  <a:lnTo>
                    <a:pt x="1230" y="443"/>
                  </a:lnTo>
                  <a:lnTo>
                    <a:pt x="1199" y="445"/>
                  </a:lnTo>
                  <a:lnTo>
                    <a:pt x="1172" y="446"/>
                  </a:lnTo>
                  <a:lnTo>
                    <a:pt x="1144" y="446"/>
                  </a:lnTo>
                  <a:lnTo>
                    <a:pt x="1120" y="446"/>
                  </a:lnTo>
                  <a:lnTo>
                    <a:pt x="1082" y="446"/>
                  </a:lnTo>
                  <a:lnTo>
                    <a:pt x="1077" y="446"/>
                  </a:lnTo>
                  <a:lnTo>
                    <a:pt x="1098" y="471"/>
                  </a:lnTo>
                  <a:lnTo>
                    <a:pt x="1120" y="498"/>
                  </a:lnTo>
                  <a:lnTo>
                    <a:pt x="1144" y="525"/>
                  </a:lnTo>
                  <a:lnTo>
                    <a:pt x="1169" y="554"/>
                  </a:lnTo>
                  <a:lnTo>
                    <a:pt x="1196" y="580"/>
                  </a:lnTo>
                  <a:lnTo>
                    <a:pt x="1225" y="607"/>
                  </a:lnTo>
                  <a:lnTo>
                    <a:pt x="1254" y="630"/>
                  </a:lnTo>
                  <a:lnTo>
                    <a:pt x="1285" y="652"/>
                  </a:lnTo>
                  <a:lnTo>
                    <a:pt x="1317" y="669"/>
                  </a:lnTo>
                  <a:lnTo>
                    <a:pt x="1350" y="683"/>
                  </a:lnTo>
                  <a:lnTo>
                    <a:pt x="1386" y="690"/>
                  </a:lnTo>
                  <a:lnTo>
                    <a:pt x="1422" y="694"/>
                  </a:lnTo>
                  <a:lnTo>
                    <a:pt x="1458" y="690"/>
                  </a:lnTo>
                  <a:lnTo>
                    <a:pt x="1478" y="684"/>
                  </a:lnTo>
                  <a:lnTo>
                    <a:pt x="1495" y="674"/>
                  </a:lnTo>
                  <a:lnTo>
                    <a:pt x="1509" y="661"/>
                  </a:lnTo>
                  <a:lnTo>
                    <a:pt x="1524" y="645"/>
                  </a:lnTo>
                  <a:lnTo>
                    <a:pt x="1536" y="628"/>
                  </a:lnTo>
                  <a:lnTo>
                    <a:pt x="1548" y="610"/>
                  </a:lnTo>
                  <a:lnTo>
                    <a:pt x="1560" y="594"/>
                  </a:lnTo>
                  <a:lnTo>
                    <a:pt x="1573" y="577"/>
                  </a:lnTo>
                  <a:lnTo>
                    <a:pt x="1588" y="563"/>
                  </a:lnTo>
                  <a:lnTo>
                    <a:pt x="1604" y="552"/>
                  </a:lnTo>
                  <a:lnTo>
                    <a:pt x="1622" y="544"/>
                  </a:lnTo>
                  <a:lnTo>
                    <a:pt x="1643" y="541"/>
                  </a:lnTo>
                  <a:lnTo>
                    <a:pt x="1658" y="543"/>
                  </a:lnTo>
                  <a:lnTo>
                    <a:pt x="1672" y="550"/>
                  </a:lnTo>
                  <a:lnTo>
                    <a:pt x="1685" y="559"/>
                  </a:lnTo>
                  <a:lnTo>
                    <a:pt x="1697" y="572"/>
                  </a:lnTo>
                  <a:lnTo>
                    <a:pt x="1708" y="586"/>
                  </a:lnTo>
                  <a:lnTo>
                    <a:pt x="1719" y="602"/>
                  </a:lnTo>
                  <a:lnTo>
                    <a:pt x="1731" y="619"/>
                  </a:lnTo>
                  <a:lnTo>
                    <a:pt x="1743" y="636"/>
                  </a:lnTo>
                  <a:lnTo>
                    <a:pt x="1755" y="654"/>
                  </a:lnTo>
                  <a:lnTo>
                    <a:pt x="1770" y="671"/>
                  </a:lnTo>
                  <a:lnTo>
                    <a:pt x="1785" y="685"/>
                  </a:lnTo>
                  <a:lnTo>
                    <a:pt x="1803" y="698"/>
                  </a:lnTo>
                  <a:lnTo>
                    <a:pt x="1823" y="708"/>
                  </a:lnTo>
                  <a:lnTo>
                    <a:pt x="1845" y="716"/>
                  </a:lnTo>
                  <a:lnTo>
                    <a:pt x="1870" y="718"/>
                  </a:lnTo>
                  <a:lnTo>
                    <a:pt x="1900" y="717"/>
                  </a:lnTo>
                  <a:lnTo>
                    <a:pt x="1927" y="711"/>
                  </a:lnTo>
                  <a:lnTo>
                    <a:pt x="1953" y="702"/>
                  </a:lnTo>
                  <a:lnTo>
                    <a:pt x="1977" y="689"/>
                  </a:lnTo>
                  <a:lnTo>
                    <a:pt x="2000" y="675"/>
                  </a:lnTo>
                  <a:lnTo>
                    <a:pt x="2020" y="657"/>
                  </a:lnTo>
                  <a:lnTo>
                    <a:pt x="2040" y="639"/>
                  </a:lnTo>
                  <a:lnTo>
                    <a:pt x="2069" y="577"/>
                  </a:lnTo>
                  <a:lnTo>
                    <a:pt x="2103" y="514"/>
                  </a:lnTo>
                  <a:lnTo>
                    <a:pt x="2141" y="451"/>
                  </a:lnTo>
                  <a:lnTo>
                    <a:pt x="2184" y="383"/>
                  </a:lnTo>
                  <a:lnTo>
                    <a:pt x="2233" y="315"/>
                  </a:lnTo>
                  <a:lnTo>
                    <a:pt x="2238" y="308"/>
                  </a:lnTo>
                  <a:lnTo>
                    <a:pt x="2226" y="310"/>
                  </a:lnTo>
                  <a:lnTo>
                    <a:pt x="2212" y="313"/>
                  </a:lnTo>
                  <a:lnTo>
                    <a:pt x="2194" y="317"/>
                  </a:lnTo>
                  <a:lnTo>
                    <a:pt x="2183" y="325"/>
                  </a:lnTo>
                  <a:lnTo>
                    <a:pt x="2171" y="334"/>
                  </a:lnTo>
                  <a:lnTo>
                    <a:pt x="2150" y="349"/>
                  </a:lnTo>
                  <a:lnTo>
                    <a:pt x="2127" y="365"/>
                  </a:lnTo>
                  <a:lnTo>
                    <a:pt x="2101" y="381"/>
                  </a:lnTo>
                  <a:lnTo>
                    <a:pt x="2071" y="396"/>
                  </a:lnTo>
                  <a:lnTo>
                    <a:pt x="2040" y="407"/>
                  </a:lnTo>
                  <a:lnTo>
                    <a:pt x="2006" y="414"/>
                  </a:lnTo>
                  <a:lnTo>
                    <a:pt x="1969" y="418"/>
                  </a:lnTo>
                  <a:lnTo>
                    <a:pt x="1956" y="418"/>
                  </a:lnTo>
                  <a:lnTo>
                    <a:pt x="1939" y="415"/>
                  </a:lnTo>
                  <a:lnTo>
                    <a:pt x="1921" y="412"/>
                  </a:lnTo>
                  <a:lnTo>
                    <a:pt x="1901" y="407"/>
                  </a:lnTo>
                  <a:lnTo>
                    <a:pt x="1879" y="398"/>
                  </a:lnTo>
                  <a:lnTo>
                    <a:pt x="1857" y="386"/>
                  </a:lnTo>
                  <a:lnTo>
                    <a:pt x="1834" y="370"/>
                  </a:lnTo>
                  <a:lnTo>
                    <a:pt x="1811" y="350"/>
                  </a:lnTo>
                  <a:lnTo>
                    <a:pt x="1791" y="325"/>
                  </a:lnTo>
                  <a:lnTo>
                    <a:pt x="1771" y="295"/>
                  </a:lnTo>
                  <a:lnTo>
                    <a:pt x="1752" y="259"/>
                  </a:lnTo>
                  <a:lnTo>
                    <a:pt x="1742" y="237"/>
                  </a:lnTo>
                  <a:lnTo>
                    <a:pt x="1730" y="215"/>
                  </a:lnTo>
                  <a:lnTo>
                    <a:pt x="1715" y="194"/>
                  </a:lnTo>
                  <a:lnTo>
                    <a:pt x="1700" y="176"/>
                  </a:lnTo>
                  <a:lnTo>
                    <a:pt x="1684" y="161"/>
                  </a:lnTo>
                  <a:lnTo>
                    <a:pt x="1665" y="151"/>
                  </a:lnTo>
                  <a:lnTo>
                    <a:pt x="1645" y="148"/>
                  </a:lnTo>
                  <a:lnTo>
                    <a:pt x="1645" y="49"/>
                  </a:lnTo>
                  <a:close/>
                  <a:moveTo>
                    <a:pt x="1643" y="0"/>
                  </a:moveTo>
                  <a:lnTo>
                    <a:pt x="1645" y="0"/>
                  </a:lnTo>
                  <a:lnTo>
                    <a:pt x="1645" y="0"/>
                  </a:lnTo>
                  <a:lnTo>
                    <a:pt x="1669" y="1"/>
                  </a:lnTo>
                  <a:lnTo>
                    <a:pt x="1695" y="5"/>
                  </a:lnTo>
                  <a:lnTo>
                    <a:pt x="1720" y="13"/>
                  </a:lnTo>
                  <a:lnTo>
                    <a:pt x="1745" y="24"/>
                  </a:lnTo>
                  <a:lnTo>
                    <a:pt x="1771" y="40"/>
                  </a:lnTo>
                  <a:lnTo>
                    <a:pt x="1796" y="61"/>
                  </a:lnTo>
                  <a:lnTo>
                    <a:pt x="1821" y="86"/>
                  </a:lnTo>
                  <a:lnTo>
                    <a:pt x="1845" y="118"/>
                  </a:lnTo>
                  <a:lnTo>
                    <a:pt x="1868" y="156"/>
                  </a:lnTo>
                  <a:lnTo>
                    <a:pt x="1889" y="200"/>
                  </a:lnTo>
                  <a:lnTo>
                    <a:pt x="1901" y="223"/>
                  </a:lnTo>
                  <a:lnTo>
                    <a:pt x="1913" y="240"/>
                  </a:lnTo>
                  <a:lnTo>
                    <a:pt x="1926" y="254"/>
                  </a:lnTo>
                  <a:lnTo>
                    <a:pt x="1941" y="262"/>
                  </a:lnTo>
                  <a:lnTo>
                    <a:pt x="1955" y="267"/>
                  </a:lnTo>
                  <a:lnTo>
                    <a:pt x="1969" y="269"/>
                  </a:lnTo>
                  <a:lnTo>
                    <a:pt x="1992" y="266"/>
                  </a:lnTo>
                  <a:lnTo>
                    <a:pt x="2016" y="257"/>
                  </a:lnTo>
                  <a:lnTo>
                    <a:pt x="2040" y="244"/>
                  </a:lnTo>
                  <a:lnTo>
                    <a:pt x="2062" y="228"/>
                  </a:lnTo>
                  <a:lnTo>
                    <a:pt x="2084" y="213"/>
                  </a:lnTo>
                  <a:lnTo>
                    <a:pt x="2105" y="199"/>
                  </a:lnTo>
                  <a:lnTo>
                    <a:pt x="2124" y="187"/>
                  </a:lnTo>
                  <a:lnTo>
                    <a:pt x="2140" y="179"/>
                  </a:lnTo>
                  <a:lnTo>
                    <a:pt x="2170" y="170"/>
                  </a:lnTo>
                  <a:lnTo>
                    <a:pt x="2199" y="163"/>
                  </a:lnTo>
                  <a:lnTo>
                    <a:pt x="2225" y="160"/>
                  </a:lnTo>
                  <a:lnTo>
                    <a:pt x="2248" y="159"/>
                  </a:lnTo>
                  <a:lnTo>
                    <a:pt x="2278" y="160"/>
                  </a:lnTo>
                  <a:lnTo>
                    <a:pt x="2304" y="167"/>
                  </a:lnTo>
                  <a:lnTo>
                    <a:pt x="2326" y="176"/>
                  </a:lnTo>
                  <a:lnTo>
                    <a:pt x="2344" y="188"/>
                  </a:lnTo>
                  <a:lnTo>
                    <a:pt x="2359" y="203"/>
                  </a:lnTo>
                  <a:lnTo>
                    <a:pt x="2371" y="220"/>
                  </a:lnTo>
                  <a:lnTo>
                    <a:pt x="2380" y="238"/>
                  </a:lnTo>
                  <a:lnTo>
                    <a:pt x="2386" y="258"/>
                  </a:lnTo>
                  <a:lnTo>
                    <a:pt x="2390" y="278"/>
                  </a:lnTo>
                  <a:lnTo>
                    <a:pt x="2390" y="299"/>
                  </a:lnTo>
                  <a:lnTo>
                    <a:pt x="2388" y="320"/>
                  </a:lnTo>
                  <a:lnTo>
                    <a:pt x="2384" y="339"/>
                  </a:lnTo>
                  <a:lnTo>
                    <a:pt x="2379" y="358"/>
                  </a:lnTo>
                  <a:lnTo>
                    <a:pt x="2371" y="376"/>
                  </a:lnTo>
                  <a:lnTo>
                    <a:pt x="2361" y="391"/>
                  </a:lnTo>
                  <a:lnTo>
                    <a:pt x="2361" y="392"/>
                  </a:lnTo>
                  <a:lnTo>
                    <a:pt x="2362" y="391"/>
                  </a:lnTo>
                  <a:lnTo>
                    <a:pt x="2354" y="401"/>
                  </a:lnTo>
                  <a:lnTo>
                    <a:pt x="2344" y="415"/>
                  </a:lnTo>
                  <a:lnTo>
                    <a:pt x="2331" y="433"/>
                  </a:lnTo>
                  <a:lnTo>
                    <a:pt x="2316" y="455"/>
                  </a:lnTo>
                  <a:lnTo>
                    <a:pt x="2299" y="480"/>
                  </a:lnTo>
                  <a:lnTo>
                    <a:pt x="2280" y="508"/>
                  </a:lnTo>
                  <a:lnTo>
                    <a:pt x="2261" y="539"/>
                  </a:lnTo>
                  <a:lnTo>
                    <a:pt x="2241" y="573"/>
                  </a:lnTo>
                  <a:lnTo>
                    <a:pt x="2221" y="608"/>
                  </a:lnTo>
                  <a:lnTo>
                    <a:pt x="2201" y="645"/>
                  </a:lnTo>
                  <a:lnTo>
                    <a:pt x="2182" y="684"/>
                  </a:lnTo>
                  <a:lnTo>
                    <a:pt x="2166" y="723"/>
                  </a:lnTo>
                  <a:lnTo>
                    <a:pt x="2150" y="764"/>
                  </a:lnTo>
                  <a:lnTo>
                    <a:pt x="2137" y="805"/>
                  </a:lnTo>
                  <a:lnTo>
                    <a:pt x="2127" y="845"/>
                  </a:lnTo>
                  <a:lnTo>
                    <a:pt x="2120" y="885"/>
                  </a:lnTo>
                  <a:lnTo>
                    <a:pt x="2118" y="925"/>
                  </a:lnTo>
                  <a:lnTo>
                    <a:pt x="2119" y="964"/>
                  </a:lnTo>
                  <a:lnTo>
                    <a:pt x="2118" y="988"/>
                  </a:lnTo>
                  <a:lnTo>
                    <a:pt x="2110" y="1010"/>
                  </a:lnTo>
                  <a:lnTo>
                    <a:pt x="2097" y="1031"/>
                  </a:lnTo>
                  <a:lnTo>
                    <a:pt x="2078" y="1050"/>
                  </a:lnTo>
                  <a:lnTo>
                    <a:pt x="2055" y="1068"/>
                  </a:lnTo>
                  <a:lnTo>
                    <a:pt x="2029" y="1084"/>
                  </a:lnTo>
                  <a:lnTo>
                    <a:pt x="1998" y="1098"/>
                  </a:lnTo>
                  <a:lnTo>
                    <a:pt x="1965" y="1112"/>
                  </a:lnTo>
                  <a:lnTo>
                    <a:pt x="1931" y="1123"/>
                  </a:lnTo>
                  <a:lnTo>
                    <a:pt x="1894" y="1133"/>
                  </a:lnTo>
                  <a:lnTo>
                    <a:pt x="1858" y="1140"/>
                  </a:lnTo>
                  <a:lnTo>
                    <a:pt x="1820" y="1147"/>
                  </a:lnTo>
                  <a:lnTo>
                    <a:pt x="1785" y="1152"/>
                  </a:lnTo>
                  <a:lnTo>
                    <a:pt x="1750" y="1156"/>
                  </a:lnTo>
                  <a:lnTo>
                    <a:pt x="1717" y="1158"/>
                  </a:lnTo>
                  <a:lnTo>
                    <a:pt x="1715" y="1158"/>
                  </a:lnTo>
                  <a:lnTo>
                    <a:pt x="1689" y="1158"/>
                  </a:lnTo>
                  <a:lnTo>
                    <a:pt x="1687" y="1158"/>
                  </a:lnTo>
                  <a:lnTo>
                    <a:pt x="1678" y="1158"/>
                  </a:lnTo>
                  <a:lnTo>
                    <a:pt x="1655" y="1158"/>
                  </a:lnTo>
                  <a:lnTo>
                    <a:pt x="1645" y="1157"/>
                  </a:lnTo>
                  <a:lnTo>
                    <a:pt x="1623" y="1156"/>
                  </a:lnTo>
                  <a:lnTo>
                    <a:pt x="1611" y="1155"/>
                  </a:lnTo>
                  <a:lnTo>
                    <a:pt x="1589" y="1153"/>
                  </a:lnTo>
                  <a:lnTo>
                    <a:pt x="1576" y="1152"/>
                  </a:lnTo>
                  <a:lnTo>
                    <a:pt x="1554" y="1149"/>
                  </a:lnTo>
                  <a:lnTo>
                    <a:pt x="1541" y="1148"/>
                  </a:lnTo>
                  <a:lnTo>
                    <a:pt x="1520" y="1145"/>
                  </a:lnTo>
                  <a:lnTo>
                    <a:pt x="1507" y="1142"/>
                  </a:lnTo>
                  <a:lnTo>
                    <a:pt x="1486" y="1139"/>
                  </a:lnTo>
                  <a:lnTo>
                    <a:pt x="1479" y="1138"/>
                  </a:lnTo>
                  <a:lnTo>
                    <a:pt x="1473" y="1137"/>
                  </a:lnTo>
                  <a:lnTo>
                    <a:pt x="1453" y="1133"/>
                  </a:lnTo>
                  <a:lnTo>
                    <a:pt x="1440" y="1130"/>
                  </a:lnTo>
                  <a:lnTo>
                    <a:pt x="1421" y="1126"/>
                  </a:lnTo>
                  <a:lnTo>
                    <a:pt x="1408" y="1123"/>
                  </a:lnTo>
                  <a:lnTo>
                    <a:pt x="1390" y="1117"/>
                  </a:lnTo>
                  <a:lnTo>
                    <a:pt x="1378" y="1113"/>
                  </a:lnTo>
                  <a:lnTo>
                    <a:pt x="1361" y="1107"/>
                  </a:lnTo>
                  <a:lnTo>
                    <a:pt x="1349" y="1104"/>
                  </a:lnTo>
                  <a:lnTo>
                    <a:pt x="1335" y="1097"/>
                  </a:lnTo>
                  <a:lnTo>
                    <a:pt x="1324" y="1093"/>
                  </a:lnTo>
                  <a:lnTo>
                    <a:pt x="1317" y="1090"/>
                  </a:lnTo>
                  <a:lnTo>
                    <a:pt x="1311" y="1086"/>
                  </a:lnTo>
                  <a:lnTo>
                    <a:pt x="1302" y="1081"/>
                  </a:lnTo>
                  <a:lnTo>
                    <a:pt x="1290" y="1073"/>
                  </a:lnTo>
                  <a:lnTo>
                    <a:pt x="1286" y="1071"/>
                  </a:lnTo>
                  <a:lnTo>
                    <a:pt x="1283" y="1069"/>
                  </a:lnTo>
                  <a:lnTo>
                    <a:pt x="1277" y="1064"/>
                  </a:lnTo>
                  <a:lnTo>
                    <a:pt x="1272" y="1060"/>
                  </a:lnTo>
                  <a:lnTo>
                    <a:pt x="1270" y="1058"/>
                  </a:lnTo>
                  <a:lnTo>
                    <a:pt x="1268" y="1054"/>
                  </a:lnTo>
                  <a:lnTo>
                    <a:pt x="1261" y="1048"/>
                  </a:lnTo>
                  <a:lnTo>
                    <a:pt x="1255" y="1040"/>
                  </a:lnTo>
                  <a:lnTo>
                    <a:pt x="1247" y="1026"/>
                  </a:lnTo>
                  <a:lnTo>
                    <a:pt x="1236" y="1007"/>
                  </a:lnTo>
                  <a:lnTo>
                    <a:pt x="1221" y="984"/>
                  </a:lnTo>
                  <a:lnTo>
                    <a:pt x="1205" y="958"/>
                  </a:lnTo>
                  <a:lnTo>
                    <a:pt x="1188" y="928"/>
                  </a:lnTo>
                  <a:lnTo>
                    <a:pt x="1169" y="897"/>
                  </a:lnTo>
                  <a:lnTo>
                    <a:pt x="1150" y="864"/>
                  </a:lnTo>
                  <a:lnTo>
                    <a:pt x="1130" y="830"/>
                  </a:lnTo>
                  <a:lnTo>
                    <a:pt x="1109" y="795"/>
                  </a:lnTo>
                  <a:lnTo>
                    <a:pt x="1088" y="761"/>
                  </a:lnTo>
                  <a:lnTo>
                    <a:pt x="1067" y="726"/>
                  </a:lnTo>
                  <a:lnTo>
                    <a:pt x="1047" y="691"/>
                  </a:lnTo>
                  <a:lnTo>
                    <a:pt x="1027" y="660"/>
                  </a:lnTo>
                  <a:lnTo>
                    <a:pt x="1008" y="629"/>
                  </a:lnTo>
                  <a:lnTo>
                    <a:pt x="991" y="599"/>
                  </a:lnTo>
                  <a:lnTo>
                    <a:pt x="975" y="574"/>
                  </a:lnTo>
                  <a:lnTo>
                    <a:pt x="961" y="551"/>
                  </a:lnTo>
                  <a:lnTo>
                    <a:pt x="949" y="531"/>
                  </a:lnTo>
                  <a:lnTo>
                    <a:pt x="940" y="517"/>
                  </a:lnTo>
                  <a:lnTo>
                    <a:pt x="932" y="506"/>
                  </a:lnTo>
                  <a:lnTo>
                    <a:pt x="932" y="506"/>
                  </a:lnTo>
                  <a:lnTo>
                    <a:pt x="919" y="482"/>
                  </a:lnTo>
                  <a:lnTo>
                    <a:pt x="908" y="459"/>
                  </a:lnTo>
                  <a:lnTo>
                    <a:pt x="902" y="436"/>
                  </a:lnTo>
                  <a:lnTo>
                    <a:pt x="899" y="414"/>
                  </a:lnTo>
                  <a:lnTo>
                    <a:pt x="900" y="393"/>
                  </a:lnTo>
                  <a:lnTo>
                    <a:pt x="906" y="374"/>
                  </a:lnTo>
                  <a:lnTo>
                    <a:pt x="915" y="355"/>
                  </a:lnTo>
                  <a:lnTo>
                    <a:pt x="927" y="338"/>
                  </a:lnTo>
                  <a:lnTo>
                    <a:pt x="943" y="324"/>
                  </a:lnTo>
                  <a:lnTo>
                    <a:pt x="963" y="313"/>
                  </a:lnTo>
                  <a:lnTo>
                    <a:pt x="986" y="304"/>
                  </a:lnTo>
                  <a:lnTo>
                    <a:pt x="1014" y="299"/>
                  </a:lnTo>
                  <a:lnTo>
                    <a:pt x="1046" y="297"/>
                  </a:lnTo>
                  <a:lnTo>
                    <a:pt x="1119" y="298"/>
                  </a:lnTo>
                  <a:lnTo>
                    <a:pt x="1153" y="297"/>
                  </a:lnTo>
                  <a:lnTo>
                    <a:pt x="1186" y="297"/>
                  </a:lnTo>
                  <a:lnTo>
                    <a:pt x="1218" y="294"/>
                  </a:lnTo>
                  <a:lnTo>
                    <a:pt x="1249" y="291"/>
                  </a:lnTo>
                  <a:lnTo>
                    <a:pt x="1277" y="287"/>
                  </a:lnTo>
                  <a:lnTo>
                    <a:pt x="1305" y="279"/>
                  </a:lnTo>
                  <a:lnTo>
                    <a:pt x="1329" y="270"/>
                  </a:lnTo>
                  <a:lnTo>
                    <a:pt x="1353" y="259"/>
                  </a:lnTo>
                  <a:lnTo>
                    <a:pt x="1372" y="244"/>
                  </a:lnTo>
                  <a:lnTo>
                    <a:pt x="1390" y="226"/>
                  </a:lnTo>
                  <a:lnTo>
                    <a:pt x="1404" y="205"/>
                  </a:lnTo>
                  <a:lnTo>
                    <a:pt x="1415" y="180"/>
                  </a:lnTo>
                  <a:lnTo>
                    <a:pt x="1432" y="139"/>
                  </a:lnTo>
                  <a:lnTo>
                    <a:pt x="1451" y="106"/>
                  </a:lnTo>
                  <a:lnTo>
                    <a:pt x="1471" y="78"/>
                  </a:lnTo>
                  <a:lnTo>
                    <a:pt x="1493" y="55"/>
                  </a:lnTo>
                  <a:lnTo>
                    <a:pt x="1515" y="36"/>
                  </a:lnTo>
                  <a:lnTo>
                    <a:pt x="1539" y="22"/>
                  </a:lnTo>
                  <a:lnTo>
                    <a:pt x="1564" y="12"/>
                  </a:lnTo>
                  <a:lnTo>
                    <a:pt x="1590" y="4"/>
                  </a:lnTo>
                  <a:lnTo>
                    <a:pt x="1616" y="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55"/>
            <p:cNvSpPr>
              <a:spLocks noEditPoints="1"/>
            </p:cNvSpPr>
            <p:nvPr/>
          </p:nvSpPr>
          <p:spPr bwMode="auto">
            <a:xfrm>
              <a:off x="5628206" y="2836688"/>
              <a:ext cx="835139" cy="749396"/>
            </a:xfrm>
            <a:custGeom>
              <a:avLst/>
              <a:gdLst>
                <a:gd name="T0" fmla="*/ 2535 w 3555"/>
                <a:gd name="T1" fmla="*/ 2612 h 3432"/>
                <a:gd name="T2" fmla="*/ 1701 w 3555"/>
                <a:gd name="T3" fmla="*/ 900 h 3432"/>
                <a:gd name="T4" fmla="*/ 1515 w 3555"/>
                <a:gd name="T5" fmla="*/ 780 h 3432"/>
                <a:gd name="T6" fmla="*/ 1196 w 3555"/>
                <a:gd name="T7" fmla="*/ 900 h 3432"/>
                <a:gd name="T8" fmla="*/ 930 w 3555"/>
                <a:gd name="T9" fmla="*/ 1100 h 3432"/>
                <a:gd name="T10" fmla="*/ 729 w 3555"/>
                <a:gd name="T11" fmla="*/ 1366 h 3432"/>
                <a:gd name="T12" fmla="*/ 608 w 3555"/>
                <a:gd name="T13" fmla="*/ 1681 h 3432"/>
                <a:gd name="T14" fmla="*/ 582 w 3555"/>
                <a:gd name="T15" fmla="*/ 2032 h 3432"/>
                <a:gd name="T16" fmla="*/ 658 w 3555"/>
                <a:gd name="T17" fmla="*/ 2368 h 3432"/>
                <a:gd name="T18" fmla="*/ 820 w 3555"/>
                <a:gd name="T19" fmla="*/ 2661 h 3432"/>
                <a:gd name="T20" fmla="*/ 1056 w 3555"/>
                <a:gd name="T21" fmla="*/ 2895 h 3432"/>
                <a:gd name="T22" fmla="*/ 1350 w 3555"/>
                <a:gd name="T23" fmla="*/ 3057 h 3432"/>
                <a:gd name="T24" fmla="*/ 1688 w 3555"/>
                <a:gd name="T25" fmla="*/ 3131 h 3432"/>
                <a:gd name="T26" fmla="*/ 2040 w 3555"/>
                <a:gd name="T27" fmla="*/ 3106 h 3432"/>
                <a:gd name="T28" fmla="*/ 2357 w 3555"/>
                <a:gd name="T29" fmla="*/ 2986 h 3432"/>
                <a:gd name="T30" fmla="*/ 2624 w 3555"/>
                <a:gd name="T31" fmla="*/ 2785 h 3432"/>
                <a:gd name="T32" fmla="*/ 2826 w 3555"/>
                <a:gd name="T33" fmla="*/ 2521 h 3432"/>
                <a:gd name="T34" fmla="*/ 2947 w 3555"/>
                <a:gd name="T35" fmla="*/ 2204 h 3432"/>
                <a:gd name="T36" fmla="*/ 2972 w 3555"/>
                <a:gd name="T37" fmla="*/ 1855 h 3432"/>
                <a:gd name="T38" fmla="*/ 2897 w 3555"/>
                <a:gd name="T39" fmla="*/ 1519 h 3432"/>
                <a:gd name="T40" fmla="*/ 2734 w 3555"/>
                <a:gd name="T41" fmla="*/ 1226 h 3432"/>
                <a:gd name="T42" fmla="*/ 2498 w 3555"/>
                <a:gd name="T43" fmla="*/ 992 h 3432"/>
                <a:gd name="T44" fmla="*/ 2204 w 3555"/>
                <a:gd name="T45" fmla="*/ 829 h 3432"/>
                <a:gd name="T46" fmla="*/ 1866 w 3555"/>
                <a:gd name="T47" fmla="*/ 755 h 3432"/>
                <a:gd name="T48" fmla="*/ 1981 w 3555"/>
                <a:gd name="T49" fmla="*/ 467 h 3432"/>
                <a:gd name="T50" fmla="*/ 2361 w 3555"/>
                <a:gd name="T51" fmla="*/ 571 h 3432"/>
                <a:gd name="T52" fmla="*/ 2693 w 3555"/>
                <a:gd name="T53" fmla="*/ 764 h 3432"/>
                <a:gd name="T54" fmla="*/ 2963 w 3555"/>
                <a:gd name="T55" fmla="*/ 1033 h 3432"/>
                <a:gd name="T56" fmla="*/ 3157 w 3555"/>
                <a:gd name="T57" fmla="*/ 1363 h 3432"/>
                <a:gd name="T58" fmla="*/ 3262 w 3555"/>
                <a:gd name="T59" fmla="*/ 1741 h 3432"/>
                <a:gd name="T60" fmla="*/ 3261 w 3555"/>
                <a:gd name="T61" fmla="*/ 2145 h 3432"/>
                <a:gd name="T62" fmla="*/ 3157 w 3555"/>
                <a:gd name="T63" fmla="*/ 2523 h 3432"/>
                <a:gd name="T64" fmla="*/ 2963 w 3555"/>
                <a:gd name="T65" fmla="*/ 2853 h 3432"/>
                <a:gd name="T66" fmla="*/ 2693 w 3555"/>
                <a:gd name="T67" fmla="*/ 3122 h 3432"/>
                <a:gd name="T68" fmla="*/ 2361 w 3555"/>
                <a:gd name="T69" fmla="*/ 3316 h 3432"/>
                <a:gd name="T70" fmla="*/ 1981 w 3555"/>
                <a:gd name="T71" fmla="*/ 3419 h 3432"/>
                <a:gd name="T72" fmla="*/ 1574 w 3555"/>
                <a:gd name="T73" fmla="*/ 3419 h 3432"/>
                <a:gd name="T74" fmla="*/ 1194 w 3555"/>
                <a:gd name="T75" fmla="*/ 3316 h 3432"/>
                <a:gd name="T76" fmla="*/ 862 w 3555"/>
                <a:gd name="T77" fmla="*/ 3122 h 3432"/>
                <a:gd name="T78" fmla="*/ 592 w 3555"/>
                <a:gd name="T79" fmla="*/ 2853 h 3432"/>
                <a:gd name="T80" fmla="*/ 397 w 3555"/>
                <a:gd name="T81" fmla="*/ 2523 h 3432"/>
                <a:gd name="T82" fmla="*/ 293 w 3555"/>
                <a:gd name="T83" fmla="*/ 2145 h 3432"/>
                <a:gd name="T84" fmla="*/ 293 w 3555"/>
                <a:gd name="T85" fmla="*/ 1741 h 3432"/>
                <a:gd name="T86" fmla="*/ 397 w 3555"/>
                <a:gd name="T87" fmla="*/ 1363 h 3432"/>
                <a:gd name="T88" fmla="*/ 592 w 3555"/>
                <a:gd name="T89" fmla="*/ 1033 h 3432"/>
                <a:gd name="T90" fmla="*/ 862 w 3555"/>
                <a:gd name="T91" fmla="*/ 764 h 3432"/>
                <a:gd name="T92" fmla="*/ 1194 w 3555"/>
                <a:gd name="T93" fmla="*/ 571 h 3432"/>
                <a:gd name="T94" fmla="*/ 1574 w 3555"/>
                <a:gd name="T95" fmla="*/ 467 h 3432"/>
                <a:gd name="T96" fmla="*/ 2507 w 3555"/>
                <a:gd name="T97" fmla="*/ 0 h 3432"/>
                <a:gd name="T98" fmla="*/ 2883 w 3555"/>
                <a:gd name="T99" fmla="*/ 202 h 3432"/>
                <a:gd name="T100" fmla="*/ 3203 w 3555"/>
                <a:gd name="T101" fmla="*/ 477 h 3432"/>
                <a:gd name="T102" fmla="*/ 3456 w 3555"/>
                <a:gd name="T103" fmla="*/ 816 h 3432"/>
                <a:gd name="T104" fmla="*/ 3223 w 3555"/>
                <a:gd name="T105" fmla="*/ 1011 h 3432"/>
                <a:gd name="T106" fmla="*/ 2991 w 3555"/>
                <a:gd name="T107" fmla="*/ 688 h 3432"/>
                <a:gd name="T108" fmla="*/ 2689 w 3555"/>
                <a:gd name="T109" fmla="*/ 430 h 3432"/>
                <a:gd name="T110" fmla="*/ 2507 w 3555"/>
                <a:gd name="T111" fmla="*/ 0 h 3432"/>
                <a:gd name="T112" fmla="*/ 1039 w 3555"/>
                <a:gd name="T113" fmla="*/ 329 h 3432"/>
                <a:gd name="T114" fmla="*/ 706 w 3555"/>
                <a:gd name="T115" fmla="*/ 551 h 3432"/>
                <a:gd name="T116" fmla="*/ 438 w 3555"/>
                <a:gd name="T117" fmla="*/ 842 h 3432"/>
                <a:gd name="T118" fmla="*/ 0 w 3555"/>
                <a:gd name="T119" fmla="*/ 1007 h 3432"/>
                <a:gd name="T120" fmla="*/ 215 w 3555"/>
                <a:gd name="T121" fmla="*/ 640 h 3432"/>
                <a:gd name="T122" fmla="*/ 504 w 3555"/>
                <a:gd name="T123" fmla="*/ 331 h 3432"/>
                <a:gd name="T124" fmla="*/ 854 w 3555"/>
                <a:gd name="T125" fmla="*/ 90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5" h="3432">
                  <a:moveTo>
                    <a:pt x="1701" y="900"/>
                  </a:moveTo>
                  <a:lnTo>
                    <a:pt x="1857" y="900"/>
                  </a:lnTo>
                  <a:lnTo>
                    <a:pt x="1910" y="1938"/>
                  </a:lnTo>
                  <a:lnTo>
                    <a:pt x="2535" y="2612"/>
                  </a:lnTo>
                  <a:lnTo>
                    <a:pt x="2416" y="2736"/>
                  </a:lnTo>
                  <a:lnTo>
                    <a:pt x="1677" y="2076"/>
                  </a:lnTo>
                  <a:lnTo>
                    <a:pt x="1647" y="1952"/>
                  </a:lnTo>
                  <a:lnTo>
                    <a:pt x="1701" y="900"/>
                  </a:lnTo>
                  <a:close/>
                  <a:moveTo>
                    <a:pt x="1777" y="752"/>
                  </a:moveTo>
                  <a:lnTo>
                    <a:pt x="1688" y="755"/>
                  </a:lnTo>
                  <a:lnTo>
                    <a:pt x="1600" y="765"/>
                  </a:lnTo>
                  <a:lnTo>
                    <a:pt x="1515" y="780"/>
                  </a:lnTo>
                  <a:lnTo>
                    <a:pt x="1431" y="802"/>
                  </a:lnTo>
                  <a:lnTo>
                    <a:pt x="1350" y="829"/>
                  </a:lnTo>
                  <a:lnTo>
                    <a:pt x="1272" y="863"/>
                  </a:lnTo>
                  <a:lnTo>
                    <a:pt x="1196" y="900"/>
                  </a:lnTo>
                  <a:lnTo>
                    <a:pt x="1125" y="943"/>
                  </a:lnTo>
                  <a:lnTo>
                    <a:pt x="1056" y="992"/>
                  </a:lnTo>
                  <a:lnTo>
                    <a:pt x="991" y="1043"/>
                  </a:lnTo>
                  <a:lnTo>
                    <a:pt x="930" y="1100"/>
                  </a:lnTo>
                  <a:lnTo>
                    <a:pt x="873" y="1162"/>
                  </a:lnTo>
                  <a:lnTo>
                    <a:pt x="820" y="1226"/>
                  </a:lnTo>
                  <a:lnTo>
                    <a:pt x="772" y="1294"/>
                  </a:lnTo>
                  <a:lnTo>
                    <a:pt x="729" y="1366"/>
                  </a:lnTo>
                  <a:lnTo>
                    <a:pt x="690" y="1440"/>
                  </a:lnTo>
                  <a:lnTo>
                    <a:pt x="658" y="1519"/>
                  </a:lnTo>
                  <a:lnTo>
                    <a:pt x="630" y="1599"/>
                  </a:lnTo>
                  <a:lnTo>
                    <a:pt x="608" y="1681"/>
                  </a:lnTo>
                  <a:lnTo>
                    <a:pt x="592" y="1768"/>
                  </a:lnTo>
                  <a:lnTo>
                    <a:pt x="582" y="1855"/>
                  </a:lnTo>
                  <a:lnTo>
                    <a:pt x="579" y="1943"/>
                  </a:lnTo>
                  <a:lnTo>
                    <a:pt x="582" y="2032"/>
                  </a:lnTo>
                  <a:lnTo>
                    <a:pt x="592" y="2119"/>
                  </a:lnTo>
                  <a:lnTo>
                    <a:pt x="608" y="2204"/>
                  </a:lnTo>
                  <a:lnTo>
                    <a:pt x="630" y="2287"/>
                  </a:lnTo>
                  <a:lnTo>
                    <a:pt x="658" y="2368"/>
                  </a:lnTo>
                  <a:lnTo>
                    <a:pt x="690" y="2445"/>
                  </a:lnTo>
                  <a:lnTo>
                    <a:pt x="729" y="2521"/>
                  </a:lnTo>
                  <a:lnTo>
                    <a:pt x="772" y="2592"/>
                  </a:lnTo>
                  <a:lnTo>
                    <a:pt x="820" y="2661"/>
                  </a:lnTo>
                  <a:lnTo>
                    <a:pt x="873" y="2725"/>
                  </a:lnTo>
                  <a:lnTo>
                    <a:pt x="930" y="2785"/>
                  </a:lnTo>
                  <a:lnTo>
                    <a:pt x="991" y="2843"/>
                  </a:lnTo>
                  <a:lnTo>
                    <a:pt x="1056" y="2895"/>
                  </a:lnTo>
                  <a:lnTo>
                    <a:pt x="1125" y="2943"/>
                  </a:lnTo>
                  <a:lnTo>
                    <a:pt x="1196" y="2986"/>
                  </a:lnTo>
                  <a:lnTo>
                    <a:pt x="1272" y="3024"/>
                  </a:lnTo>
                  <a:lnTo>
                    <a:pt x="1350" y="3057"/>
                  </a:lnTo>
                  <a:lnTo>
                    <a:pt x="1431" y="3085"/>
                  </a:lnTo>
                  <a:lnTo>
                    <a:pt x="1515" y="3106"/>
                  </a:lnTo>
                  <a:lnTo>
                    <a:pt x="1600" y="3121"/>
                  </a:lnTo>
                  <a:lnTo>
                    <a:pt x="1688" y="3131"/>
                  </a:lnTo>
                  <a:lnTo>
                    <a:pt x="1777" y="3134"/>
                  </a:lnTo>
                  <a:lnTo>
                    <a:pt x="1866" y="3131"/>
                  </a:lnTo>
                  <a:lnTo>
                    <a:pt x="1954" y="3121"/>
                  </a:lnTo>
                  <a:lnTo>
                    <a:pt x="2040" y="3106"/>
                  </a:lnTo>
                  <a:lnTo>
                    <a:pt x="2124" y="3085"/>
                  </a:lnTo>
                  <a:lnTo>
                    <a:pt x="2204" y="3057"/>
                  </a:lnTo>
                  <a:lnTo>
                    <a:pt x="2283" y="3024"/>
                  </a:lnTo>
                  <a:lnTo>
                    <a:pt x="2357" y="2986"/>
                  </a:lnTo>
                  <a:lnTo>
                    <a:pt x="2430" y="2943"/>
                  </a:lnTo>
                  <a:lnTo>
                    <a:pt x="2498" y="2895"/>
                  </a:lnTo>
                  <a:lnTo>
                    <a:pt x="2563" y="2843"/>
                  </a:lnTo>
                  <a:lnTo>
                    <a:pt x="2624" y="2785"/>
                  </a:lnTo>
                  <a:lnTo>
                    <a:pt x="2682" y="2725"/>
                  </a:lnTo>
                  <a:lnTo>
                    <a:pt x="2734" y="2661"/>
                  </a:lnTo>
                  <a:lnTo>
                    <a:pt x="2782" y="2592"/>
                  </a:lnTo>
                  <a:lnTo>
                    <a:pt x="2826" y="2521"/>
                  </a:lnTo>
                  <a:lnTo>
                    <a:pt x="2864" y="2445"/>
                  </a:lnTo>
                  <a:lnTo>
                    <a:pt x="2897" y="2368"/>
                  </a:lnTo>
                  <a:lnTo>
                    <a:pt x="2924" y="2287"/>
                  </a:lnTo>
                  <a:lnTo>
                    <a:pt x="2947" y="2204"/>
                  </a:lnTo>
                  <a:lnTo>
                    <a:pt x="2962" y="2119"/>
                  </a:lnTo>
                  <a:lnTo>
                    <a:pt x="2972" y="2032"/>
                  </a:lnTo>
                  <a:lnTo>
                    <a:pt x="2975" y="1943"/>
                  </a:lnTo>
                  <a:lnTo>
                    <a:pt x="2972" y="1855"/>
                  </a:lnTo>
                  <a:lnTo>
                    <a:pt x="2962" y="1768"/>
                  </a:lnTo>
                  <a:lnTo>
                    <a:pt x="2947" y="1681"/>
                  </a:lnTo>
                  <a:lnTo>
                    <a:pt x="2924" y="1599"/>
                  </a:lnTo>
                  <a:lnTo>
                    <a:pt x="2897" y="1519"/>
                  </a:lnTo>
                  <a:lnTo>
                    <a:pt x="2864" y="1440"/>
                  </a:lnTo>
                  <a:lnTo>
                    <a:pt x="2826" y="1366"/>
                  </a:lnTo>
                  <a:lnTo>
                    <a:pt x="2782" y="1294"/>
                  </a:lnTo>
                  <a:lnTo>
                    <a:pt x="2734" y="1226"/>
                  </a:lnTo>
                  <a:lnTo>
                    <a:pt x="2682" y="1162"/>
                  </a:lnTo>
                  <a:lnTo>
                    <a:pt x="2624" y="1100"/>
                  </a:lnTo>
                  <a:lnTo>
                    <a:pt x="2563" y="1043"/>
                  </a:lnTo>
                  <a:lnTo>
                    <a:pt x="2498" y="992"/>
                  </a:lnTo>
                  <a:lnTo>
                    <a:pt x="2430" y="943"/>
                  </a:lnTo>
                  <a:lnTo>
                    <a:pt x="2357" y="900"/>
                  </a:lnTo>
                  <a:lnTo>
                    <a:pt x="2283" y="863"/>
                  </a:lnTo>
                  <a:lnTo>
                    <a:pt x="2204" y="829"/>
                  </a:lnTo>
                  <a:lnTo>
                    <a:pt x="2124" y="802"/>
                  </a:lnTo>
                  <a:lnTo>
                    <a:pt x="2040" y="780"/>
                  </a:lnTo>
                  <a:lnTo>
                    <a:pt x="1954" y="765"/>
                  </a:lnTo>
                  <a:lnTo>
                    <a:pt x="1866" y="755"/>
                  </a:lnTo>
                  <a:lnTo>
                    <a:pt x="1777" y="752"/>
                  </a:lnTo>
                  <a:close/>
                  <a:moveTo>
                    <a:pt x="1777" y="454"/>
                  </a:moveTo>
                  <a:lnTo>
                    <a:pt x="1880" y="457"/>
                  </a:lnTo>
                  <a:lnTo>
                    <a:pt x="1981" y="467"/>
                  </a:lnTo>
                  <a:lnTo>
                    <a:pt x="2079" y="484"/>
                  </a:lnTo>
                  <a:lnTo>
                    <a:pt x="2176" y="506"/>
                  </a:lnTo>
                  <a:lnTo>
                    <a:pt x="2269" y="536"/>
                  </a:lnTo>
                  <a:lnTo>
                    <a:pt x="2361" y="571"/>
                  </a:lnTo>
                  <a:lnTo>
                    <a:pt x="2448" y="611"/>
                  </a:lnTo>
                  <a:lnTo>
                    <a:pt x="2534" y="657"/>
                  </a:lnTo>
                  <a:lnTo>
                    <a:pt x="2615" y="708"/>
                  </a:lnTo>
                  <a:lnTo>
                    <a:pt x="2693" y="764"/>
                  </a:lnTo>
                  <a:lnTo>
                    <a:pt x="2766" y="825"/>
                  </a:lnTo>
                  <a:lnTo>
                    <a:pt x="2837" y="890"/>
                  </a:lnTo>
                  <a:lnTo>
                    <a:pt x="2901" y="959"/>
                  </a:lnTo>
                  <a:lnTo>
                    <a:pt x="2963" y="1033"/>
                  </a:lnTo>
                  <a:lnTo>
                    <a:pt x="3019" y="1110"/>
                  </a:lnTo>
                  <a:lnTo>
                    <a:pt x="3070" y="1191"/>
                  </a:lnTo>
                  <a:lnTo>
                    <a:pt x="3117" y="1276"/>
                  </a:lnTo>
                  <a:lnTo>
                    <a:pt x="3157" y="1363"/>
                  </a:lnTo>
                  <a:lnTo>
                    <a:pt x="3192" y="1453"/>
                  </a:lnTo>
                  <a:lnTo>
                    <a:pt x="3222" y="1547"/>
                  </a:lnTo>
                  <a:lnTo>
                    <a:pt x="3244" y="1643"/>
                  </a:lnTo>
                  <a:lnTo>
                    <a:pt x="3262" y="1741"/>
                  </a:lnTo>
                  <a:lnTo>
                    <a:pt x="3271" y="1841"/>
                  </a:lnTo>
                  <a:lnTo>
                    <a:pt x="3275" y="1943"/>
                  </a:lnTo>
                  <a:lnTo>
                    <a:pt x="3271" y="2045"/>
                  </a:lnTo>
                  <a:lnTo>
                    <a:pt x="3261" y="2145"/>
                  </a:lnTo>
                  <a:lnTo>
                    <a:pt x="3244" y="2243"/>
                  </a:lnTo>
                  <a:lnTo>
                    <a:pt x="3222" y="2339"/>
                  </a:lnTo>
                  <a:lnTo>
                    <a:pt x="3192" y="2433"/>
                  </a:lnTo>
                  <a:lnTo>
                    <a:pt x="3157" y="2523"/>
                  </a:lnTo>
                  <a:lnTo>
                    <a:pt x="3117" y="2610"/>
                  </a:lnTo>
                  <a:lnTo>
                    <a:pt x="3070" y="2695"/>
                  </a:lnTo>
                  <a:lnTo>
                    <a:pt x="3019" y="2776"/>
                  </a:lnTo>
                  <a:lnTo>
                    <a:pt x="2963" y="2853"/>
                  </a:lnTo>
                  <a:lnTo>
                    <a:pt x="2901" y="2926"/>
                  </a:lnTo>
                  <a:lnTo>
                    <a:pt x="2837" y="2996"/>
                  </a:lnTo>
                  <a:lnTo>
                    <a:pt x="2766" y="3062"/>
                  </a:lnTo>
                  <a:lnTo>
                    <a:pt x="2693" y="3122"/>
                  </a:lnTo>
                  <a:lnTo>
                    <a:pt x="2615" y="3178"/>
                  </a:lnTo>
                  <a:lnTo>
                    <a:pt x="2533" y="3229"/>
                  </a:lnTo>
                  <a:lnTo>
                    <a:pt x="2448" y="3275"/>
                  </a:lnTo>
                  <a:lnTo>
                    <a:pt x="2361" y="3316"/>
                  </a:lnTo>
                  <a:lnTo>
                    <a:pt x="2269" y="3350"/>
                  </a:lnTo>
                  <a:lnTo>
                    <a:pt x="2176" y="3379"/>
                  </a:lnTo>
                  <a:lnTo>
                    <a:pt x="2079" y="3402"/>
                  </a:lnTo>
                  <a:lnTo>
                    <a:pt x="1981" y="3419"/>
                  </a:lnTo>
                  <a:lnTo>
                    <a:pt x="1880" y="3429"/>
                  </a:lnTo>
                  <a:lnTo>
                    <a:pt x="1777" y="3432"/>
                  </a:lnTo>
                  <a:lnTo>
                    <a:pt x="1675" y="3429"/>
                  </a:lnTo>
                  <a:lnTo>
                    <a:pt x="1574" y="3419"/>
                  </a:lnTo>
                  <a:lnTo>
                    <a:pt x="1476" y="3402"/>
                  </a:lnTo>
                  <a:lnTo>
                    <a:pt x="1379" y="3379"/>
                  </a:lnTo>
                  <a:lnTo>
                    <a:pt x="1285" y="3350"/>
                  </a:lnTo>
                  <a:lnTo>
                    <a:pt x="1194" y="3316"/>
                  </a:lnTo>
                  <a:lnTo>
                    <a:pt x="1107" y="3275"/>
                  </a:lnTo>
                  <a:lnTo>
                    <a:pt x="1021" y="3229"/>
                  </a:lnTo>
                  <a:lnTo>
                    <a:pt x="940" y="3178"/>
                  </a:lnTo>
                  <a:lnTo>
                    <a:pt x="862" y="3122"/>
                  </a:lnTo>
                  <a:lnTo>
                    <a:pt x="789" y="3062"/>
                  </a:lnTo>
                  <a:lnTo>
                    <a:pt x="718" y="2996"/>
                  </a:lnTo>
                  <a:lnTo>
                    <a:pt x="652" y="2926"/>
                  </a:lnTo>
                  <a:lnTo>
                    <a:pt x="592" y="2853"/>
                  </a:lnTo>
                  <a:lnTo>
                    <a:pt x="536" y="2776"/>
                  </a:lnTo>
                  <a:lnTo>
                    <a:pt x="485" y="2695"/>
                  </a:lnTo>
                  <a:lnTo>
                    <a:pt x="438" y="2610"/>
                  </a:lnTo>
                  <a:lnTo>
                    <a:pt x="397" y="2523"/>
                  </a:lnTo>
                  <a:lnTo>
                    <a:pt x="362" y="2433"/>
                  </a:lnTo>
                  <a:lnTo>
                    <a:pt x="333" y="2339"/>
                  </a:lnTo>
                  <a:lnTo>
                    <a:pt x="310" y="2243"/>
                  </a:lnTo>
                  <a:lnTo>
                    <a:pt x="293" y="2145"/>
                  </a:lnTo>
                  <a:lnTo>
                    <a:pt x="283" y="2045"/>
                  </a:lnTo>
                  <a:lnTo>
                    <a:pt x="280" y="1943"/>
                  </a:lnTo>
                  <a:lnTo>
                    <a:pt x="283" y="1841"/>
                  </a:lnTo>
                  <a:lnTo>
                    <a:pt x="293" y="1741"/>
                  </a:lnTo>
                  <a:lnTo>
                    <a:pt x="310" y="1643"/>
                  </a:lnTo>
                  <a:lnTo>
                    <a:pt x="333" y="1547"/>
                  </a:lnTo>
                  <a:lnTo>
                    <a:pt x="362" y="1453"/>
                  </a:lnTo>
                  <a:lnTo>
                    <a:pt x="397" y="1363"/>
                  </a:lnTo>
                  <a:lnTo>
                    <a:pt x="438" y="1276"/>
                  </a:lnTo>
                  <a:lnTo>
                    <a:pt x="485" y="1191"/>
                  </a:lnTo>
                  <a:lnTo>
                    <a:pt x="536" y="1110"/>
                  </a:lnTo>
                  <a:lnTo>
                    <a:pt x="592" y="1033"/>
                  </a:lnTo>
                  <a:lnTo>
                    <a:pt x="652" y="959"/>
                  </a:lnTo>
                  <a:lnTo>
                    <a:pt x="718" y="890"/>
                  </a:lnTo>
                  <a:lnTo>
                    <a:pt x="789" y="825"/>
                  </a:lnTo>
                  <a:lnTo>
                    <a:pt x="862" y="764"/>
                  </a:lnTo>
                  <a:lnTo>
                    <a:pt x="940" y="708"/>
                  </a:lnTo>
                  <a:lnTo>
                    <a:pt x="1021" y="657"/>
                  </a:lnTo>
                  <a:lnTo>
                    <a:pt x="1107" y="611"/>
                  </a:lnTo>
                  <a:lnTo>
                    <a:pt x="1194" y="571"/>
                  </a:lnTo>
                  <a:lnTo>
                    <a:pt x="1285" y="536"/>
                  </a:lnTo>
                  <a:lnTo>
                    <a:pt x="1379" y="506"/>
                  </a:lnTo>
                  <a:lnTo>
                    <a:pt x="1476" y="484"/>
                  </a:lnTo>
                  <a:lnTo>
                    <a:pt x="1574" y="467"/>
                  </a:lnTo>
                  <a:lnTo>
                    <a:pt x="1675" y="457"/>
                  </a:lnTo>
                  <a:lnTo>
                    <a:pt x="1777" y="454"/>
                  </a:lnTo>
                  <a:close/>
                  <a:moveTo>
                    <a:pt x="2507" y="0"/>
                  </a:moveTo>
                  <a:lnTo>
                    <a:pt x="2507" y="0"/>
                  </a:lnTo>
                  <a:lnTo>
                    <a:pt x="2605" y="43"/>
                  </a:lnTo>
                  <a:lnTo>
                    <a:pt x="2701" y="90"/>
                  </a:lnTo>
                  <a:lnTo>
                    <a:pt x="2793" y="144"/>
                  </a:lnTo>
                  <a:lnTo>
                    <a:pt x="2883" y="202"/>
                  </a:lnTo>
                  <a:lnTo>
                    <a:pt x="2969" y="264"/>
                  </a:lnTo>
                  <a:lnTo>
                    <a:pt x="3051" y="331"/>
                  </a:lnTo>
                  <a:lnTo>
                    <a:pt x="3129" y="402"/>
                  </a:lnTo>
                  <a:lnTo>
                    <a:pt x="3203" y="477"/>
                  </a:lnTo>
                  <a:lnTo>
                    <a:pt x="3274" y="557"/>
                  </a:lnTo>
                  <a:lnTo>
                    <a:pt x="3338" y="640"/>
                  </a:lnTo>
                  <a:lnTo>
                    <a:pt x="3400" y="727"/>
                  </a:lnTo>
                  <a:lnTo>
                    <a:pt x="3456" y="816"/>
                  </a:lnTo>
                  <a:lnTo>
                    <a:pt x="3508" y="910"/>
                  </a:lnTo>
                  <a:lnTo>
                    <a:pt x="3555" y="1006"/>
                  </a:lnTo>
                  <a:lnTo>
                    <a:pt x="3268" y="1102"/>
                  </a:lnTo>
                  <a:lnTo>
                    <a:pt x="3223" y="1011"/>
                  </a:lnTo>
                  <a:lnTo>
                    <a:pt x="3172" y="925"/>
                  </a:lnTo>
                  <a:lnTo>
                    <a:pt x="3117" y="842"/>
                  </a:lnTo>
                  <a:lnTo>
                    <a:pt x="3056" y="764"/>
                  </a:lnTo>
                  <a:lnTo>
                    <a:pt x="2991" y="688"/>
                  </a:lnTo>
                  <a:lnTo>
                    <a:pt x="2922" y="617"/>
                  </a:lnTo>
                  <a:lnTo>
                    <a:pt x="2848" y="551"/>
                  </a:lnTo>
                  <a:lnTo>
                    <a:pt x="2771" y="487"/>
                  </a:lnTo>
                  <a:lnTo>
                    <a:pt x="2689" y="430"/>
                  </a:lnTo>
                  <a:lnTo>
                    <a:pt x="2604" y="377"/>
                  </a:lnTo>
                  <a:lnTo>
                    <a:pt x="2515" y="329"/>
                  </a:lnTo>
                  <a:lnTo>
                    <a:pt x="2424" y="287"/>
                  </a:lnTo>
                  <a:lnTo>
                    <a:pt x="2507" y="0"/>
                  </a:lnTo>
                  <a:close/>
                  <a:moveTo>
                    <a:pt x="1048" y="0"/>
                  </a:moveTo>
                  <a:lnTo>
                    <a:pt x="1048" y="0"/>
                  </a:lnTo>
                  <a:lnTo>
                    <a:pt x="1131" y="287"/>
                  </a:lnTo>
                  <a:lnTo>
                    <a:pt x="1039" y="329"/>
                  </a:lnTo>
                  <a:lnTo>
                    <a:pt x="951" y="377"/>
                  </a:lnTo>
                  <a:lnTo>
                    <a:pt x="865" y="430"/>
                  </a:lnTo>
                  <a:lnTo>
                    <a:pt x="784" y="488"/>
                  </a:lnTo>
                  <a:lnTo>
                    <a:pt x="706" y="551"/>
                  </a:lnTo>
                  <a:lnTo>
                    <a:pt x="633" y="617"/>
                  </a:lnTo>
                  <a:lnTo>
                    <a:pt x="564" y="688"/>
                  </a:lnTo>
                  <a:lnTo>
                    <a:pt x="499" y="764"/>
                  </a:lnTo>
                  <a:lnTo>
                    <a:pt x="438" y="842"/>
                  </a:lnTo>
                  <a:lnTo>
                    <a:pt x="382" y="925"/>
                  </a:lnTo>
                  <a:lnTo>
                    <a:pt x="332" y="1012"/>
                  </a:lnTo>
                  <a:lnTo>
                    <a:pt x="286" y="1102"/>
                  </a:lnTo>
                  <a:lnTo>
                    <a:pt x="0" y="1007"/>
                  </a:lnTo>
                  <a:lnTo>
                    <a:pt x="47" y="910"/>
                  </a:lnTo>
                  <a:lnTo>
                    <a:pt x="98" y="816"/>
                  </a:lnTo>
                  <a:lnTo>
                    <a:pt x="155" y="727"/>
                  </a:lnTo>
                  <a:lnTo>
                    <a:pt x="215" y="640"/>
                  </a:lnTo>
                  <a:lnTo>
                    <a:pt x="281" y="557"/>
                  </a:lnTo>
                  <a:lnTo>
                    <a:pt x="352" y="477"/>
                  </a:lnTo>
                  <a:lnTo>
                    <a:pt x="425" y="402"/>
                  </a:lnTo>
                  <a:lnTo>
                    <a:pt x="504" y="331"/>
                  </a:lnTo>
                  <a:lnTo>
                    <a:pt x="586" y="264"/>
                  </a:lnTo>
                  <a:lnTo>
                    <a:pt x="672" y="202"/>
                  </a:lnTo>
                  <a:lnTo>
                    <a:pt x="761" y="144"/>
                  </a:lnTo>
                  <a:lnTo>
                    <a:pt x="854" y="90"/>
                  </a:lnTo>
                  <a:lnTo>
                    <a:pt x="949" y="43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125921" y="2815781"/>
              <a:ext cx="501164" cy="799836"/>
              <a:chOff x="6513513" y="557213"/>
              <a:chExt cx="471488" cy="752475"/>
            </a:xfrm>
          </p:grpSpPr>
          <p:sp>
            <p:nvSpPr>
              <p:cNvPr id="30" name="Freeform 50"/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E6CB6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Freeform 51"/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E6CB6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756905" y="3127833"/>
              <a:ext cx="257431" cy="294030"/>
              <a:chOff x="5113338" y="4310063"/>
              <a:chExt cx="658813" cy="752475"/>
            </a:xfrm>
            <a:solidFill>
              <a:schemeClr val="bg1"/>
            </a:solidFill>
          </p:grpSpPr>
          <p:sp>
            <p:nvSpPr>
              <p:cNvPr id="33" name="Freeform 54"/>
              <p:cNvSpPr>
                <a:spLocks noEditPoints="1"/>
              </p:cNvSpPr>
              <p:nvPr/>
            </p:nvSpPr>
            <p:spPr bwMode="auto">
              <a:xfrm>
                <a:off x="5372100" y="4733926"/>
                <a:ext cx="141288" cy="200025"/>
              </a:xfrm>
              <a:custGeom>
                <a:avLst/>
                <a:gdLst>
                  <a:gd name="T0" fmla="*/ 24 w 48"/>
                  <a:gd name="T1" fmla="*/ 0 h 68"/>
                  <a:gd name="T2" fmla="*/ 0 w 48"/>
                  <a:gd name="T3" fmla="*/ 24 h 68"/>
                  <a:gd name="T4" fmla="*/ 16 w 48"/>
                  <a:gd name="T5" fmla="*/ 47 h 68"/>
                  <a:gd name="T6" fmla="*/ 16 w 48"/>
                  <a:gd name="T7" fmla="*/ 60 h 68"/>
                  <a:gd name="T8" fmla="*/ 24 w 48"/>
                  <a:gd name="T9" fmla="*/ 68 h 68"/>
                  <a:gd name="T10" fmla="*/ 32 w 48"/>
                  <a:gd name="T11" fmla="*/ 60 h 68"/>
                  <a:gd name="T12" fmla="*/ 32 w 48"/>
                  <a:gd name="T13" fmla="*/ 47 h 68"/>
                  <a:gd name="T14" fmla="*/ 48 w 48"/>
                  <a:gd name="T15" fmla="*/ 24 h 68"/>
                  <a:gd name="T16" fmla="*/ 24 w 48"/>
                  <a:gd name="T17" fmla="*/ 0 h 68"/>
                  <a:gd name="T18" fmla="*/ 24 w 48"/>
                  <a:gd name="T19" fmla="*/ 32 h 68"/>
                  <a:gd name="T20" fmla="*/ 16 w 48"/>
                  <a:gd name="T21" fmla="*/ 24 h 68"/>
                  <a:gd name="T22" fmla="*/ 24 w 48"/>
                  <a:gd name="T23" fmla="*/ 16 h 68"/>
                  <a:gd name="T24" fmla="*/ 32 w 48"/>
                  <a:gd name="T25" fmla="*/ 24 h 68"/>
                  <a:gd name="T26" fmla="*/ 24 w 48"/>
                  <a:gd name="T27" fmla="*/ 3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5"/>
                      <a:pt x="7" y="43"/>
                      <a:pt x="16" y="47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5"/>
                      <a:pt x="20" y="68"/>
                      <a:pt x="24" y="68"/>
                    </a:cubicBezTo>
                    <a:cubicBezTo>
                      <a:pt x="28" y="68"/>
                      <a:pt x="32" y="65"/>
                      <a:pt x="32" y="60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41" y="43"/>
                      <a:pt x="48" y="35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  <a:moveTo>
                      <a:pt x="24" y="32"/>
                    </a:moveTo>
                    <a:cubicBezTo>
                      <a:pt x="20" y="32"/>
                      <a:pt x="16" y="29"/>
                      <a:pt x="16" y="24"/>
                    </a:cubicBezTo>
                    <a:cubicBezTo>
                      <a:pt x="16" y="20"/>
                      <a:pt x="20" y="16"/>
                      <a:pt x="24" y="16"/>
                    </a:cubicBezTo>
                    <a:cubicBezTo>
                      <a:pt x="28" y="16"/>
                      <a:pt x="32" y="20"/>
                      <a:pt x="32" y="24"/>
                    </a:cubicBezTo>
                    <a:cubicBezTo>
                      <a:pt x="32" y="29"/>
                      <a:pt x="28" y="32"/>
                      <a:pt x="2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E6CB6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Freeform 55"/>
              <p:cNvSpPr>
                <a:spLocks noEditPoints="1"/>
              </p:cNvSpPr>
              <p:nvPr/>
            </p:nvSpPr>
            <p:spPr bwMode="auto">
              <a:xfrm>
                <a:off x="5113338" y="4310063"/>
                <a:ext cx="658813" cy="752475"/>
              </a:xfrm>
              <a:custGeom>
                <a:avLst/>
                <a:gdLst>
                  <a:gd name="T0" fmla="*/ 200 w 224"/>
                  <a:gd name="T1" fmla="*/ 88 h 256"/>
                  <a:gd name="T2" fmla="*/ 176 w 224"/>
                  <a:gd name="T3" fmla="*/ 88 h 256"/>
                  <a:gd name="T4" fmla="*/ 176 w 224"/>
                  <a:gd name="T5" fmla="*/ 64 h 256"/>
                  <a:gd name="T6" fmla="*/ 112 w 224"/>
                  <a:gd name="T7" fmla="*/ 0 h 256"/>
                  <a:gd name="T8" fmla="*/ 48 w 224"/>
                  <a:gd name="T9" fmla="*/ 64 h 256"/>
                  <a:gd name="T10" fmla="*/ 48 w 224"/>
                  <a:gd name="T11" fmla="*/ 88 h 256"/>
                  <a:gd name="T12" fmla="*/ 24 w 224"/>
                  <a:gd name="T13" fmla="*/ 88 h 256"/>
                  <a:gd name="T14" fmla="*/ 0 w 224"/>
                  <a:gd name="T15" fmla="*/ 112 h 256"/>
                  <a:gd name="T16" fmla="*/ 0 w 224"/>
                  <a:gd name="T17" fmla="*/ 232 h 256"/>
                  <a:gd name="T18" fmla="*/ 24 w 224"/>
                  <a:gd name="T19" fmla="*/ 256 h 256"/>
                  <a:gd name="T20" fmla="*/ 200 w 224"/>
                  <a:gd name="T21" fmla="*/ 256 h 256"/>
                  <a:gd name="T22" fmla="*/ 224 w 224"/>
                  <a:gd name="T23" fmla="*/ 232 h 256"/>
                  <a:gd name="T24" fmla="*/ 224 w 224"/>
                  <a:gd name="T25" fmla="*/ 112 h 256"/>
                  <a:gd name="T26" fmla="*/ 200 w 224"/>
                  <a:gd name="T27" fmla="*/ 88 h 256"/>
                  <a:gd name="T28" fmla="*/ 64 w 224"/>
                  <a:gd name="T29" fmla="*/ 64 h 256"/>
                  <a:gd name="T30" fmla="*/ 112 w 224"/>
                  <a:gd name="T31" fmla="*/ 16 h 256"/>
                  <a:gd name="T32" fmla="*/ 160 w 224"/>
                  <a:gd name="T33" fmla="*/ 64 h 256"/>
                  <a:gd name="T34" fmla="*/ 160 w 224"/>
                  <a:gd name="T35" fmla="*/ 88 h 256"/>
                  <a:gd name="T36" fmla="*/ 152 w 224"/>
                  <a:gd name="T37" fmla="*/ 88 h 256"/>
                  <a:gd name="T38" fmla="*/ 152 w 224"/>
                  <a:gd name="T39" fmla="*/ 64 h 256"/>
                  <a:gd name="T40" fmla="*/ 112 w 224"/>
                  <a:gd name="T41" fmla="*/ 24 h 256"/>
                  <a:gd name="T42" fmla="*/ 72 w 224"/>
                  <a:gd name="T43" fmla="*/ 64 h 256"/>
                  <a:gd name="T44" fmla="*/ 72 w 224"/>
                  <a:gd name="T45" fmla="*/ 88 h 256"/>
                  <a:gd name="T46" fmla="*/ 64 w 224"/>
                  <a:gd name="T47" fmla="*/ 88 h 256"/>
                  <a:gd name="T48" fmla="*/ 64 w 224"/>
                  <a:gd name="T49" fmla="*/ 64 h 256"/>
                  <a:gd name="T50" fmla="*/ 144 w 224"/>
                  <a:gd name="T51" fmla="*/ 88 h 256"/>
                  <a:gd name="T52" fmla="*/ 80 w 224"/>
                  <a:gd name="T53" fmla="*/ 88 h 256"/>
                  <a:gd name="T54" fmla="*/ 80 w 224"/>
                  <a:gd name="T55" fmla="*/ 64 h 256"/>
                  <a:gd name="T56" fmla="*/ 112 w 224"/>
                  <a:gd name="T57" fmla="*/ 32 h 256"/>
                  <a:gd name="T58" fmla="*/ 144 w 224"/>
                  <a:gd name="T59" fmla="*/ 64 h 256"/>
                  <a:gd name="T60" fmla="*/ 144 w 224"/>
                  <a:gd name="T61" fmla="*/ 88 h 256"/>
                  <a:gd name="T62" fmla="*/ 208 w 224"/>
                  <a:gd name="T63" fmla="*/ 232 h 256"/>
                  <a:gd name="T64" fmla="*/ 200 w 224"/>
                  <a:gd name="T65" fmla="*/ 240 h 256"/>
                  <a:gd name="T66" fmla="*/ 24 w 224"/>
                  <a:gd name="T67" fmla="*/ 240 h 256"/>
                  <a:gd name="T68" fmla="*/ 16 w 224"/>
                  <a:gd name="T69" fmla="*/ 232 h 256"/>
                  <a:gd name="T70" fmla="*/ 16 w 224"/>
                  <a:gd name="T71" fmla="*/ 112 h 256"/>
                  <a:gd name="T72" fmla="*/ 24 w 224"/>
                  <a:gd name="T73" fmla="*/ 104 h 256"/>
                  <a:gd name="T74" fmla="*/ 200 w 224"/>
                  <a:gd name="T75" fmla="*/ 104 h 256"/>
                  <a:gd name="T76" fmla="*/ 208 w 224"/>
                  <a:gd name="T77" fmla="*/ 112 h 256"/>
                  <a:gd name="T78" fmla="*/ 208 w 224"/>
                  <a:gd name="T79" fmla="*/ 23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4" h="256">
                    <a:moveTo>
                      <a:pt x="200" y="88"/>
                    </a:moveTo>
                    <a:cubicBezTo>
                      <a:pt x="176" y="88"/>
                      <a:pt x="176" y="88"/>
                      <a:pt x="176" y="88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29"/>
                      <a:pt x="147" y="0"/>
                      <a:pt x="112" y="0"/>
                    </a:cubicBezTo>
                    <a:cubicBezTo>
                      <a:pt x="77" y="0"/>
                      <a:pt x="48" y="29"/>
                      <a:pt x="48" y="64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11" y="88"/>
                      <a:pt x="0" y="99"/>
                      <a:pt x="0" y="112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45"/>
                      <a:pt x="11" y="256"/>
                      <a:pt x="24" y="256"/>
                    </a:cubicBezTo>
                    <a:cubicBezTo>
                      <a:pt x="200" y="256"/>
                      <a:pt x="200" y="256"/>
                      <a:pt x="200" y="256"/>
                    </a:cubicBezTo>
                    <a:cubicBezTo>
                      <a:pt x="213" y="256"/>
                      <a:pt x="224" y="245"/>
                      <a:pt x="224" y="232"/>
                    </a:cubicBezTo>
                    <a:cubicBezTo>
                      <a:pt x="224" y="112"/>
                      <a:pt x="224" y="112"/>
                      <a:pt x="224" y="112"/>
                    </a:cubicBezTo>
                    <a:cubicBezTo>
                      <a:pt x="224" y="99"/>
                      <a:pt x="213" y="88"/>
                      <a:pt x="200" y="88"/>
                    </a:cubicBezTo>
                    <a:close/>
                    <a:moveTo>
                      <a:pt x="64" y="64"/>
                    </a:moveTo>
                    <a:cubicBezTo>
                      <a:pt x="64" y="38"/>
                      <a:pt x="85" y="16"/>
                      <a:pt x="112" y="16"/>
                    </a:cubicBezTo>
                    <a:cubicBezTo>
                      <a:pt x="138" y="16"/>
                      <a:pt x="160" y="38"/>
                      <a:pt x="160" y="64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52" y="88"/>
                      <a:pt x="152" y="88"/>
                      <a:pt x="152" y="88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2" y="42"/>
                      <a:pt x="134" y="24"/>
                      <a:pt x="112" y="24"/>
                    </a:cubicBezTo>
                    <a:cubicBezTo>
                      <a:pt x="90" y="24"/>
                      <a:pt x="72" y="42"/>
                      <a:pt x="72" y="64"/>
                    </a:cubicBezTo>
                    <a:cubicBezTo>
                      <a:pt x="72" y="88"/>
                      <a:pt x="72" y="88"/>
                      <a:pt x="72" y="88"/>
                    </a:cubicBezTo>
                    <a:cubicBezTo>
                      <a:pt x="64" y="88"/>
                      <a:pt x="64" y="88"/>
                      <a:pt x="64" y="88"/>
                    </a:cubicBezTo>
                    <a:lnTo>
                      <a:pt x="64" y="64"/>
                    </a:lnTo>
                    <a:close/>
                    <a:moveTo>
                      <a:pt x="144" y="88"/>
                    </a:moveTo>
                    <a:cubicBezTo>
                      <a:pt x="80" y="88"/>
                      <a:pt x="80" y="88"/>
                      <a:pt x="80" y="88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0" y="47"/>
                      <a:pt x="94" y="32"/>
                      <a:pt x="112" y="32"/>
                    </a:cubicBezTo>
                    <a:cubicBezTo>
                      <a:pt x="130" y="32"/>
                      <a:pt x="144" y="47"/>
                      <a:pt x="144" y="64"/>
                    </a:cubicBezTo>
                    <a:lnTo>
                      <a:pt x="144" y="88"/>
                    </a:lnTo>
                    <a:close/>
                    <a:moveTo>
                      <a:pt x="208" y="232"/>
                    </a:moveTo>
                    <a:cubicBezTo>
                      <a:pt x="208" y="237"/>
                      <a:pt x="204" y="240"/>
                      <a:pt x="200" y="240"/>
                    </a:cubicBezTo>
                    <a:cubicBezTo>
                      <a:pt x="24" y="240"/>
                      <a:pt x="24" y="240"/>
                      <a:pt x="24" y="240"/>
                    </a:cubicBezTo>
                    <a:cubicBezTo>
                      <a:pt x="20" y="240"/>
                      <a:pt x="16" y="237"/>
                      <a:pt x="16" y="23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6" y="108"/>
                      <a:pt x="20" y="104"/>
                      <a:pt x="24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04" y="104"/>
                      <a:pt x="208" y="108"/>
                      <a:pt x="208" y="112"/>
                    </a:cubicBezTo>
                    <a:lnTo>
                      <a:pt x="208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E6CB6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434285" y="2899359"/>
              <a:ext cx="613571" cy="623761"/>
              <a:chOff x="658813" y="1646238"/>
              <a:chExt cx="477838" cy="485775"/>
            </a:xfrm>
            <a:solidFill>
              <a:schemeClr val="bg1"/>
            </a:solidFill>
          </p:grpSpPr>
          <p:sp>
            <p:nvSpPr>
              <p:cNvPr id="36" name="Freeform 5"/>
              <p:cNvSpPr>
                <a:spLocks noEditPoints="1"/>
              </p:cNvSpPr>
              <p:nvPr/>
            </p:nvSpPr>
            <p:spPr bwMode="auto">
              <a:xfrm>
                <a:off x="658813" y="1646238"/>
                <a:ext cx="392113" cy="396875"/>
              </a:xfrm>
              <a:custGeom>
                <a:avLst/>
                <a:gdLst>
                  <a:gd name="T0" fmla="*/ 52 w 104"/>
                  <a:gd name="T1" fmla="*/ 104 h 104"/>
                  <a:gd name="T2" fmla="*/ 0 w 104"/>
                  <a:gd name="T3" fmla="*/ 52 h 104"/>
                  <a:gd name="T4" fmla="*/ 52 w 104"/>
                  <a:gd name="T5" fmla="*/ 0 h 104"/>
                  <a:gd name="T6" fmla="*/ 104 w 104"/>
                  <a:gd name="T7" fmla="*/ 52 h 104"/>
                  <a:gd name="T8" fmla="*/ 52 w 104"/>
                  <a:gd name="T9" fmla="*/ 104 h 104"/>
                  <a:gd name="T10" fmla="*/ 52 w 104"/>
                  <a:gd name="T11" fmla="*/ 8 h 104"/>
                  <a:gd name="T12" fmla="*/ 8 w 104"/>
                  <a:gd name="T13" fmla="*/ 52 h 104"/>
                  <a:gd name="T14" fmla="*/ 52 w 104"/>
                  <a:gd name="T15" fmla="*/ 96 h 104"/>
                  <a:gd name="T16" fmla="*/ 96 w 104"/>
                  <a:gd name="T17" fmla="*/ 52 h 104"/>
                  <a:gd name="T18" fmla="*/ 52 w 104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lose/>
                    <a:moveTo>
                      <a:pt x="52" y="8"/>
                    </a:moveTo>
                    <a:cubicBezTo>
                      <a:pt x="28" y="8"/>
                      <a:pt x="8" y="28"/>
                      <a:pt x="8" y="52"/>
                    </a:cubicBezTo>
                    <a:cubicBezTo>
                      <a:pt x="8" y="76"/>
                      <a:pt x="28" y="96"/>
                      <a:pt x="52" y="96"/>
                    </a:cubicBezTo>
                    <a:cubicBezTo>
                      <a:pt x="76" y="96"/>
                      <a:pt x="96" y="76"/>
                      <a:pt x="96" y="52"/>
                    </a:cubicBezTo>
                    <a:cubicBezTo>
                      <a:pt x="96" y="28"/>
                      <a:pt x="76" y="8"/>
                      <a:pt x="5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979488" y="1970088"/>
                <a:ext cx="157163" cy="161925"/>
              </a:xfrm>
              <a:custGeom>
                <a:avLst/>
                <a:gdLst>
                  <a:gd name="T0" fmla="*/ 85 w 99"/>
                  <a:gd name="T1" fmla="*/ 102 h 102"/>
                  <a:gd name="T2" fmla="*/ 0 w 99"/>
                  <a:gd name="T3" fmla="*/ 15 h 102"/>
                  <a:gd name="T4" fmla="*/ 14 w 99"/>
                  <a:gd name="T5" fmla="*/ 0 h 102"/>
                  <a:gd name="T6" fmla="*/ 99 w 99"/>
                  <a:gd name="T7" fmla="*/ 87 h 102"/>
                  <a:gd name="T8" fmla="*/ 85 w 99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2">
                    <a:moveTo>
                      <a:pt x="85" y="102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99" y="87"/>
                    </a:lnTo>
                    <a:lnTo>
                      <a:pt x="8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8" name="Chevron 7"/>
            <p:cNvSpPr/>
            <p:nvPr/>
          </p:nvSpPr>
          <p:spPr>
            <a:xfrm>
              <a:off x="3425368" y="3142347"/>
              <a:ext cx="130629" cy="273465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Chevron 37"/>
            <p:cNvSpPr/>
            <p:nvPr/>
          </p:nvSpPr>
          <p:spPr>
            <a:xfrm>
              <a:off x="4884054" y="3149607"/>
              <a:ext cx="130629" cy="273465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Chevron 38"/>
            <p:cNvSpPr/>
            <p:nvPr/>
          </p:nvSpPr>
          <p:spPr>
            <a:xfrm>
              <a:off x="7053940" y="3142353"/>
              <a:ext cx="130629" cy="273465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8556168" y="3135099"/>
              <a:ext cx="130629" cy="273465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51085" y="4610809"/>
            <a:ext cx="201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  <a:latin typeface="Roboto Bk" pitchFamily="2" charset="0"/>
                <a:ea typeface="Roboto Bk" pitchFamily="2" charset="0"/>
              </a:rPr>
              <a:t>HEADING</a:t>
            </a:r>
            <a:endParaRPr lang="en-US" sz="2000" b="1" dirty="0">
              <a:solidFill>
                <a:schemeClr val="accent3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9727" y="5008427"/>
            <a:ext cx="1739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050" dirty="0" smtClean="0">
                <a:solidFill>
                  <a:schemeClr val="accent1"/>
                </a:solidFill>
                <a:latin typeface="Calibri" pitchFamily="34" charset="0"/>
              </a:rPr>
              <a:t>Edit this text</a:t>
            </a:r>
            <a:endParaRPr lang="en-US" sz="105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66627" y="4618069"/>
            <a:ext cx="201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  <a:latin typeface="Roboto Bk" pitchFamily="2" charset="0"/>
                <a:ea typeface="Roboto Bk" pitchFamily="2" charset="0"/>
              </a:rPr>
              <a:t>HEADING</a:t>
            </a:r>
            <a:endParaRPr lang="en-US" sz="2000" b="1" dirty="0">
              <a:solidFill>
                <a:schemeClr val="accent3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05269" y="5015687"/>
            <a:ext cx="1739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050" dirty="0" smtClean="0">
                <a:solidFill>
                  <a:schemeClr val="accent1"/>
                </a:solidFill>
                <a:latin typeface="Calibri" pitchFamily="34" charset="0"/>
              </a:rPr>
              <a:t>Edit this text</a:t>
            </a:r>
            <a:endParaRPr lang="en-US" sz="105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38376" y="4610815"/>
            <a:ext cx="201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  <a:latin typeface="Roboto Bk" pitchFamily="2" charset="0"/>
                <a:ea typeface="Roboto Bk" pitchFamily="2" charset="0"/>
              </a:rPr>
              <a:t>HEADING</a:t>
            </a:r>
            <a:endParaRPr lang="en-US" sz="2000" b="1" dirty="0">
              <a:solidFill>
                <a:schemeClr val="accent3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77018" y="5008433"/>
            <a:ext cx="1739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050" dirty="0" smtClean="0">
                <a:solidFill>
                  <a:schemeClr val="accent1"/>
                </a:solidFill>
                <a:latin typeface="Calibri" pitchFamily="34" charset="0"/>
              </a:rPr>
              <a:t>Edit this text</a:t>
            </a:r>
            <a:endParaRPr lang="en-US" sz="105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64132" y="3819784"/>
            <a:ext cx="201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  <a:latin typeface="Roboto Bk" pitchFamily="2" charset="0"/>
                <a:ea typeface="Roboto Bk" pitchFamily="2" charset="0"/>
              </a:rPr>
              <a:t>HEADING</a:t>
            </a:r>
            <a:endParaRPr lang="en-US" sz="2000" b="1" dirty="0">
              <a:solidFill>
                <a:schemeClr val="accent3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02774" y="4217402"/>
            <a:ext cx="1739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050" dirty="0" smtClean="0">
                <a:solidFill>
                  <a:schemeClr val="accent1"/>
                </a:solidFill>
                <a:latin typeface="Calibri" pitchFamily="34" charset="0"/>
              </a:rPr>
              <a:t>Edit this text</a:t>
            </a:r>
            <a:endParaRPr lang="en-US" sz="105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68505" y="3798016"/>
            <a:ext cx="201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  <a:latin typeface="Roboto Bk" pitchFamily="2" charset="0"/>
                <a:ea typeface="Roboto Bk" pitchFamily="2" charset="0"/>
              </a:rPr>
              <a:t>HEADING</a:t>
            </a:r>
            <a:endParaRPr lang="en-US" sz="2000" b="1" dirty="0">
              <a:solidFill>
                <a:schemeClr val="accent3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07147" y="4195634"/>
            <a:ext cx="1739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050" dirty="0" smtClean="0">
                <a:solidFill>
                  <a:schemeClr val="accent1"/>
                </a:solidFill>
                <a:latin typeface="Calibri" pitchFamily="34" charset="0"/>
              </a:rPr>
              <a:t>Edit this text</a:t>
            </a:r>
            <a:endParaRPr lang="en-US" sz="105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6072" y="219574"/>
            <a:ext cx="9795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latin typeface="Roboto Bk" pitchFamily="2" charset="0"/>
                <a:ea typeface="Roboto Bk" pitchFamily="2" charset="0"/>
              </a:rPr>
              <a:t>HEADING</a:t>
            </a:r>
            <a:endParaRPr lang="en-US" sz="4000" b="1" dirty="0">
              <a:solidFill>
                <a:schemeClr val="accent3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5017" y="817565"/>
            <a:ext cx="1076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accent1"/>
                </a:solidFill>
                <a:latin typeface="Calibri" pitchFamily="34" charset="0"/>
              </a:rPr>
              <a:t>Edit this text</a:t>
            </a:r>
            <a:endParaRPr lang="en-US" sz="1800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7" grpId="0"/>
      <p:bldP spid="49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  <a:cs typeface="Calibri" pitchFamily="34" charset="0"/>
              </a:rPr>
              <a:pPr algn="ctr"/>
              <a:t>5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10448"/>
          <a:stretch>
            <a:fillRect/>
          </a:stretch>
        </p:blipFill>
        <p:spPr/>
      </p:pic>
      <p:pic>
        <p:nvPicPr>
          <p:cNvPr id="24" name="Picture Placeholder 2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3" r="1993"/>
          <a:stretch/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4" r="19664"/>
          <a:stretch>
            <a:fillRect/>
          </a:stretch>
        </p:blipFill>
        <p:spPr/>
      </p:pic>
      <p:pic>
        <p:nvPicPr>
          <p:cNvPr id="23" name="Picture Placeholder 2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r="51337"/>
          <a:stretch/>
        </p:blipFill>
        <p:spPr/>
      </p:pic>
      <p:grpSp>
        <p:nvGrpSpPr>
          <p:cNvPr id="8" name="Group 7"/>
          <p:cNvGrpSpPr/>
          <p:nvPr/>
        </p:nvGrpSpPr>
        <p:grpSpPr>
          <a:xfrm>
            <a:off x="-2721" y="6785328"/>
            <a:ext cx="12192001" cy="94443"/>
            <a:chOff x="-2" y="6777625"/>
            <a:chExt cx="12192001" cy="94443"/>
          </a:xfrm>
        </p:grpSpPr>
        <p:sp>
          <p:nvSpPr>
            <p:cNvPr id="9" name="Rectangle 8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V="1">
            <a:off x="5196123" y="1269313"/>
            <a:ext cx="1670277" cy="74796"/>
            <a:chOff x="-2" y="6777625"/>
            <a:chExt cx="12192001" cy="94443"/>
          </a:xfrm>
        </p:grpSpPr>
        <p:sp>
          <p:nvSpPr>
            <p:cNvPr id="16" name="Rectangle 15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9135" y="2394065"/>
            <a:ext cx="2846210" cy="2743200"/>
          </a:xfrm>
          <a:prstGeom prst="rect">
            <a:avLst/>
          </a:prstGeom>
          <a:solidFill>
            <a:schemeClr val="accent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980515" y="2396840"/>
            <a:ext cx="2842952" cy="2743200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95345" y="2145102"/>
            <a:ext cx="2897934" cy="3157267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82581" y="2145101"/>
            <a:ext cx="2897934" cy="3157267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30313" y="3458270"/>
            <a:ext cx="262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TITLE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352" y="3885840"/>
            <a:ext cx="262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Edit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30981" y="3471524"/>
            <a:ext cx="262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TITLE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22020" y="3899094"/>
            <a:ext cx="262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Edit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0168" y="3464900"/>
            <a:ext cx="262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TITLE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1207" y="3892470"/>
            <a:ext cx="262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Edit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01524" y="3478154"/>
            <a:ext cx="262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TITLE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92563" y="3905724"/>
            <a:ext cx="262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Edit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7205485" y="2797157"/>
            <a:ext cx="602186" cy="496972"/>
          </a:xfrm>
          <a:custGeom>
            <a:avLst/>
            <a:gdLst>
              <a:gd name="connsiteX0" fmla="*/ 1356519 w 1708150"/>
              <a:gd name="connsiteY0" fmla="*/ 546100 h 1409700"/>
              <a:gd name="connsiteX1" fmla="*/ 1365250 w 1708150"/>
              <a:gd name="connsiteY1" fmla="*/ 547688 h 1409700"/>
              <a:gd name="connsiteX2" fmla="*/ 1373584 w 1708150"/>
              <a:gd name="connsiteY2" fmla="*/ 550863 h 1409700"/>
              <a:gd name="connsiteX3" fmla="*/ 1380331 w 1708150"/>
              <a:gd name="connsiteY3" fmla="*/ 556022 h 1409700"/>
              <a:gd name="connsiteX4" fmla="*/ 1600200 w 1708150"/>
              <a:gd name="connsiteY4" fmla="*/ 775891 h 1409700"/>
              <a:gd name="connsiteX5" fmla="*/ 1622425 w 1708150"/>
              <a:gd name="connsiteY5" fmla="*/ 799703 h 1409700"/>
              <a:gd name="connsiteX6" fmla="*/ 1641872 w 1708150"/>
              <a:gd name="connsiteY6" fmla="*/ 825500 h 1409700"/>
              <a:gd name="connsiteX7" fmla="*/ 1658937 w 1708150"/>
              <a:gd name="connsiteY7" fmla="*/ 852488 h 1409700"/>
              <a:gd name="connsiteX8" fmla="*/ 1674019 w 1708150"/>
              <a:gd name="connsiteY8" fmla="*/ 881063 h 1409700"/>
              <a:gd name="connsiteX9" fmla="*/ 1685925 w 1708150"/>
              <a:gd name="connsiteY9" fmla="*/ 910431 h 1409700"/>
              <a:gd name="connsiteX10" fmla="*/ 1695847 w 1708150"/>
              <a:gd name="connsiteY10" fmla="*/ 940594 h 1409700"/>
              <a:gd name="connsiteX11" fmla="*/ 1702594 w 1708150"/>
              <a:gd name="connsiteY11" fmla="*/ 971947 h 1409700"/>
              <a:gd name="connsiteX12" fmla="*/ 1706563 w 1708150"/>
              <a:gd name="connsiteY12" fmla="*/ 1004094 h 1409700"/>
              <a:gd name="connsiteX13" fmla="*/ 1708150 w 1708150"/>
              <a:gd name="connsiteY13" fmla="*/ 1037034 h 1409700"/>
              <a:gd name="connsiteX14" fmla="*/ 1706563 w 1708150"/>
              <a:gd name="connsiteY14" fmla="*/ 1069578 h 1409700"/>
              <a:gd name="connsiteX15" fmla="*/ 1702594 w 1708150"/>
              <a:gd name="connsiteY15" fmla="*/ 1101725 h 1409700"/>
              <a:gd name="connsiteX16" fmla="*/ 1695847 w 1708150"/>
              <a:gd name="connsiteY16" fmla="*/ 1132681 h 1409700"/>
              <a:gd name="connsiteX17" fmla="*/ 1685925 w 1708150"/>
              <a:gd name="connsiteY17" fmla="*/ 1163241 h 1409700"/>
              <a:gd name="connsiteX18" fmla="*/ 1674019 w 1708150"/>
              <a:gd name="connsiteY18" fmla="*/ 1192609 h 1409700"/>
              <a:gd name="connsiteX19" fmla="*/ 1658937 w 1708150"/>
              <a:gd name="connsiteY19" fmla="*/ 1220788 h 1409700"/>
              <a:gd name="connsiteX20" fmla="*/ 1641872 w 1708150"/>
              <a:gd name="connsiteY20" fmla="*/ 1248172 h 1409700"/>
              <a:gd name="connsiteX21" fmla="*/ 1622425 w 1708150"/>
              <a:gd name="connsiteY21" fmla="*/ 1273572 h 1409700"/>
              <a:gd name="connsiteX22" fmla="*/ 1600200 w 1708150"/>
              <a:gd name="connsiteY22" fmla="*/ 1297781 h 1409700"/>
              <a:gd name="connsiteX23" fmla="*/ 1595834 w 1708150"/>
              <a:gd name="connsiteY23" fmla="*/ 1301750 h 1409700"/>
              <a:gd name="connsiteX24" fmla="*/ 1572022 w 1708150"/>
              <a:gd name="connsiteY24" fmla="*/ 1323975 h 1409700"/>
              <a:gd name="connsiteX25" fmla="*/ 1546225 w 1708150"/>
              <a:gd name="connsiteY25" fmla="*/ 1343422 h 1409700"/>
              <a:gd name="connsiteX26" fmla="*/ 1519237 w 1708150"/>
              <a:gd name="connsiteY26" fmla="*/ 1360488 h 1409700"/>
              <a:gd name="connsiteX27" fmla="*/ 1491059 w 1708150"/>
              <a:gd name="connsiteY27" fmla="*/ 1375569 h 1409700"/>
              <a:gd name="connsiteX28" fmla="*/ 1461691 w 1708150"/>
              <a:gd name="connsiteY28" fmla="*/ 1388269 h 1409700"/>
              <a:gd name="connsiteX29" fmla="*/ 1431131 w 1708150"/>
              <a:gd name="connsiteY29" fmla="*/ 1397397 h 1409700"/>
              <a:gd name="connsiteX30" fmla="*/ 1399381 w 1708150"/>
              <a:gd name="connsiteY30" fmla="*/ 1404144 h 1409700"/>
              <a:gd name="connsiteX31" fmla="*/ 1368028 w 1708150"/>
              <a:gd name="connsiteY31" fmla="*/ 1408906 h 1409700"/>
              <a:gd name="connsiteX32" fmla="*/ 1335087 w 1708150"/>
              <a:gd name="connsiteY32" fmla="*/ 1409700 h 1409700"/>
              <a:gd name="connsiteX33" fmla="*/ 1302544 w 1708150"/>
              <a:gd name="connsiteY33" fmla="*/ 1408906 h 1409700"/>
              <a:gd name="connsiteX34" fmla="*/ 1270397 w 1708150"/>
              <a:gd name="connsiteY34" fmla="*/ 1404144 h 1409700"/>
              <a:gd name="connsiteX35" fmla="*/ 1239044 w 1708150"/>
              <a:gd name="connsiteY35" fmla="*/ 1397397 h 1409700"/>
              <a:gd name="connsiteX36" fmla="*/ 1208881 w 1708150"/>
              <a:gd name="connsiteY36" fmla="*/ 1388269 h 1409700"/>
              <a:gd name="connsiteX37" fmla="*/ 1179513 w 1708150"/>
              <a:gd name="connsiteY37" fmla="*/ 1375569 h 1409700"/>
              <a:gd name="connsiteX38" fmla="*/ 1150937 w 1708150"/>
              <a:gd name="connsiteY38" fmla="*/ 1360488 h 1409700"/>
              <a:gd name="connsiteX39" fmla="*/ 1123950 w 1708150"/>
              <a:gd name="connsiteY39" fmla="*/ 1343422 h 1409700"/>
              <a:gd name="connsiteX40" fmla="*/ 1098153 w 1708150"/>
              <a:gd name="connsiteY40" fmla="*/ 1323975 h 1409700"/>
              <a:gd name="connsiteX41" fmla="*/ 1074341 w 1708150"/>
              <a:gd name="connsiteY41" fmla="*/ 1301750 h 1409700"/>
              <a:gd name="connsiteX42" fmla="*/ 854075 w 1708150"/>
              <a:gd name="connsiteY42" fmla="*/ 1081881 h 1409700"/>
              <a:gd name="connsiteX43" fmla="*/ 849313 w 1708150"/>
              <a:gd name="connsiteY43" fmla="*/ 1075134 h 1409700"/>
              <a:gd name="connsiteX44" fmla="*/ 845741 w 1708150"/>
              <a:gd name="connsiteY44" fmla="*/ 1066800 h 1409700"/>
              <a:gd name="connsiteX45" fmla="*/ 844550 w 1708150"/>
              <a:gd name="connsiteY45" fmla="*/ 1058466 h 1409700"/>
              <a:gd name="connsiteX46" fmla="*/ 845741 w 1708150"/>
              <a:gd name="connsiteY46" fmla="*/ 1049734 h 1409700"/>
              <a:gd name="connsiteX47" fmla="*/ 849313 w 1708150"/>
              <a:gd name="connsiteY47" fmla="*/ 1041400 h 1409700"/>
              <a:gd name="connsiteX48" fmla="*/ 854075 w 1708150"/>
              <a:gd name="connsiteY48" fmla="*/ 1034653 h 1409700"/>
              <a:gd name="connsiteX49" fmla="*/ 989013 w 1708150"/>
              <a:gd name="connsiteY49" fmla="*/ 899716 h 1409700"/>
              <a:gd name="connsiteX50" fmla="*/ 995759 w 1708150"/>
              <a:gd name="connsiteY50" fmla="*/ 894953 h 1409700"/>
              <a:gd name="connsiteX51" fmla="*/ 1003697 w 1708150"/>
              <a:gd name="connsiteY51" fmla="*/ 892175 h 1409700"/>
              <a:gd name="connsiteX52" fmla="*/ 1011634 w 1708150"/>
              <a:gd name="connsiteY52" fmla="*/ 892175 h 1409700"/>
              <a:gd name="connsiteX53" fmla="*/ 1019175 w 1708150"/>
              <a:gd name="connsiteY53" fmla="*/ 894953 h 1409700"/>
              <a:gd name="connsiteX54" fmla="*/ 1025525 w 1708150"/>
              <a:gd name="connsiteY54" fmla="*/ 899716 h 1409700"/>
              <a:gd name="connsiteX55" fmla="*/ 1111647 w 1708150"/>
              <a:gd name="connsiteY55" fmla="*/ 985441 h 1409700"/>
              <a:gd name="connsiteX56" fmla="*/ 1116013 w 1708150"/>
              <a:gd name="connsiteY56" fmla="*/ 992188 h 1409700"/>
              <a:gd name="connsiteX57" fmla="*/ 1118791 w 1708150"/>
              <a:gd name="connsiteY57" fmla="*/ 999728 h 1409700"/>
              <a:gd name="connsiteX58" fmla="*/ 1118791 w 1708150"/>
              <a:gd name="connsiteY58" fmla="*/ 1007666 h 1409700"/>
              <a:gd name="connsiteX59" fmla="*/ 1116013 w 1708150"/>
              <a:gd name="connsiteY59" fmla="*/ 1015206 h 1409700"/>
              <a:gd name="connsiteX60" fmla="*/ 1111647 w 1708150"/>
              <a:gd name="connsiteY60" fmla="*/ 1021953 h 1409700"/>
              <a:gd name="connsiteX61" fmla="*/ 1074737 w 1708150"/>
              <a:gd name="connsiteY61" fmla="*/ 1058466 h 1409700"/>
              <a:gd name="connsiteX62" fmla="*/ 1195784 w 1708150"/>
              <a:gd name="connsiteY62" fmla="*/ 1180306 h 1409700"/>
              <a:gd name="connsiteX63" fmla="*/ 1213644 w 1708150"/>
              <a:gd name="connsiteY63" fmla="*/ 1195388 h 1409700"/>
              <a:gd name="connsiteX64" fmla="*/ 1231503 w 1708150"/>
              <a:gd name="connsiteY64" fmla="*/ 1208484 h 1409700"/>
              <a:gd name="connsiteX65" fmla="*/ 1251347 w 1708150"/>
              <a:gd name="connsiteY65" fmla="*/ 1218803 h 1409700"/>
              <a:gd name="connsiteX66" fmla="*/ 1271587 w 1708150"/>
              <a:gd name="connsiteY66" fmla="*/ 1227138 h 1409700"/>
              <a:gd name="connsiteX67" fmla="*/ 1292225 w 1708150"/>
              <a:gd name="connsiteY67" fmla="*/ 1232694 h 1409700"/>
              <a:gd name="connsiteX68" fmla="*/ 1313656 w 1708150"/>
              <a:gd name="connsiteY68" fmla="*/ 1236266 h 1409700"/>
              <a:gd name="connsiteX69" fmla="*/ 1335087 w 1708150"/>
              <a:gd name="connsiteY69" fmla="*/ 1237853 h 1409700"/>
              <a:gd name="connsiteX70" fmla="*/ 1356519 w 1708150"/>
              <a:gd name="connsiteY70" fmla="*/ 1236266 h 1409700"/>
              <a:gd name="connsiteX71" fmla="*/ 1377950 w 1708150"/>
              <a:gd name="connsiteY71" fmla="*/ 1232694 h 1409700"/>
              <a:gd name="connsiteX72" fmla="*/ 1398984 w 1708150"/>
              <a:gd name="connsiteY72" fmla="*/ 1227138 h 1409700"/>
              <a:gd name="connsiteX73" fmla="*/ 1419225 w 1708150"/>
              <a:gd name="connsiteY73" fmla="*/ 1218803 h 1409700"/>
              <a:gd name="connsiteX74" fmla="*/ 1438275 w 1708150"/>
              <a:gd name="connsiteY74" fmla="*/ 1208484 h 1409700"/>
              <a:gd name="connsiteX75" fmla="*/ 1456928 w 1708150"/>
              <a:gd name="connsiteY75" fmla="*/ 1195388 h 1409700"/>
              <a:gd name="connsiteX76" fmla="*/ 1473994 w 1708150"/>
              <a:gd name="connsiteY76" fmla="*/ 1180306 h 1409700"/>
              <a:gd name="connsiteX77" fmla="*/ 1478359 w 1708150"/>
              <a:gd name="connsiteY77" fmla="*/ 1176338 h 1409700"/>
              <a:gd name="connsiteX78" fmla="*/ 1493441 w 1708150"/>
              <a:gd name="connsiteY78" fmla="*/ 1159272 h 1409700"/>
              <a:gd name="connsiteX79" fmla="*/ 1506141 w 1708150"/>
              <a:gd name="connsiteY79" fmla="*/ 1140619 h 1409700"/>
              <a:gd name="connsiteX80" fmla="*/ 1516459 w 1708150"/>
              <a:gd name="connsiteY80" fmla="*/ 1120775 h 1409700"/>
              <a:gd name="connsiteX81" fmla="*/ 1524794 w 1708150"/>
              <a:gd name="connsiteY81" fmla="*/ 1100534 h 1409700"/>
              <a:gd name="connsiteX82" fmla="*/ 1531144 w 1708150"/>
              <a:gd name="connsiteY82" fmla="*/ 1079897 h 1409700"/>
              <a:gd name="connsiteX83" fmla="*/ 1534319 w 1708150"/>
              <a:gd name="connsiteY83" fmla="*/ 1058466 h 1409700"/>
              <a:gd name="connsiteX84" fmla="*/ 1535906 w 1708150"/>
              <a:gd name="connsiteY84" fmla="*/ 1037034 h 1409700"/>
              <a:gd name="connsiteX85" fmla="*/ 1534319 w 1708150"/>
              <a:gd name="connsiteY85" fmla="*/ 1015603 h 1409700"/>
              <a:gd name="connsiteX86" fmla="*/ 1531144 w 1708150"/>
              <a:gd name="connsiteY86" fmla="*/ 994172 h 1409700"/>
              <a:gd name="connsiteX87" fmla="*/ 1524794 w 1708150"/>
              <a:gd name="connsiteY87" fmla="*/ 973138 h 1409700"/>
              <a:gd name="connsiteX88" fmla="*/ 1516459 w 1708150"/>
              <a:gd name="connsiteY88" fmla="*/ 952897 h 1409700"/>
              <a:gd name="connsiteX89" fmla="*/ 1506141 w 1708150"/>
              <a:gd name="connsiteY89" fmla="*/ 933847 h 1409700"/>
              <a:gd name="connsiteX90" fmla="*/ 1493441 w 1708150"/>
              <a:gd name="connsiteY90" fmla="*/ 915194 h 1409700"/>
              <a:gd name="connsiteX91" fmla="*/ 1478359 w 1708150"/>
              <a:gd name="connsiteY91" fmla="*/ 898128 h 1409700"/>
              <a:gd name="connsiteX92" fmla="*/ 1356519 w 1708150"/>
              <a:gd name="connsiteY92" fmla="*/ 776684 h 1409700"/>
              <a:gd name="connsiteX93" fmla="*/ 1338263 w 1708150"/>
              <a:gd name="connsiteY93" fmla="*/ 794941 h 1409700"/>
              <a:gd name="connsiteX94" fmla="*/ 1331516 w 1708150"/>
              <a:gd name="connsiteY94" fmla="*/ 799703 h 1409700"/>
              <a:gd name="connsiteX95" fmla="*/ 1323975 w 1708150"/>
              <a:gd name="connsiteY95" fmla="*/ 802084 h 1409700"/>
              <a:gd name="connsiteX96" fmla="*/ 1316037 w 1708150"/>
              <a:gd name="connsiteY96" fmla="*/ 802084 h 1409700"/>
              <a:gd name="connsiteX97" fmla="*/ 1308894 w 1708150"/>
              <a:gd name="connsiteY97" fmla="*/ 799703 h 1409700"/>
              <a:gd name="connsiteX98" fmla="*/ 1302147 w 1708150"/>
              <a:gd name="connsiteY98" fmla="*/ 794941 h 1409700"/>
              <a:gd name="connsiteX99" fmla="*/ 1216025 w 1708150"/>
              <a:gd name="connsiteY99" fmla="*/ 709216 h 1409700"/>
              <a:gd name="connsiteX100" fmla="*/ 1211263 w 1708150"/>
              <a:gd name="connsiteY100" fmla="*/ 702866 h 1409700"/>
              <a:gd name="connsiteX101" fmla="*/ 1209278 w 1708150"/>
              <a:gd name="connsiteY101" fmla="*/ 694928 h 1409700"/>
              <a:gd name="connsiteX102" fmla="*/ 1209278 w 1708150"/>
              <a:gd name="connsiteY102" fmla="*/ 686991 h 1409700"/>
              <a:gd name="connsiteX103" fmla="*/ 1211263 w 1708150"/>
              <a:gd name="connsiteY103" fmla="*/ 679450 h 1409700"/>
              <a:gd name="connsiteX104" fmla="*/ 1216025 w 1708150"/>
              <a:gd name="connsiteY104" fmla="*/ 672703 h 1409700"/>
              <a:gd name="connsiteX105" fmla="*/ 1332706 w 1708150"/>
              <a:gd name="connsiteY105" fmla="*/ 556022 h 1409700"/>
              <a:gd name="connsiteX106" fmla="*/ 1339850 w 1708150"/>
              <a:gd name="connsiteY106" fmla="*/ 550863 h 1409700"/>
              <a:gd name="connsiteX107" fmla="*/ 1347787 w 1708150"/>
              <a:gd name="connsiteY107" fmla="*/ 547688 h 1409700"/>
              <a:gd name="connsiteX108" fmla="*/ 1411471 w 1708150"/>
              <a:gd name="connsiteY108" fmla="*/ 327025 h 1409700"/>
              <a:gd name="connsiteX109" fmla="*/ 1424218 w 1708150"/>
              <a:gd name="connsiteY109" fmla="*/ 328609 h 1409700"/>
              <a:gd name="connsiteX110" fmla="*/ 1435769 w 1708150"/>
              <a:gd name="connsiteY110" fmla="*/ 332173 h 1409700"/>
              <a:gd name="connsiteX111" fmla="*/ 1446125 w 1708150"/>
              <a:gd name="connsiteY111" fmla="*/ 338113 h 1409700"/>
              <a:gd name="connsiteX112" fmla="*/ 1455685 w 1708150"/>
              <a:gd name="connsiteY112" fmla="*/ 346430 h 1409700"/>
              <a:gd name="connsiteX113" fmla="*/ 1462855 w 1708150"/>
              <a:gd name="connsiteY113" fmla="*/ 356330 h 1409700"/>
              <a:gd name="connsiteX114" fmla="*/ 1467635 w 1708150"/>
              <a:gd name="connsiteY114" fmla="*/ 368211 h 1409700"/>
              <a:gd name="connsiteX115" fmla="*/ 1470025 w 1708150"/>
              <a:gd name="connsiteY115" fmla="*/ 379695 h 1409700"/>
              <a:gd name="connsiteX116" fmla="*/ 1470025 w 1708150"/>
              <a:gd name="connsiteY116" fmla="*/ 391179 h 1409700"/>
              <a:gd name="connsiteX117" fmla="*/ 1468033 w 1708150"/>
              <a:gd name="connsiteY117" fmla="*/ 402268 h 1409700"/>
              <a:gd name="connsiteX118" fmla="*/ 1464050 w 1708150"/>
              <a:gd name="connsiteY118" fmla="*/ 412564 h 1409700"/>
              <a:gd name="connsiteX119" fmla="*/ 1457677 w 1708150"/>
              <a:gd name="connsiteY119" fmla="*/ 422069 h 1409700"/>
              <a:gd name="connsiteX120" fmla="*/ 1449312 w 1708150"/>
              <a:gd name="connsiteY120" fmla="*/ 430385 h 1409700"/>
              <a:gd name="connsiteX121" fmla="*/ 1440151 w 1708150"/>
              <a:gd name="connsiteY121" fmla="*/ 437117 h 1409700"/>
              <a:gd name="connsiteX122" fmla="*/ 1428997 w 1708150"/>
              <a:gd name="connsiteY122" fmla="*/ 441869 h 1409700"/>
              <a:gd name="connsiteX123" fmla="*/ 1219080 w 1708150"/>
              <a:gd name="connsiteY123" fmla="*/ 506420 h 1409700"/>
              <a:gd name="connsiteX124" fmla="*/ 1210317 w 1708150"/>
              <a:gd name="connsiteY124" fmla="*/ 508400 h 1409700"/>
              <a:gd name="connsiteX125" fmla="*/ 1201155 w 1708150"/>
              <a:gd name="connsiteY125" fmla="*/ 509588 h 1409700"/>
              <a:gd name="connsiteX126" fmla="*/ 1188807 w 1708150"/>
              <a:gd name="connsiteY126" fmla="*/ 508004 h 1409700"/>
              <a:gd name="connsiteX127" fmla="*/ 1176858 w 1708150"/>
              <a:gd name="connsiteY127" fmla="*/ 503648 h 1409700"/>
              <a:gd name="connsiteX128" fmla="*/ 1166501 w 1708150"/>
              <a:gd name="connsiteY128" fmla="*/ 498104 h 1409700"/>
              <a:gd name="connsiteX129" fmla="*/ 1157738 w 1708150"/>
              <a:gd name="connsiteY129" fmla="*/ 489787 h 1409700"/>
              <a:gd name="connsiteX130" fmla="*/ 1150170 w 1708150"/>
              <a:gd name="connsiteY130" fmla="*/ 479491 h 1409700"/>
              <a:gd name="connsiteX131" fmla="*/ 1144992 w 1708150"/>
              <a:gd name="connsiteY131" fmla="*/ 468006 h 1409700"/>
              <a:gd name="connsiteX132" fmla="*/ 1143000 w 1708150"/>
              <a:gd name="connsiteY132" fmla="*/ 456126 h 1409700"/>
              <a:gd name="connsiteX133" fmla="*/ 1143000 w 1708150"/>
              <a:gd name="connsiteY133" fmla="*/ 444641 h 1409700"/>
              <a:gd name="connsiteX134" fmla="*/ 1144992 w 1708150"/>
              <a:gd name="connsiteY134" fmla="*/ 433553 h 1409700"/>
              <a:gd name="connsiteX135" fmla="*/ 1149373 w 1708150"/>
              <a:gd name="connsiteY135" fmla="*/ 423257 h 1409700"/>
              <a:gd name="connsiteX136" fmla="*/ 1155348 w 1708150"/>
              <a:gd name="connsiteY136" fmla="*/ 413752 h 1409700"/>
              <a:gd name="connsiteX137" fmla="*/ 1163315 w 1708150"/>
              <a:gd name="connsiteY137" fmla="*/ 405436 h 1409700"/>
              <a:gd name="connsiteX138" fmla="*/ 1172874 w 1708150"/>
              <a:gd name="connsiteY138" fmla="*/ 399496 h 1409700"/>
              <a:gd name="connsiteX139" fmla="*/ 1184027 w 1708150"/>
              <a:gd name="connsiteY139" fmla="*/ 394744 h 1409700"/>
              <a:gd name="connsiteX140" fmla="*/ 1394343 w 1708150"/>
              <a:gd name="connsiteY140" fmla="*/ 329401 h 1409700"/>
              <a:gd name="connsiteX141" fmla="*/ 1402708 w 1708150"/>
              <a:gd name="connsiteY141" fmla="*/ 327421 h 1409700"/>
              <a:gd name="connsiteX142" fmla="*/ 369079 w 1708150"/>
              <a:gd name="connsiteY142" fmla="*/ 288925 h 1409700"/>
              <a:gd name="connsiteX143" fmla="*/ 679090 w 1708150"/>
              <a:gd name="connsiteY143" fmla="*/ 288925 h 1409700"/>
              <a:gd name="connsiteX144" fmla="*/ 687812 w 1708150"/>
              <a:gd name="connsiteY144" fmla="*/ 290512 h 1409700"/>
              <a:gd name="connsiteX145" fmla="*/ 695740 w 1708150"/>
              <a:gd name="connsiteY145" fmla="*/ 293687 h 1409700"/>
              <a:gd name="connsiteX146" fmla="*/ 702876 w 1708150"/>
              <a:gd name="connsiteY146" fmla="*/ 298847 h 1409700"/>
              <a:gd name="connsiteX147" fmla="*/ 708030 w 1708150"/>
              <a:gd name="connsiteY147" fmla="*/ 306387 h 1409700"/>
              <a:gd name="connsiteX148" fmla="*/ 711598 w 1708150"/>
              <a:gd name="connsiteY148" fmla="*/ 313928 h 1409700"/>
              <a:gd name="connsiteX149" fmla="*/ 712787 w 1708150"/>
              <a:gd name="connsiteY149" fmla="*/ 322659 h 1409700"/>
              <a:gd name="connsiteX150" fmla="*/ 712787 w 1708150"/>
              <a:gd name="connsiteY150" fmla="*/ 513556 h 1409700"/>
              <a:gd name="connsiteX151" fmla="*/ 711201 w 1708150"/>
              <a:gd name="connsiteY151" fmla="*/ 521891 h 1409700"/>
              <a:gd name="connsiteX152" fmla="*/ 707633 w 1708150"/>
              <a:gd name="connsiteY152" fmla="*/ 529034 h 1409700"/>
              <a:gd name="connsiteX153" fmla="*/ 702480 w 1708150"/>
              <a:gd name="connsiteY153" fmla="*/ 534194 h 1409700"/>
              <a:gd name="connsiteX154" fmla="*/ 694947 w 1708150"/>
              <a:gd name="connsiteY154" fmla="*/ 537766 h 1409700"/>
              <a:gd name="connsiteX155" fmla="*/ 686622 w 1708150"/>
              <a:gd name="connsiteY155" fmla="*/ 539353 h 1409700"/>
              <a:gd name="connsiteX156" fmla="*/ 565710 w 1708150"/>
              <a:gd name="connsiteY156" fmla="*/ 539353 h 1409700"/>
              <a:gd name="connsiteX157" fmla="*/ 557782 w 1708150"/>
              <a:gd name="connsiteY157" fmla="*/ 538163 h 1409700"/>
              <a:gd name="connsiteX158" fmla="*/ 550646 w 1708150"/>
              <a:gd name="connsiteY158" fmla="*/ 534591 h 1409700"/>
              <a:gd name="connsiteX159" fmla="*/ 545492 w 1708150"/>
              <a:gd name="connsiteY159" fmla="*/ 529034 h 1409700"/>
              <a:gd name="connsiteX160" fmla="*/ 541924 w 1708150"/>
              <a:gd name="connsiteY160" fmla="*/ 521891 h 1409700"/>
              <a:gd name="connsiteX161" fmla="*/ 540339 w 1708150"/>
              <a:gd name="connsiteY161" fmla="*/ 513953 h 1409700"/>
              <a:gd name="connsiteX162" fmla="*/ 540339 w 1708150"/>
              <a:gd name="connsiteY162" fmla="*/ 461963 h 1409700"/>
              <a:gd name="connsiteX163" fmla="*/ 369079 w 1708150"/>
              <a:gd name="connsiteY163" fmla="*/ 461963 h 1409700"/>
              <a:gd name="connsiteX164" fmla="*/ 344104 w 1708150"/>
              <a:gd name="connsiteY164" fmla="*/ 463550 h 1409700"/>
              <a:gd name="connsiteX165" fmla="*/ 320715 w 1708150"/>
              <a:gd name="connsiteY165" fmla="*/ 468313 h 1409700"/>
              <a:gd name="connsiteX166" fmla="*/ 298118 w 1708150"/>
              <a:gd name="connsiteY166" fmla="*/ 475059 h 1409700"/>
              <a:gd name="connsiteX167" fmla="*/ 276710 w 1708150"/>
              <a:gd name="connsiteY167" fmla="*/ 484981 h 1409700"/>
              <a:gd name="connsiteX168" fmla="*/ 256889 w 1708150"/>
              <a:gd name="connsiteY168" fmla="*/ 497285 h 1409700"/>
              <a:gd name="connsiteX169" fmla="*/ 238653 w 1708150"/>
              <a:gd name="connsiteY169" fmla="*/ 511969 h 1409700"/>
              <a:gd name="connsiteX170" fmla="*/ 222399 w 1708150"/>
              <a:gd name="connsiteY170" fmla="*/ 527844 h 1409700"/>
              <a:gd name="connsiteX171" fmla="*/ 208127 w 1708150"/>
              <a:gd name="connsiteY171" fmla="*/ 546100 h 1409700"/>
              <a:gd name="connsiteX172" fmla="*/ 195442 w 1708150"/>
              <a:gd name="connsiteY172" fmla="*/ 566341 h 1409700"/>
              <a:gd name="connsiteX173" fmla="*/ 186324 w 1708150"/>
              <a:gd name="connsiteY173" fmla="*/ 587375 h 1409700"/>
              <a:gd name="connsiteX174" fmla="*/ 179188 w 1708150"/>
              <a:gd name="connsiteY174" fmla="*/ 610394 h 1409700"/>
              <a:gd name="connsiteX175" fmla="*/ 174431 w 1708150"/>
              <a:gd name="connsiteY175" fmla="*/ 633810 h 1409700"/>
              <a:gd name="connsiteX176" fmla="*/ 172845 w 1708150"/>
              <a:gd name="connsiteY176" fmla="*/ 658416 h 1409700"/>
              <a:gd name="connsiteX177" fmla="*/ 172845 w 1708150"/>
              <a:gd name="connsiteY177" fmla="*/ 664369 h 1409700"/>
              <a:gd name="connsiteX178" fmla="*/ 174431 w 1708150"/>
              <a:gd name="connsiteY178" fmla="*/ 688578 h 1409700"/>
              <a:gd name="connsiteX179" fmla="*/ 179188 w 1708150"/>
              <a:gd name="connsiteY179" fmla="*/ 712391 h 1409700"/>
              <a:gd name="connsiteX180" fmla="*/ 185927 w 1708150"/>
              <a:gd name="connsiteY180" fmla="*/ 735013 h 1409700"/>
              <a:gd name="connsiteX181" fmla="*/ 195442 w 1708150"/>
              <a:gd name="connsiteY181" fmla="*/ 756444 h 1409700"/>
              <a:gd name="connsiteX182" fmla="*/ 208127 w 1708150"/>
              <a:gd name="connsiteY182" fmla="*/ 776288 h 1409700"/>
              <a:gd name="connsiteX183" fmla="*/ 222399 w 1708150"/>
              <a:gd name="connsiteY183" fmla="*/ 794941 h 1409700"/>
              <a:gd name="connsiteX184" fmla="*/ 238653 w 1708150"/>
              <a:gd name="connsiteY184" fmla="*/ 810816 h 1409700"/>
              <a:gd name="connsiteX185" fmla="*/ 256889 w 1708150"/>
              <a:gd name="connsiteY185" fmla="*/ 825500 h 1409700"/>
              <a:gd name="connsiteX186" fmla="*/ 276710 w 1708150"/>
              <a:gd name="connsiteY186" fmla="*/ 837804 h 1409700"/>
              <a:gd name="connsiteX187" fmla="*/ 298118 w 1708150"/>
              <a:gd name="connsiteY187" fmla="*/ 846932 h 1409700"/>
              <a:gd name="connsiteX188" fmla="*/ 320715 w 1708150"/>
              <a:gd name="connsiteY188" fmla="*/ 854472 h 1409700"/>
              <a:gd name="connsiteX189" fmla="*/ 344104 w 1708150"/>
              <a:gd name="connsiteY189" fmla="*/ 858838 h 1409700"/>
              <a:gd name="connsiteX190" fmla="*/ 369079 w 1708150"/>
              <a:gd name="connsiteY190" fmla="*/ 860425 h 1409700"/>
              <a:gd name="connsiteX191" fmla="*/ 540339 w 1708150"/>
              <a:gd name="connsiteY191" fmla="*/ 860425 h 1409700"/>
              <a:gd name="connsiteX192" fmla="*/ 540339 w 1708150"/>
              <a:gd name="connsiteY192" fmla="*/ 834629 h 1409700"/>
              <a:gd name="connsiteX193" fmla="*/ 541924 w 1708150"/>
              <a:gd name="connsiteY193" fmla="*/ 827088 h 1409700"/>
              <a:gd name="connsiteX194" fmla="*/ 545492 w 1708150"/>
              <a:gd name="connsiteY194" fmla="*/ 819547 h 1409700"/>
              <a:gd name="connsiteX195" fmla="*/ 550646 w 1708150"/>
              <a:gd name="connsiteY195" fmla="*/ 813991 h 1409700"/>
              <a:gd name="connsiteX196" fmla="*/ 557782 w 1708150"/>
              <a:gd name="connsiteY196" fmla="*/ 810419 h 1409700"/>
              <a:gd name="connsiteX197" fmla="*/ 566107 w 1708150"/>
              <a:gd name="connsiteY197" fmla="*/ 809229 h 1409700"/>
              <a:gd name="connsiteX198" fmla="*/ 687415 w 1708150"/>
              <a:gd name="connsiteY198" fmla="*/ 809229 h 1409700"/>
              <a:gd name="connsiteX199" fmla="*/ 694947 w 1708150"/>
              <a:gd name="connsiteY199" fmla="*/ 810419 h 1409700"/>
              <a:gd name="connsiteX200" fmla="*/ 702480 w 1708150"/>
              <a:gd name="connsiteY200" fmla="*/ 813991 h 1409700"/>
              <a:gd name="connsiteX201" fmla="*/ 708030 w 1708150"/>
              <a:gd name="connsiteY201" fmla="*/ 819547 h 1409700"/>
              <a:gd name="connsiteX202" fmla="*/ 711598 w 1708150"/>
              <a:gd name="connsiteY202" fmla="*/ 827088 h 1409700"/>
              <a:gd name="connsiteX203" fmla="*/ 712787 w 1708150"/>
              <a:gd name="connsiteY203" fmla="*/ 834629 h 1409700"/>
              <a:gd name="connsiteX204" fmla="*/ 712787 w 1708150"/>
              <a:gd name="connsiteY204" fmla="*/ 1000126 h 1409700"/>
              <a:gd name="connsiteX205" fmla="*/ 711598 w 1708150"/>
              <a:gd name="connsiteY205" fmla="*/ 1008857 h 1409700"/>
              <a:gd name="connsiteX206" fmla="*/ 708030 w 1708150"/>
              <a:gd name="connsiteY206" fmla="*/ 1016397 h 1409700"/>
              <a:gd name="connsiteX207" fmla="*/ 702876 w 1708150"/>
              <a:gd name="connsiteY207" fmla="*/ 1023938 h 1409700"/>
              <a:gd name="connsiteX208" fmla="*/ 696137 w 1708150"/>
              <a:gd name="connsiteY208" fmla="*/ 1029097 h 1409700"/>
              <a:gd name="connsiteX209" fmla="*/ 687812 w 1708150"/>
              <a:gd name="connsiteY209" fmla="*/ 1031876 h 1409700"/>
              <a:gd name="connsiteX210" fmla="*/ 679090 w 1708150"/>
              <a:gd name="connsiteY210" fmla="*/ 1033463 h 1409700"/>
              <a:gd name="connsiteX211" fmla="*/ 369079 w 1708150"/>
              <a:gd name="connsiteY211" fmla="*/ 1033463 h 1409700"/>
              <a:gd name="connsiteX212" fmla="*/ 336572 w 1708150"/>
              <a:gd name="connsiteY212" fmla="*/ 1031876 h 1409700"/>
              <a:gd name="connsiteX213" fmla="*/ 304461 w 1708150"/>
              <a:gd name="connsiteY213" fmla="*/ 1027907 h 1409700"/>
              <a:gd name="connsiteX214" fmla="*/ 272746 w 1708150"/>
              <a:gd name="connsiteY214" fmla="*/ 1020763 h 1409700"/>
              <a:gd name="connsiteX215" fmla="*/ 242617 w 1708150"/>
              <a:gd name="connsiteY215" fmla="*/ 1011238 h 1409700"/>
              <a:gd name="connsiteX216" fmla="*/ 213281 w 1708150"/>
              <a:gd name="connsiteY216" fmla="*/ 998935 h 1409700"/>
              <a:gd name="connsiteX217" fmla="*/ 184738 w 1708150"/>
              <a:gd name="connsiteY217" fmla="*/ 984251 h 1409700"/>
              <a:gd name="connsiteX218" fmla="*/ 157780 w 1708150"/>
              <a:gd name="connsiteY218" fmla="*/ 966788 h 1409700"/>
              <a:gd name="connsiteX219" fmla="*/ 132012 w 1708150"/>
              <a:gd name="connsiteY219" fmla="*/ 946944 h 1409700"/>
              <a:gd name="connsiteX220" fmla="*/ 108226 w 1708150"/>
              <a:gd name="connsiteY220" fmla="*/ 925513 h 1409700"/>
              <a:gd name="connsiteX221" fmla="*/ 86026 w 1708150"/>
              <a:gd name="connsiteY221" fmla="*/ 900907 h 1409700"/>
              <a:gd name="connsiteX222" fmla="*/ 66204 w 1708150"/>
              <a:gd name="connsiteY222" fmla="*/ 875507 h 1409700"/>
              <a:gd name="connsiteX223" fmla="*/ 49158 w 1708150"/>
              <a:gd name="connsiteY223" fmla="*/ 848519 h 1409700"/>
              <a:gd name="connsiteX224" fmla="*/ 34093 w 1708150"/>
              <a:gd name="connsiteY224" fmla="*/ 820341 h 1409700"/>
              <a:gd name="connsiteX225" fmla="*/ 22200 w 1708150"/>
              <a:gd name="connsiteY225" fmla="*/ 790575 h 1409700"/>
              <a:gd name="connsiteX226" fmla="*/ 12289 w 1708150"/>
              <a:gd name="connsiteY226" fmla="*/ 760016 h 1409700"/>
              <a:gd name="connsiteX227" fmla="*/ 5550 w 1708150"/>
              <a:gd name="connsiteY227" fmla="*/ 729060 h 1409700"/>
              <a:gd name="connsiteX228" fmla="*/ 1586 w 1708150"/>
              <a:gd name="connsiteY228" fmla="*/ 696913 h 1409700"/>
              <a:gd name="connsiteX229" fmla="*/ 0 w 1708150"/>
              <a:gd name="connsiteY229" fmla="*/ 664369 h 1409700"/>
              <a:gd name="connsiteX230" fmla="*/ 0 w 1708150"/>
              <a:gd name="connsiteY230" fmla="*/ 658416 h 1409700"/>
              <a:gd name="connsiteX231" fmla="*/ 1586 w 1708150"/>
              <a:gd name="connsiteY231" fmla="*/ 625872 h 1409700"/>
              <a:gd name="connsiteX232" fmla="*/ 5550 w 1708150"/>
              <a:gd name="connsiteY232" fmla="*/ 593725 h 1409700"/>
              <a:gd name="connsiteX233" fmla="*/ 12289 w 1708150"/>
              <a:gd name="connsiteY233" fmla="*/ 562769 h 1409700"/>
              <a:gd name="connsiteX234" fmla="*/ 22200 w 1708150"/>
              <a:gd name="connsiteY234" fmla="*/ 532210 h 1409700"/>
              <a:gd name="connsiteX235" fmla="*/ 34093 w 1708150"/>
              <a:gd name="connsiteY235" fmla="*/ 502444 h 1409700"/>
              <a:gd name="connsiteX236" fmla="*/ 49158 w 1708150"/>
              <a:gd name="connsiteY236" fmla="*/ 473869 h 1409700"/>
              <a:gd name="connsiteX237" fmla="*/ 66204 w 1708150"/>
              <a:gd name="connsiteY237" fmla="*/ 447278 h 1409700"/>
              <a:gd name="connsiteX238" fmla="*/ 86026 w 1708150"/>
              <a:gd name="connsiteY238" fmla="*/ 421878 h 1409700"/>
              <a:gd name="connsiteX239" fmla="*/ 108226 w 1708150"/>
              <a:gd name="connsiteY239" fmla="*/ 397272 h 1409700"/>
              <a:gd name="connsiteX240" fmla="*/ 132012 w 1708150"/>
              <a:gd name="connsiteY240" fmla="*/ 375444 h 1409700"/>
              <a:gd name="connsiteX241" fmla="*/ 157780 w 1708150"/>
              <a:gd name="connsiteY241" fmla="*/ 355997 h 1409700"/>
              <a:gd name="connsiteX242" fmla="*/ 184738 w 1708150"/>
              <a:gd name="connsiteY242" fmla="*/ 338137 h 1409700"/>
              <a:gd name="connsiteX243" fmla="*/ 213281 w 1708150"/>
              <a:gd name="connsiteY243" fmla="*/ 323850 h 1409700"/>
              <a:gd name="connsiteX244" fmla="*/ 242617 w 1708150"/>
              <a:gd name="connsiteY244" fmla="*/ 311547 h 1409700"/>
              <a:gd name="connsiteX245" fmla="*/ 272746 w 1708150"/>
              <a:gd name="connsiteY245" fmla="*/ 302022 h 1409700"/>
              <a:gd name="connsiteX246" fmla="*/ 304461 w 1708150"/>
              <a:gd name="connsiteY246" fmla="*/ 294878 h 1409700"/>
              <a:gd name="connsiteX247" fmla="*/ 336572 w 1708150"/>
              <a:gd name="connsiteY247" fmla="*/ 290512 h 1409700"/>
              <a:gd name="connsiteX248" fmla="*/ 1153027 w 1708150"/>
              <a:gd name="connsiteY248" fmla="*/ 58738 h 1409700"/>
              <a:gd name="connsiteX249" fmla="*/ 1162138 w 1708150"/>
              <a:gd name="connsiteY249" fmla="*/ 59135 h 1409700"/>
              <a:gd name="connsiteX250" fmla="*/ 1170854 w 1708150"/>
              <a:gd name="connsiteY250" fmla="*/ 61913 h 1409700"/>
              <a:gd name="connsiteX251" fmla="*/ 1179966 w 1708150"/>
              <a:gd name="connsiteY251" fmla="*/ 65485 h 1409700"/>
              <a:gd name="connsiteX252" fmla="*/ 1189473 w 1708150"/>
              <a:gd name="connsiteY252" fmla="*/ 71438 h 1409700"/>
              <a:gd name="connsiteX253" fmla="*/ 1197793 w 1708150"/>
              <a:gd name="connsiteY253" fmla="*/ 79772 h 1409700"/>
              <a:gd name="connsiteX254" fmla="*/ 1204131 w 1708150"/>
              <a:gd name="connsiteY254" fmla="*/ 89297 h 1409700"/>
              <a:gd name="connsiteX255" fmla="*/ 1208885 w 1708150"/>
              <a:gd name="connsiteY255" fmla="*/ 99616 h 1409700"/>
              <a:gd name="connsiteX256" fmla="*/ 1210866 w 1708150"/>
              <a:gd name="connsiteY256" fmla="*/ 111126 h 1409700"/>
              <a:gd name="connsiteX257" fmla="*/ 1211262 w 1708150"/>
              <a:gd name="connsiteY257" fmla="*/ 123032 h 1409700"/>
              <a:gd name="connsiteX258" fmla="*/ 1208885 w 1708150"/>
              <a:gd name="connsiteY258" fmla="*/ 133747 h 1409700"/>
              <a:gd name="connsiteX259" fmla="*/ 1204527 w 1708150"/>
              <a:gd name="connsiteY259" fmla="*/ 144860 h 1409700"/>
              <a:gd name="connsiteX260" fmla="*/ 1102715 w 1708150"/>
              <a:gd name="connsiteY260" fmla="*/ 338535 h 1409700"/>
              <a:gd name="connsiteX261" fmla="*/ 1095584 w 1708150"/>
              <a:gd name="connsiteY261" fmla="*/ 349250 h 1409700"/>
              <a:gd name="connsiteX262" fmla="*/ 1086076 w 1708150"/>
              <a:gd name="connsiteY262" fmla="*/ 357982 h 1409700"/>
              <a:gd name="connsiteX263" fmla="*/ 1075380 w 1708150"/>
              <a:gd name="connsiteY263" fmla="*/ 364332 h 1409700"/>
              <a:gd name="connsiteX264" fmla="*/ 1063495 w 1708150"/>
              <a:gd name="connsiteY264" fmla="*/ 368300 h 1409700"/>
              <a:gd name="connsiteX265" fmla="*/ 1050422 w 1708150"/>
              <a:gd name="connsiteY265" fmla="*/ 369888 h 1409700"/>
              <a:gd name="connsiteX266" fmla="*/ 1041311 w 1708150"/>
              <a:gd name="connsiteY266" fmla="*/ 369491 h 1409700"/>
              <a:gd name="connsiteX267" fmla="*/ 1032199 w 1708150"/>
              <a:gd name="connsiteY267" fmla="*/ 367110 h 1409700"/>
              <a:gd name="connsiteX268" fmla="*/ 1023483 w 1708150"/>
              <a:gd name="connsiteY268" fmla="*/ 363141 h 1409700"/>
              <a:gd name="connsiteX269" fmla="*/ 1013579 w 1708150"/>
              <a:gd name="connsiteY269" fmla="*/ 356394 h 1409700"/>
              <a:gd name="connsiteX270" fmla="*/ 1005656 w 1708150"/>
              <a:gd name="connsiteY270" fmla="*/ 348457 h 1409700"/>
              <a:gd name="connsiteX271" fmla="*/ 999318 w 1708150"/>
              <a:gd name="connsiteY271" fmla="*/ 338932 h 1409700"/>
              <a:gd name="connsiteX272" fmla="*/ 994564 w 1708150"/>
              <a:gd name="connsiteY272" fmla="*/ 328613 h 1409700"/>
              <a:gd name="connsiteX273" fmla="*/ 992583 w 1708150"/>
              <a:gd name="connsiteY273" fmla="*/ 317897 h 1409700"/>
              <a:gd name="connsiteX274" fmla="*/ 992187 w 1708150"/>
              <a:gd name="connsiteY274" fmla="*/ 306388 h 1409700"/>
              <a:gd name="connsiteX275" fmla="*/ 994168 w 1708150"/>
              <a:gd name="connsiteY275" fmla="*/ 294879 h 1409700"/>
              <a:gd name="connsiteX276" fmla="*/ 998922 w 1708150"/>
              <a:gd name="connsiteY276" fmla="*/ 284163 h 1409700"/>
              <a:gd name="connsiteX277" fmla="*/ 1100734 w 1708150"/>
              <a:gd name="connsiteY277" fmla="*/ 89694 h 1409700"/>
              <a:gd name="connsiteX278" fmla="*/ 1107865 w 1708150"/>
              <a:gd name="connsiteY278" fmla="*/ 78979 h 1409700"/>
              <a:gd name="connsiteX279" fmla="*/ 1117373 w 1708150"/>
              <a:gd name="connsiteY279" fmla="*/ 70644 h 1409700"/>
              <a:gd name="connsiteX280" fmla="*/ 1128069 w 1708150"/>
              <a:gd name="connsiteY280" fmla="*/ 63897 h 1409700"/>
              <a:gd name="connsiteX281" fmla="*/ 1139954 w 1708150"/>
              <a:gd name="connsiteY281" fmla="*/ 59532 h 1409700"/>
              <a:gd name="connsiteX282" fmla="*/ 790574 w 1708150"/>
              <a:gd name="connsiteY282" fmla="*/ 0 h 1409700"/>
              <a:gd name="connsiteX283" fmla="*/ 803274 w 1708150"/>
              <a:gd name="connsiteY283" fmla="*/ 1191 h 1409700"/>
              <a:gd name="connsiteX284" fmla="*/ 814784 w 1708150"/>
              <a:gd name="connsiteY284" fmla="*/ 5159 h 1409700"/>
              <a:gd name="connsiteX285" fmla="*/ 825896 w 1708150"/>
              <a:gd name="connsiteY285" fmla="*/ 11509 h 1409700"/>
              <a:gd name="connsiteX286" fmla="*/ 834627 w 1708150"/>
              <a:gd name="connsiteY286" fmla="*/ 19447 h 1409700"/>
              <a:gd name="connsiteX287" fmla="*/ 841771 w 1708150"/>
              <a:gd name="connsiteY287" fmla="*/ 29766 h 1409700"/>
              <a:gd name="connsiteX288" fmla="*/ 846930 w 1708150"/>
              <a:gd name="connsiteY288" fmla="*/ 40878 h 1409700"/>
              <a:gd name="connsiteX289" fmla="*/ 911621 w 1708150"/>
              <a:gd name="connsiteY289" fmla="*/ 250428 h 1409700"/>
              <a:gd name="connsiteX290" fmla="*/ 914399 w 1708150"/>
              <a:gd name="connsiteY290" fmla="*/ 261937 h 1409700"/>
              <a:gd name="connsiteX291" fmla="*/ 914399 w 1708150"/>
              <a:gd name="connsiteY291" fmla="*/ 273050 h 1409700"/>
              <a:gd name="connsiteX292" fmla="*/ 912415 w 1708150"/>
              <a:gd name="connsiteY292" fmla="*/ 284559 h 1409700"/>
              <a:gd name="connsiteX293" fmla="*/ 907652 w 1708150"/>
              <a:gd name="connsiteY293" fmla="*/ 295275 h 1409700"/>
              <a:gd name="connsiteX294" fmla="*/ 901302 w 1708150"/>
              <a:gd name="connsiteY294" fmla="*/ 305197 h 1409700"/>
              <a:gd name="connsiteX295" fmla="*/ 892968 w 1708150"/>
              <a:gd name="connsiteY295" fmla="*/ 313134 h 1409700"/>
              <a:gd name="connsiteX296" fmla="*/ 883840 w 1708150"/>
              <a:gd name="connsiteY296" fmla="*/ 319881 h 1409700"/>
              <a:gd name="connsiteX297" fmla="*/ 872727 w 1708150"/>
              <a:gd name="connsiteY297" fmla="*/ 323850 h 1409700"/>
              <a:gd name="connsiteX298" fmla="*/ 864393 w 1708150"/>
              <a:gd name="connsiteY298" fmla="*/ 325834 h 1409700"/>
              <a:gd name="connsiteX299" fmla="*/ 855662 w 1708150"/>
              <a:gd name="connsiteY299" fmla="*/ 327025 h 1409700"/>
              <a:gd name="connsiteX300" fmla="*/ 842962 w 1708150"/>
              <a:gd name="connsiteY300" fmla="*/ 325437 h 1409700"/>
              <a:gd name="connsiteX301" fmla="*/ 831452 w 1708150"/>
              <a:gd name="connsiteY301" fmla="*/ 321866 h 1409700"/>
              <a:gd name="connsiteX302" fmla="*/ 820737 w 1708150"/>
              <a:gd name="connsiteY302" fmla="*/ 315516 h 1409700"/>
              <a:gd name="connsiteX303" fmla="*/ 811609 w 1708150"/>
              <a:gd name="connsiteY303" fmla="*/ 307181 h 1409700"/>
              <a:gd name="connsiteX304" fmla="*/ 804465 w 1708150"/>
              <a:gd name="connsiteY304" fmla="*/ 296862 h 1409700"/>
              <a:gd name="connsiteX305" fmla="*/ 799306 w 1708150"/>
              <a:gd name="connsiteY305" fmla="*/ 285750 h 1409700"/>
              <a:gd name="connsiteX306" fmla="*/ 734615 w 1708150"/>
              <a:gd name="connsiteY306" fmla="*/ 76200 h 1409700"/>
              <a:gd name="connsiteX307" fmla="*/ 731837 w 1708150"/>
              <a:gd name="connsiteY307" fmla="*/ 64691 h 1409700"/>
              <a:gd name="connsiteX308" fmla="*/ 731837 w 1708150"/>
              <a:gd name="connsiteY308" fmla="*/ 52784 h 1409700"/>
              <a:gd name="connsiteX309" fmla="*/ 734615 w 1708150"/>
              <a:gd name="connsiteY309" fmla="*/ 42069 h 1409700"/>
              <a:gd name="connsiteX310" fmla="*/ 738584 w 1708150"/>
              <a:gd name="connsiteY310" fmla="*/ 31353 h 1409700"/>
              <a:gd name="connsiteX311" fmla="*/ 744934 w 1708150"/>
              <a:gd name="connsiteY311" fmla="*/ 21828 h 1409700"/>
              <a:gd name="connsiteX312" fmla="*/ 752871 w 1708150"/>
              <a:gd name="connsiteY312" fmla="*/ 13494 h 1409700"/>
              <a:gd name="connsiteX313" fmla="*/ 762396 w 1708150"/>
              <a:gd name="connsiteY313" fmla="*/ 7541 h 1409700"/>
              <a:gd name="connsiteX314" fmla="*/ 773509 w 1708150"/>
              <a:gd name="connsiteY314" fmla="*/ 2778 h 1409700"/>
              <a:gd name="connsiteX315" fmla="*/ 781843 w 1708150"/>
              <a:gd name="connsiteY315" fmla="*/ 794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1708150" h="1409700">
                <a:moveTo>
                  <a:pt x="1356519" y="546100"/>
                </a:moveTo>
                <a:lnTo>
                  <a:pt x="1365250" y="547688"/>
                </a:lnTo>
                <a:lnTo>
                  <a:pt x="1373584" y="550863"/>
                </a:lnTo>
                <a:lnTo>
                  <a:pt x="1380331" y="556022"/>
                </a:lnTo>
                <a:lnTo>
                  <a:pt x="1600200" y="775891"/>
                </a:lnTo>
                <a:lnTo>
                  <a:pt x="1622425" y="799703"/>
                </a:lnTo>
                <a:lnTo>
                  <a:pt x="1641872" y="825500"/>
                </a:lnTo>
                <a:lnTo>
                  <a:pt x="1658937" y="852488"/>
                </a:lnTo>
                <a:lnTo>
                  <a:pt x="1674019" y="881063"/>
                </a:lnTo>
                <a:lnTo>
                  <a:pt x="1685925" y="910431"/>
                </a:lnTo>
                <a:lnTo>
                  <a:pt x="1695847" y="940594"/>
                </a:lnTo>
                <a:lnTo>
                  <a:pt x="1702594" y="971947"/>
                </a:lnTo>
                <a:lnTo>
                  <a:pt x="1706563" y="1004094"/>
                </a:lnTo>
                <a:lnTo>
                  <a:pt x="1708150" y="1037034"/>
                </a:lnTo>
                <a:lnTo>
                  <a:pt x="1706563" y="1069578"/>
                </a:lnTo>
                <a:lnTo>
                  <a:pt x="1702594" y="1101725"/>
                </a:lnTo>
                <a:lnTo>
                  <a:pt x="1695847" y="1132681"/>
                </a:lnTo>
                <a:lnTo>
                  <a:pt x="1685925" y="1163241"/>
                </a:lnTo>
                <a:lnTo>
                  <a:pt x="1674019" y="1192609"/>
                </a:lnTo>
                <a:lnTo>
                  <a:pt x="1658937" y="1220788"/>
                </a:lnTo>
                <a:lnTo>
                  <a:pt x="1641872" y="1248172"/>
                </a:lnTo>
                <a:lnTo>
                  <a:pt x="1622425" y="1273572"/>
                </a:lnTo>
                <a:lnTo>
                  <a:pt x="1600200" y="1297781"/>
                </a:lnTo>
                <a:lnTo>
                  <a:pt x="1595834" y="1301750"/>
                </a:lnTo>
                <a:lnTo>
                  <a:pt x="1572022" y="1323975"/>
                </a:lnTo>
                <a:lnTo>
                  <a:pt x="1546225" y="1343422"/>
                </a:lnTo>
                <a:lnTo>
                  <a:pt x="1519237" y="1360488"/>
                </a:lnTo>
                <a:lnTo>
                  <a:pt x="1491059" y="1375569"/>
                </a:lnTo>
                <a:lnTo>
                  <a:pt x="1461691" y="1388269"/>
                </a:lnTo>
                <a:lnTo>
                  <a:pt x="1431131" y="1397397"/>
                </a:lnTo>
                <a:lnTo>
                  <a:pt x="1399381" y="1404144"/>
                </a:lnTo>
                <a:lnTo>
                  <a:pt x="1368028" y="1408906"/>
                </a:lnTo>
                <a:lnTo>
                  <a:pt x="1335087" y="1409700"/>
                </a:lnTo>
                <a:lnTo>
                  <a:pt x="1302544" y="1408906"/>
                </a:lnTo>
                <a:lnTo>
                  <a:pt x="1270397" y="1404144"/>
                </a:lnTo>
                <a:lnTo>
                  <a:pt x="1239044" y="1397397"/>
                </a:lnTo>
                <a:lnTo>
                  <a:pt x="1208881" y="1388269"/>
                </a:lnTo>
                <a:lnTo>
                  <a:pt x="1179513" y="1375569"/>
                </a:lnTo>
                <a:lnTo>
                  <a:pt x="1150937" y="1360488"/>
                </a:lnTo>
                <a:lnTo>
                  <a:pt x="1123950" y="1343422"/>
                </a:lnTo>
                <a:lnTo>
                  <a:pt x="1098153" y="1323975"/>
                </a:lnTo>
                <a:lnTo>
                  <a:pt x="1074341" y="1301750"/>
                </a:lnTo>
                <a:lnTo>
                  <a:pt x="854075" y="1081881"/>
                </a:lnTo>
                <a:lnTo>
                  <a:pt x="849313" y="1075134"/>
                </a:lnTo>
                <a:lnTo>
                  <a:pt x="845741" y="1066800"/>
                </a:lnTo>
                <a:lnTo>
                  <a:pt x="844550" y="1058466"/>
                </a:lnTo>
                <a:lnTo>
                  <a:pt x="845741" y="1049734"/>
                </a:lnTo>
                <a:lnTo>
                  <a:pt x="849313" y="1041400"/>
                </a:lnTo>
                <a:lnTo>
                  <a:pt x="854075" y="1034653"/>
                </a:lnTo>
                <a:lnTo>
                  <a:pt x="989013" y="899716"/>
                </a:lnTo>
                <a:lnTo>
                  <a:pt x="995759" y="894953"/>
                </a:lnTo>
                <a:lnTo>
                  <a:pt x="1003697" y="892175"/>
                </a:lnTo>
                <a:lnTo>
                  <a:pt x="1011634" y="892175"/>
                </a:lnTo>
                <a:lnTo>
                  <a:pt x="1019175" y="894953"/>
                </a:lnTo>
                <a:lnTo>
                  <a:pt x="1025525" y="899716"/>
                </a:lnTo>
                <a:lnTo>
                  <a:pt x="1111647" y="985441"/>
                </a:lnTo>
                <a:lnTo>
                  <a:pt x="1116013" y="992188"/>
                </a:lnTo>
                <a:lnTo>
                  <a:pt x="1118791" y="999728"/>
                </a:lnTo>
                <a:lnTo>
                  <a:pt x="1118791" y="1007666"/>
                </a:lnTo>
                <a:lnTo>
                  <a:pt x="1116013" y="1015206"/>
                </a:lnTo>
                <a:lnTo>
                  <a:pt x="1111647" y="1021953"/>
                </a:lnTo>
                <a:lnTo>
                  <a:pt x="1074737" y="1058466"/>
                </a:lnTo>
                <a:lnTo>
                  <a:pt x="1195784" y="1180306"/>
                </a:lnTo>
                <a:lnTo>
                  <a:pt x="1213644" y="1195388"/>
                </a:lnTo>
                <a:lnTo>
                  <a:pt x="1231503" y="1208484"/>
                </a:lnTo>
                <a:lnTo>
                  <a:pt x="1251347" y="1218803"/>
                </a:lnTo>
                <a:lnTo>
                  <a:pt x="1271587" y="1227138"/>
                </a:lnTo>
                <a:lnTo>
                  <a:pt x="1292225" y="1232694"/>
                </a:lnTo>
                <a:lnTo>
                  <a:pt x="1313656" y="1236266"/>
                </a:lnTo>
                <a:lnTo>
                  <a:pt x="1335087" y="1237853"/>
                </a:lnTo>
                <a:lnTo>
                  <a:pt x="1356519" y="1236266"/>
                </a:lnTo>
                <a:lnTo>
                  <a:pt x="1377950" y="1232694"/>
                </a:lnTo>
                <a:lnTo>
                  <a:pt x="1398984" y="1227138"/>
                </a:lnTo>
                <a:lnTo>
                  <a:pt x="1419225" y="1218803"/>
                </a:lnTo>
                <a:lnTo>
                  <a:pt x="1438275" y="1208484"/>
                </a:lnTo>
                <a:lnTo>
                  <a:pt x="1456928" y="1195388"/>
                </a:lnTo>
                <a:lnTo>
                  <a:pt x="1473994" y="1180306"/>
                </a:lnTo>
                <a:lnTo>
                  <a:pt x="1478359" y="1176338"/>
                </a:lnTo>
                <a:lnTo>
                  <a:pt x="1493441" y="1159272"/>
                </a:lnTo>
                <a:lnTo>
                  <a:pt x="1506141" y="1140619"/>
                </a:lnTo>
                <a:lnTo>
                  <a:pt x="1516459" y="1120775"/>
                </a:lnTo>
                <a:lnTo>
                  <a:pt x="1524794" y="1100534"/>
                </a:lnTo>
                <a:lnTo>
                  <a:pt x="1531144" y="1079897"/>
                </a:lnTo>
                <a:lnTo>
                  <a:pt x="1534319" y="1058466"/>
                </a:lnTo>
                <a:lnTo>
                  <a:pt x="1535906" y="1037034"/>
                </a:lnTo>
                <a:lnTo>
                  <a:pt x="1534319" y="1015603"/>
                </a:lnTo>
                <a:lnTo>
                  <a:pt x="1531144" y="994172"/>
                </a:lnTo>
                <a:lnTo>
                  <a:pt x="1524794" y="973138"/>
                </a:lnTo>
                <a:lnTo>
                  <a:pt x="1516459" y="952897"/>
                </a:lnTo>
                <a:lnTo>
                  <a:pt x="1506141" y="933847"/>
                </a:lnTo>
                <a:lnTo>
                  <a:pt x="1493441" y="915194"/>
                </a:lnTo>
                <a:lnTo>
                  <a:pt x="1478359" y="898128"/>
                </a:lnTo>
                <a:lnTo>
                  <a:pt x="1356519" y="776684"/>
                </a:lnTo>
                <a:lnTo>
                  <a:pt x="1338263" y="794941"/>
                </a:lnTo>
                <a:lnTo>
                  <a:pt x="1331516" y="799703"/>
                </a:lnTo>
                <a:lnTo>
                  <a:pt x="1323975" y="802084"/>
                </a:lnTo>
                <a:lnTo>
                  <a:pt x="1316037" y="802084"/>
                </a:lnTo>
                <a:lnTo>
                  <a:pt x="1308894" y="799703"/>
                </a:lnTo>
                <a:lnTo>
                  <a:pt x="1302147" y="794941"/>
                </a:lnTo>
                <a:lnTo>
                  <a:pt x="1216025" y="709216"/>
                </a:lnTo>
                <a:lnTo>
                  <a:pt x="1211263" y="702866"/>
                </a:lnTo>
                <a:lnTo>
                  <a:pt x="1209278" y="694928"/>
                </a:lnTo>
                <a:lnTo>
                  <a:pt x="1209278" y="686991"/>
                </a:lnTo>
                <a:lnTo>
                  <a:pt x="1211263" y="679450"/>
                </a:lnTo>
                <a:lnTo>
                  <a:pt x="1216025" y="672703"/>
                </a:lnTo>
                <a:lnTo>
                  <a:pt x="1332706" y="556022"/>
                </a:lnTo>
                <a:lnTo>
                  <a:pt x="1339850" y="550863"/>
                </a:lnTo>
                <a:lnTo>
                  <a:pt x="1347787" y="547688"/>
                </a:lnTo>
                <a:close/>
                <a:moveTo>
                  <a:pt x="1411471" y="327025"/>
                </a:moveTo>
                <a:lnTo>
                  <a:pt x="1424218" y="328609"/>
                </a:lnTo>
                <a:lnTo>
                  <a:pt x="1435769" y="332173"/>
                </a:lnTo>
                <a:lnTo>
                  <a:pt x="1446125" y="338113"/>
                </a:lnTo>
                <a:lnTo>
                  <a:pt x="1455685" y="346430"/>
                </a:lnTo>
                <a:lnTo>
                  <a:pt x="1462855" y="356330"/>
                </a:lnTo>
                <a:lnTo>
                  <a:pt x="1467635" y="368211"/>
                </a:lnTo>
                <a:lnTo>
                  <a:pt x="1470025" y="379695"/>
                </a:lnTo>
                <a:lnTo>
                  <a:pt x="1470025" y="391179"/>
                </a:lnTo>
                <a:lnTo>
                  <a:pt x="1468033" y="402268"/>
                </a:lnTo>
                <a:lnTo>
                  <a:pt x="1464050" y="412564"/>
                </a:lnTo>
                <a:lnTo>
                  <a:pt x="1457677" y="422069"/>
                </a:lnTo>
                <a:lnTo>
                  <a:pt x="1449312" y="430385"/>
                </a:lnTo>
                <a:lnTo>
                  <a:pt x="1440151" y="437117"/>
                </a:lnTo>
                <a:lnTo>
                  <a:pt x="1428997" y="441869"/>
                </a:lnTo>
                <a:lnTo>
                  <a:pt x="1219080" y="506420"/>
                </a:lnTo>
                <a:lnTo>
                  <a:pt x="1210317" y="508400"/>
                </a:lnTo>
                <a:lnTo>
                  <a:pt x="1201155" y="509588"/>
                </a:lnTo>
                <a:lnTo>
                  <a:pt x="1188807" y="508004"/>
                </a:lnTo>
                <a:lnTo>
                  <a:pt x="1176858" y="503648"/>
                </a:lnTo>
                <a:lnTo>
                  <a:pt x="1166501" y="498104"/>
                </a:lnTo>
                <a:lnTo>
                  <a:pt x="1157738" y="489787"/>
                </a:lnTo>
                <a:lnTo>
                  <a:pt x="1150170" y="479491"/>
                </a:lnTo>
                <a:lnTo>
                  <a:pt x="1144992" y="468006"/>
                </a:lnTo>
                <a:lnTo>
                  <a:pt x="1143000" y="456126"/>
                </a:lnTo>
                <a:lnTo>
                  <a:pt x="1143000" y="444641"/>
                </a:lnTo>
                <a:lnTo>
                  <a:pt x="1144992" y="433553"/>
                </a:lnTo>
                <a:lnTo>
                  <a:pt x="1149373" y="423257"/>
                </a:lnTo>
                <a:lnTo>
                  <a:pt x="1155348" y="413752"/>
                </a:lnTo>
                <a:lnTo>
                  <a:pt x="1163315" y="405436"/>
                </a:lnTo>
                <a:lnTo>
                  <a:pt x="1172874" y="399496"/>
                </a:lnTo>
                <a:lnTo>
                  <a:pt x="1184027" y="394744"/>
                </a:lnTo>
                <a:lnTo>
                  <a:pt x="1394343" y="329401"/>
                </a:lnTo>
                <a:lnTo>
                  <a:pt x="1402708" y="327421"/>
                </a:lnTo>
                <a:close/>
                <a:moveTo>
                  <a:pt x="369079" y="288925"/>
                </a:moveTo>
                <a:lnTo>
                  <a:pt x="679090" y="288925"/>
                </a:lnTo>
                <a:lnTo>
                  <a:pt x="687812" y="290512"/>
                </a:lnTo>
                <a:lnTo>
                  <a:pt x="695740" y="293687"/>
                </a:lnTo>
                <a:lnTo>
                  <a:pt x="702876" y="298847"/>
                </a:lnTo>
                <a:lnTo>
                  <a:pt x="708030" y="306387"/>
                </a:lnTo>
                <a:lnTo>
                  <a:pt x="711598" y="313928"/>
                </a:lnTo>
                <a:lnTo>
                  <a:pt x="712787" y="322659"/>
                </a:lnTo>
                <a:lnTo>
                  <a:pt x="712787" y="513556"/>
                </a:lnTo>
                <a:lnTo>
                  <a:pt x="711201" y="521891"/>
                </a:lnTo>
                <a:lnTo>
                  <a:pt x="707633" y="529034"/>
                </a:lnTo>
                <a:lnTo>
                  <a:pt x="702480" y="534194"/>
                </a:lnTo>
                <a:lnTo>
                  <a:pt x="694947" y="537766"/>
                </a:lnTo>
                <a:lnTo>
                  <a:pt x="686622" y="539353"/>
                </a:lnTo>
                <a:lnTo>
                  <a:pt x="565710" y="539353"/>
                </a:lnTo>
                <a:lnTo>
                  <a:pt x="557782" y="538163"/>
                </a:lnTo>
                <a:lnTo>
                  <a:pt x="550646" y="534591"/>
                </a:lnTo>
                <a:lnTo>
                  <a:pt x="545492" y="529034"/>
                </a:lnTo>
                <a:lnTo>
                  <a:pt x="541924" y="521891"/>
                </a:lnTo>
                <a:lnTo>
                  <a:pt x="540339" y="513953"/>
                </a:lnTo>
                <a:lnTo>
                  <a:pt x="540339" y="461963"/>
                </a:lnTo>
                <a:lnTo>
                  <a:pt x="369079" y="461963"/>
                </a:lnTo>
                <a:lnTo>
                  <a:pt x="344104" y="463550"/>
                </a:lnTo>
                <a:lnTo>
                  <a:pt x="320715" y="468313"/>
                </a:lnTo>
                <a:lnTo>
                  <a:pt x="298118" y="475059"/>
                </a:lnTo>
                <a:lnTo>
                  <a:pt x="276710" y="484981"/>
                </a:lnTo>
                <a:lnTo>
                  <a:pt x="256889" y="497285"/>
                </a:lnTo>
                <a:lnTo>
                  <a:pt x="238653" y="511969"/>
                </a:lnTo>
                <a:lnTo>
                  <a:pt x="222399" y="527844"/>
                </a:lnTo>
                <a:lnTo>
                  <a:pt x="208127" y="546100"/>
                </a:lnTo>
                <a:lnTo>
                  <a:pt x="195442" y="566341"/>
                </a:lnTo>
                <a:lnTo>
                  <a:pt x="186324" y="587375"/>
                </a:lnTo>
                <a:lnTo>
                  <a:pt x="179188" y="610394"/>
                </a:lnTo>
                <a:lnTo>
                  <a:pt x="174431" y="633810"/>
                </a:lnTo>
                <a:lnTo>
                  <a:pt x="172845" y="658416"/>
                </a:lnTo>
                <a:lnTo>
                  <a:pt x="172845" y="664369"/>
                </a:lnTo>
                <a:lnTo>
                  <a:pt x="174431" y="688578"/>
                </a:lnTo>
                <a:lnTo>
                  <a:pt x="179188" y="712391"/>
                </a:lnTo>
                <a:lnTo>
                  <a:pt x="185927" y="735013"/>
                </a:lnTo>
                <a:lnTo>
                  <a:pt x="195442" y="756444"/>
                </a:lnTo>
                <a:lnTo>
                  <a:pt x="208127" y="776288"/>
                </a:lnTo>
                <a:lnTo>
                  <a:pt x="222399" y="794941"/>
                </a:lnTo>
                <a:lnTo>
                  <a:pt x="238653" y="810816"/>
                </a:lnTo>
                <a:lnTo>
                  <a:pt x="256889" y="825500"/>
                </a:lnTo>
                <a:lnTo>
                  <a:pt x="276710" y="837804"/>
                </a:lnTo>
                <a:lnTo>
                  <a:pt x="298118" y="846932"/>
                </a:lnTo>
                <a:lnTo>
                  <a:pt x="320715" y="854472"/>
                </a:lnTo>
                <a:lnTo>
                  <a:pt x="344104" y="858838"/>
                </a:lnTo>
                <a:lnTo>
                  <a:pt x="369079" y="860425"/>
                </a:lnTo>
                <a:lnTo>
                  <a:pt x="540339" y="860425"/>
                </a:lnTo>
                <a:lnTo>
                  <a:pt x="540339" y="834629"/>
                </a:lnTo>
                <a:lnTo>
                  <a:pt x="541924" y="827088"/>
                </a:lnTo>
                <a:lnTo>
                  <a:pt x="545492" y="819547"/>
                </a:lnTo>
                <a:lnTo>
                  <a:pt x="550646" y="813991"/>
                </a:lnTo>
                <a:lnTo>
                  <a:pt x="557782" y="810419"/>
                </a:lnTo>
                <a:lnTo>
                  <a:pt x="566107" y="809229"/>
                </a:lnTo>
                <a:lnTo>
                  <a:pt x="687415" y="809229"/>
                </a:lnTo>
                <a:lnTo>
                  <a:pt x="694947" y="810419"/>
                </a:lnTo>
                <a:lnTo>
                  <a:pt x="702480" y="813991"/>
                </a:lnTo>
                <a:lnTo>
                  <a:pt x="708030" y="819547"/>
                </a:lnTo>
                <a:lnTo>
                  <a:pt x="711598" y="827088"/>
                </a:lnTo>
                <a:lnTo>
                  <a:pt x="712787" y="834629"/>
                </a:lnTo>
                <a:lnTo>
                  <a:pt x="712787" y="1000126"/>
                </a:lnTo>
                <a:lnTo>
                  <a:pt x="711598" y="1008857"/>
                </a:lnTo>
                <a:lnTo>
                  <a:pt x="708030" y="1016397"/>
                </a:lnTo>
                <a:lnTo>
                  <a:pt x="702876" y="1023938"/>
                </a:lnTo>
                <a:lnTo>
                  <a:pt x="696137" y="1029097"/>
                </a:lnTo>
                <a:lnTo>
                  <a:pt x="687812" y="1031876"/>
                </a:lnTo>
                <a:lnTo>
                  <a:pt x="679090" y="1033463"/>
                </a:lnTo>
                <a:lnTo>
                  <a:pt x="369079" y="1033463"/>
                </a:lnTo>
                <a:lnTo>
                  <a:pt x="336572" y="1031876"/>
                </a:lnTo>
                <a:lnTo>
                  <a:pt x="304461" y="1027907"/>
                </a:lnTo>
                <a:lnTo>
                  <a:pt x="272746" y="1020763"/>
                </a:lnTo>
                <a:lnTo>
                  <a:pt x="242617" y="1011238"/>
                </a:lnTo>
                <a:lnTo>
                  <a:pt x="213281" y="998935"/>
                </a:lnTo>
                <a:lnTo>
                  <a:pt x="184738" y="984251"/>
                </a:lnTo>
                <a:lnTo>
                  <a:pt x="157780" y="966788"/>
                </a:lnTo>
                <a:lnTo>
                  <a:pt x="132012" y="946944"/>
                </a:lnTo>
                <a:lnTo>
                  <a:pt x="108226" y="925513"/>
                </a:lnTo>
                <a:lnTo>
                  <a:pt x="86026" y="900907"/>
                </a:lnTo>
                <a:lnTo>
                  <a:pt x="66204" y="875507"/>
                </a:lnTo>
                <a:lnTo>
                  <a:pt x="49158" y="848519"/>
                </a:lnTo>
                <a:lnTo>
                  <a:pt x="34093" y="820341"/>
                </a:lnTo>
                <a:lnTo>
                  <a:pt x="22200" y="790575"/>
                </a:lnTo>
                <a:lnTo>
                  <a:pt x="12289" y="760016"/>
                </a:lnTo>
                <a:lnTo>
                  <a:pt x="5550" y="729060"/>
                </a:lnTo>
                <a:lnTo>
                  <a:pt x="1586" y="696913"/>
                </a:lnTo>
                <a:lnTo>
                  <a:pt x="0" y="664369"/>
                </a:lnTo>
                <a:lnTo>
                  <a:pt x="0" y="658416"/>
                </a:lnTo>
                <a:lnTo>
                  <a:pt x="1586" y="625872"/>
                </a:lnTo>
                <a:lnTo>
                  <a:pt x="5550" y="593725"/>
                </a:lnTo>
                <a:lnTo>
                  <a:pt x="12289" y="562769"/>
                </a:lnTo>
                <a:lnTo>
                  <a:pt x="22200" y="532210"/>
                </a:lnTo>
                <a:lnTo>
                  <a:pt x="34093" y="502444"/>
                </a:lnTo>
                <a:lnTo>
                  <a:pt x="49158" y="473869"/>
                </a:lnTo>
                <a:lnTo>
                  <a:pt x="66204" y="447278"/>
                </a:lnTo>
                <a:lnTo>
                  <a:pt x="86026" y="421878"/>
                </a:lnTo>
                <a:lnTo>
                  <a:pt x="108226" y="397272"/>
                </a:lnTo>
                <a:lnTo>
                  <a:pt x="132012" y="375444"/>
                </a:lnTo>
                <a:lnTo>
                  <a:pt x="157780" y="355997"/>
                </a:lnTo>
                <a:lnTo>
                  <a:pt x="184738" y="338137"/>
                </a:lnTo>
                <a:lnTo>
                  <a:pt x="213281" y="323850"/>
                </a:lnTo>
                <a:lnTo>
                  <a:pt x="242617" y="311547"/>
                </a:lnTo>
                <a:lnTo>
                  <a:pt x="272746" y="302022"/>
                </a:lnTo>
                <a:lnTo>
                  <a:pt x="304461" y="294878"/>
                </a:lnTo>
                <a:lnTo>
                  <a:pt x="336572" y="290512"/>
                </a:lnTo>
                <a:close/>
                <a:moveTo>
                  <a:pt x="1153027" y="58738"/>
                </a:moveTo>
                <a:lnTo>
                  <a:pt x="1162138" y="59135"/>
                </a:lnTo>
                <a:lnTo>
                  <a:pt x="1170854" y="61913"/>
                </a:lnTo>
                <a:lnTo>
                  <a:pt x="1179966" y="65485"/>
                </a:lnTo>
                <a:lnTo>
                  <a:pt x="1189473" y="71438"/>
                </a:lnTo>
                <a:lnTo>
                  <a:pt x="1197793" y="79772"/>
                </a:lnTo>
                <a:lnTo>
                  <a:pt x="1204131" y="89297"/>
                </a:lnTo>
                <a:lnTo>
                  <a:pt x="1208885" y="99616"/>
                </a:lnTo>
                <a:lnTo>
                  <a:pt x="1210866" y="111126"/>
                </a:lnTo>
                <a:lnTo>
                  <a:pt x="1211262" y="123032"/>
                </a:lnTo>
                <a:lnTo>
                  <a:pt x="1208885" y="133747"/>
                </a:lnTo>
                <a:lnTo>
                  <a:pt x="1204527" y="144860"/>
                </a:lnTo>
                <a:lnTo>
                  <a:pt x="1102715" y="338535"/>
                </a:lnTo>
                <a:lnTo>
                  <a:pt x="1095584" y="349250"/>
                </a:lnTo>
                <a:lnTo>
                  <a:pt x="1086076" y="357982"/>
                </a:lnTo>
                <a:lnTo>
                  <a:pt x="1075380" y="364332"/>
                </a:lnTo>
                <a:lnTo>
                  <a:pt x="1063495" y="368300"/>
                </a:lnTo>
                <a:lnTo>
                  <a:pt x="1050422" y="369888"/>
                </a:lnTo>
                <a:lnTo>
                  <a:pt x="1041311" y="369491"/>
                </a:lnTo>
                <a:lnTo>
                  <a:pt x="1032199" y="367110"/>
                </a:lnTo>
                <a:lnTo>
                  <a:pt x="1023483" y="363141"/>
                </a:lnTo>
                <a:lnTo>
                  <a:pt x="1013579" y="356394"/>
                </a:lnTo>
                <a:lnTo>
                  <a:pt x="1005656" y="348457"/>
                </a:lnTo>
                <a:lnTo>
                  <a:pt x="999318" y="338932"/>
                </a:lnTo>
                <a:lnTo>
                  <a:pt x="994564" y="328613"/>
                </a:lnTo>
                <a:lnTo>
                  <a:pt x="992583" y="317897"/>
                </a:lnTo>
                <a:lnTo>
                  <a:pt x="992187" y="306388"/>
                </a:lnTo>
                <a:lnTo>
                  <a:pt x="994168" y="294879"/>
                </a:lnTo>
                <a:lnTo>
                  <a:pt x="998922" y="284163"/>
                </a:lnTo>
                <a:lnTo>
                  <a:pt x="1100734" y="89694"/>
                </a:lnTo>
                <a:lnTo>
                  <a:pt x="1107865" y="78979"/>
                </a:lnTo>
                <a:lnTo>
                  <a:pt x="1117373" y="70644"/>
                </a:lnTo>
                <a:lnTo>
                  <a:pt x="1128069" y="63897"/>
                </a:lnTo>
                <a:lnTo>
                  <a:pt x="1139954" y="59532"/>
                </a:lnTo>
                <a:close/>
                <a:moveTo>
                  <a:pt x="790574" y="0"/>
                </a:moveTo>
                <a:lnTo>
                  <a:pt x="803274" y="1191"/>
                </a:lnTo>
                <a:lnTo>
                  <a:pt x="814784" y="5159"/>
                </a:lnTo>
                <a:lnTo>
                  <a:pt x="825896" y="11509"/>
                </a:lnTo>
                <a:lnTo>
                  <a:pt x="834627" y="19447"/>
                </a:lnTo>
                <a:lnTo>
                  <a:pt x="841771" y="29766"/>
                </a:lnTo>
                <a:lnTo>
                  <a:pt x="846930" y="40878"/>
                </a:lnTo>
                <a:lnTo>
                  <a:pt x="911621" y="250428"/>
                </a:lnTo>
                <a:lnTo>
                  <a:pt x="914399" y="261937"/>
                </a:lnTo>
                <a:lnTo>
                  <a:pt x="914399" y="273050"/>
                </a:lnTo>
                <a:lnTo>
                  <a:pt x="912415" y="284559"/>
                </a:lnTo>
                <a:lnTo>
                  <a:pt x="907652" y="295275"/>
                </a:lnTo>
                <a:lnTo>
                  <a:pt x="901302" y="305197"/>
                </a:lnTo>
                <a:lnTo>
                  <a:pt x="892968" y="313134"/>
                </a:lnTo>
                <a:lnTo>
                  <a:pt x="883840" y="319881"/>
                </a:lnTo>
                <a:lnTo>
                  <a:pt x="872727" y="323850"/>
                </a:lnTo>
                <a:lnTo>
                  <a:pt x="864393" y="325834"/>
                </a:lnTo>
                <a:lnTo>
                  <a:pt x="855662" y="327025"/>
                </a:lnTo>
                <a:lnTo>
                  <a:pt x="842962" y="325437"/>
                </a:lnTo>
                <a:lnTo>
                  <a:pt x="831452" y="321866"/>
                </a:lnTo>
                <a:lnTo>
                  <a:pt x="820737" y="315516"/>
                </a:lnTo>
                <a:lnTo>
                  <a:pt x="811609" y="307181"/>
                </a:lnTo>
                <a:lnTo>
                  <a:pt x="804465" y="296862"/>
                </a:lnTo>
                <a:lnTo>
                  <a:pt x="799306" y="285750"/>
                </a:lnTo>
                <a:lnTo>
                  <a:pt x="734615" y="76200"/>
                </a:lnTo>
                <a:lnTo>
                  <a:pt x="731837" y="64691"/>
                </a:lnTo>
                <a:lnTo>
                  <a:pt x="731837" y="52784"/>
                </a:lnTo>
                <a:lnTo>
                  <a:pt x="734615" y="42069"/>
                </a:lnTo>
                <a:lnTo>
                  <a:pt x="738584" y="31353"/>
                </a:lnTo>
                <a:lnTo>
                  <a:pt x="744934" y="21828"/>
                </a:lnTo>
                <a:lnTo>
                  <a:pt x="752871" y="13494"/>
                </a:lnTo>
                <a:lnTo>
                  <a:pt x="762396" y="7541"/>
                </a:lnTo>
                <a:lnTo>
                  <a:pt x="773509" y="2778"/>
                </a:lnTo>
                <a:lnTo>
                  <a:pt x="781843" y="79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grpSp>
        <p:nvGrpSpPr>
          <p:cNvPr id="38" name="Group 37"/>
          <p:cNvGrpSpPr/>
          <p:nvPr/>
        </p:nvGrpSpPr>
        <p:grpSpPr>
          <a:xfrm>
            <a:off x="4327485" y="2757976"/>
            <a:ext cx="609372" cy="546809"/>
            <a:chOff x="3270126" y="2762664"/>
            <a:chExt cx="684000" cy="613776"/>
          </a:xfrm>
          <a:solidFill>
            <a:schemeClr val="bg1"/>
          </a:solidFill>
        </p:grpSpPr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3387901" y="2872777"/>
              <a:ext cx="294437" cy="5505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52"/>
            <p:cNvSpPr>
              <a:spLocks/>
            </p:cNvSpPr>
            <p:nvPr/>
          </p:nvSpPr>
          <p:spPr bwMode="auto">
            <a:xfrm>
              <a:off x="3387901" y="2976771"/>
              <a:ext cx="294437" cy="5505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3387901" y="3080767"/>
              <a:ext cx="178928" cy="57095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54"/>
            <p:cNvSpPr>
              <a:spLocks/>
            </p:cNvSpPr>
            <p:nvPr/>
          </p:nvSpPr>
          <p:spPr bwMode="auto">
            <a:xfrm>
              <a:off x="3270126" y="2762664"/>
              <a:ext cx="529987" cy="613776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55"/>
            <p:cNvSpPr>
              <a:spLocks noEditPoints="1"/>
            </p:cNvSpPr>
            <p:nvPr/>
          </p:nvSpPr>
          <p:spPr bwMode="auto">
            <a:xfrm>
              <a:off x="3627980" y="2831994"/>
              <a:ext cx="326146" cy="438412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3369782" y="3184761"/>
              <a:ext cx="237815" cy="108074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5" name="Freeform 48"/>
          <p:cNvSpPr>
            <a:spLocks noEditPoints="1"/>
          </p:cNvSpPr>
          <p:nvPr/>
        </p:nvSpPr>
        <p:spPr bwMode="auto">
          <a:xfrm>
            <a:off x="10151691" y="2883719"/>
            <a:ext cx="500599" cy="500599"/>
          </a:xfrm>
          <a:custGeom>
            <a:avLst/>
            <a:gdLst>
              <a:gd name="T0" fmla="*/ 1462 w 3405"/>
              <a:gd name="T1" fmla="*/ 1863 h 3405"/>
              <a:gd name="T2" fmla="*/ 659 w 3405"/>
              <a:gd name="T3" fmla="*/ 1703 h 3405"/>
              <a:gd name="T4" fmla="*/ 2746 w 3405"/>
              <a:gd name="T5" fmla="*/ 1222 h 3405"/>
              <a:gd name="T6" fmla="*/ 1703 w 3405"/>
              <a:gd name="T7" fmla="*/ 0 h 3405"/>
              <a:gd name="T8" fmla="*/ 1908 w 3405"/>
              <a:gd name="T9" fmla="*/ 12 h 3405"/>
              <a:gd name="T10" fmla="*/ 2107 w 3405"/>
              <a:gd name="T11" fmla="*/ 48 h 3405"/>
              <a:gd name="T12" fmla="*/ 2297 w 3405"/>
              <a:gd name="T13" fmla="*/ 106 h 3405"/>
              <a:gd name="T14" fmla="*/ 2476 w 3405"/>
              <a:gd name="T15" fmla="*/ 186 h 3405"/>
              <a:gd name="T16" fmla="*/ 2645 w 3405"/>
              <a:gd name="T17" fmla="*/ 284 h 3405"/>
              <a:gd name="T18" fmla="*/ 2799 w 3405"/>
              <a:gd name="T19" fmla="*/ 400 h 3405"/>
              <a:gd name="T20" fmla="*/ 2940 w 3405"/>
              <a:gd name="T21" fmla="*/ 533 h 3405"/>
              <a:gd name="T22" fmla="*/ 3065 w 3405"/>
              <a:gd name="T23" fmla="*/ 682 h 3405"/>
              <a:gd name="T24" fmla="*/ 3173 w 3405"/>
              <a:gd name="T25" fmla="*/ 843 h 3405"/>
              <a:gd name="T26" fmla="*/ 3262 w 3405"/>
              <a:gd name="T27" fmla="*/ 1017 h 3405"/>
              <a:gd name="T28" fmla="*/ 3331 w 3405"/>
              <a:gd name="T29" fmla="*/ 1202 h 3405"/>
              <a:gd name="T30" fmla="*/ 3377 w 3405"/>
              <a:gd name="T31" fmla="*/ 1397 h 3405"/>
              <a:gd name="T32" fmla="*/ 3402 w 3405"/>
              <a:gd name="T33" fmla="*/ 1599 h 3405"/>
              <a:gd name="T34" fmla="*/ 3402 w 3405"/>
              <a:gd name="T35" fmla="*/ 1806 h 3405"/>
              <a:gd name="T36" fmla="*/ 3377 w 3405"/>
              <a:gd name="T37" fmla="*/ 2008 h 3405"/>
              <a:gd name="T38" fmla="*/ 3331 w 3405"/>
              <a:gd name="T39" fmla="*/ 2203 h 3405"/>
              <a:gd name="T40" fmla="*/ 3262 w 3405"/>
              <a:gd name="T41" fmla="*/ 2388 h 3405"/>
              <a:gd name="T42" fmla="*/ 3173 w 3405"/>
              <a:gd name="T43" fmla="*/ 2562 h 3405"/>
              <a:gd name="T44" fmla="*/ 3065 w 3405"/>
              <a:gd name="T45" fmla="*/ 2723 h 3405"/>
              <a:gd name="T46" fmla="*/ 2940 w 3405"/>
              <a:gd name="T47" fmla="*/ 2872 h 3405"/>
              <a:gd name="T48" fmla="*/ 2799 w 3405"/>
              <a:gd name="T49" fmla="*/ 3005 h 3405"/>
              <a:gd name="T50" fmla="*/ 2645 w 3405"/>
              <a:gd name="T51" fmla="*/ 3121 h 3405"/>
              <a:gd name="T52" fmla="*/ 2476 w 3405"/>
              <a:gd name="T53" fmla="*/ 3219 h 3405"/>
              <a:gd name="T54" fmla="*/ 2297 w 3405"/>
              <a:gd name="T55" fmla="*/ 3299 h 3405"/>
              <a:gd name="T56" fmla="*/ 2107 w 3405"/>
              <a:gd name="T57" fmla="*/ 3357 h 3405"/>
              <a:gd name="T58" fmla="*/ 1908 w 3405"/>
              <a:gd name="T59" fmla="*/ 3393 h 3405"/>
              <a:gd name="T60" fmla="*/ 1703 w 3405"/>
              <a:gd name="T61" fmla="*/ 3405 h 3405"/>
              <a:gd name="T62" fmla="*/ 1497 w 3405"/>
              <a:gd name="T63" fmla="*/ 3393 h 3405"/>
              <a:gd name="T64" fmla="*/ 1298 w 3405"/>
              <a:gd name="T65" fmla="*/ 3357 h 3405"/>
              <a:gd name="T66" fmla="*/ 1108 w 3405"/>
              <a:gd name="T67" fmla="*/ 3299 h 3405"/>
              <a:gd name="T68" fmla="*/ 929 w 3405"/>
              <a:gd name="T69" fmla="*/ 3219 h 3405"/>
              <a:gd name="T70" fmla="*/ 760 w 3405"/>
              <a:gd name="T71" fmla="*/ 3121 h 3405"/>
              <a:gd name="T72" fmla="*/ 606 w 3405"/>
              <a:gd name="T73" fmla="*/ 3005 h 3405"/>
              <a:gd name="T74" fmla="*/ 465 w 3405"/>
              <a:gd name="T75" fmla="*/ 2872 h 3405"/>
              <a:gd name="T76" fmla="*/ 341 w 3405"/>
              <a:gd name="T77" fmla="*/ 2723 h 3405"/>
              <a:gd name="T78" fmla="*/ 232 w 3405"/>
              <a:gd name="T79" fmla="*/ 2562 h 3405"/>
              <a:gd name="T80" fmla="*/ 143 w 3405"/>
              <a:gd name="T81" fmla="*/ 2388 h 3405"/>
              <a:gd name="T82" fmla="*/ 74 w 3405"/>
              <a:gd name="T83" fmla="*/ 2203 h 3405"/>
              <a:gd name="T84" fmla="*/ 28 w 3405"/>
              <a:gd name="T85" fmla="*/ 2008 h 3405"/>
              <a:gd name="T86" fmla="*/ 3 w 3405"/>
              <a:gd name="T87" fmla="*/ 1806 h 3405"/>
              <a:gd name="T88" fmla="*/ 3 w 3405"/>
              <a:gd name="T89" fmla="*/ 1599 h 3405"/>
              <a:gd name="T90" fmla="*/ 28 w 3405"/>
              <a:gd name="T91" fmla="*/ 1397 h 3405"/>
              <a:gd name="T92" fmla="*/ 74 w 3405"/>
              <a:gd name="T93" fmla="*/ 1202 h 3405"/>
              <a:gd name="T94" fmla="*/ 143 w 3405"/>
              <a:gd name="T95" fmla="*/ 1017 h 3405"/>
              <a:gd name="T96" fmla="*/ 232 w 3405"/>
              <a:gd name="T97" fmla="*/ 843 h 3405"/>
              <a:gd name="T98" fmla="*/ 341 w 3405"/>
              <a:gd name="T99" fmla="*/ 682 h 3405"/>
              <a:gd name="T100" fmla="*/ 465 w 3405"/>
              <a:gd name="T101" fmla="*/ 533 h 3405"/>
              <a:gd name="T102" fmla="*/ 606 w 3405"/>
              <a:gd name="T103" fmla="*/ 400 h 3405"/>
              <a:gd name="T104" fmla="*/ 760 w 3405"/>
              <a:gd name="T105" fmla="*/ 284 h 3405"/>
              <a:gd name="T106" fmla="*/ 929 w 3405"/>
              <a:gd name="T107" fmla="*/ 186 h 3405"/>
              <a:gd name="T108" fmla="*/ 1108 w 3405"/>
              <a:gd name="T109" fmla="*/ 106 h 3405"/>
              <a:gd name="T110" fmla="*/ 1298 w 3405"/>
              <a:gd name="T111" fmla="*/ 48 h 3405"/>
              <a:gd name="T112" fmla="*/ 1497 w 3405"/>
              <a:gd name="T113" fmla="*/ 12 h 3405"/>
              <a:gd name="T114" fmla="*/ 1703 w 3405"/>
              <a:gd name="T115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5" h="3405">
                <a:moveTo>
                  <a:pt x="2424" y="900"/>
                </a:moveTo>
                <a:lnTo>
                  <a:pt x="1462" y="1863"/>
                </a:lnTo>
                <a:lnTo>
                  <a:pt x="980" y="1381"/>
                </a:lnTo>
                <a:lnTo>
                  <a:pt x="659" y="1703"/>
                </a:lnTo>
                <a:lnTo>
                  <a:pt x="1462" y="2505"/>
                </a:lnTo>
                <a:lnTo>
                  <a:pt x="2746" y="1222"/>
                </a:lnTo>
                <a:lnTo>
                  <a:pt x="2424" y="900"/>
                </a:lnTo>
                <a:close/>
                <a:moveTo>
                  <a:pt x="1703" y="0"/>
                </a:moveTo>
                <a:lnTo>
                  <a:pt x="1806" y="3"/>
                </a:lnTo>
                <a:lnTo>
                  <a:pt x="1908" y="12"/>
                </a:lnTo>
                <a:lnTo>
                  <a:pt x="2008" y="28"/>
                </a:lnTo>
                <a:lnTo>
                  <a:pt x="2107" y="48"/>
                </a:lnTo>
                <a:lnTo>
                  <a:pt x="2203" y="74"/>
                </a:lnTo>
                <a:lnTo>
                  <a:pt x="2297" y="106"/>
                </a:lnTo>
                <a:lnTo>
                  <a:pt x="2388" y="143"/>
                </a:lnTo>
                <a:lnTo>
                  <a:pt x="2476" y="186"/>
                </a:lnTo>
                <a:lnTo>
                  <a:pt x="2562" y="232"/>
                </a:lnTo>
                <a:lnTo>
                  <a:pt x="2645" y="284"/>
                </a:lnTo>
                <a:lnTo>
                  <a:pt x="2723" y="341"/>
                </a:lnTo>
                <a:lnTo>
                  <a:pt x="2799" y="400"/>
                </a:lnTo>
                <a:lnTo>
                  <a:pt x="2872" y="465"/>
                </a:lnTo>
                <a:lnTo>
                  <a:pt x="2940" y="533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0"/>
                </a:lnTo>
                <a:lnTo>
                  <a:pt x="3173" y="843"/>
                </a:lnTo>
                <a:lnTo>
                  <a:pt x="3219" y="929"/>
                </a:lnTo>
                <a:lnTo>
                  <a:pt x="3262" y="1017"/>
                </a:lnTo>
                <a:lnTo>
                  <a:pt x="3299" y="1108"/>
                </a:lnTo>
                <a:lnTo>
                  <a:pt x="3331" y="1202"/>
                </a:lnTo>
                <a:lnTo>
                  <a:pt x="3357" y="1298"/>
                </a:lnTo>
                <a:lnTo>
                  <a:pt x="3377" y="1397"/>
                </a:lnTo>
                <a:lnTo>
                  <a:pt x="3393" y="1497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8"/>
                </a:lnTo>
                <a:lnTo>
                  <a:pt x="3377" y="2008"/>
                </a:lnTo>
                <a:lnTo>
                  <a:pt x="3357" y="2107"/>
                </a:lnTo>
                <a:lnTo>
                  <a:pt x="3331" y="2203"/>
                </a:lnTo>
                <a:lnTo>
                  <a:pt x="3299" y="2297"/>
                </a:lnTo>
                <a:lnTo>
                  <a:pt x="3262" y="2388"/>
                </a:lnTo>
                <a:lnTo>
                  <a:pt x="3219" y="2476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3"/>
                </a:lnTo>
                <a:lnTo>
                  <a:pt x="3005" y="2799"/>
                </a:lnTo>
                <a:lnTo>
                  <a:pt x="2940" y="2872"/>
                </a:lnTo>
                <a:lnTo>
                  <a:pt x="2872" y="2940"/>
                </a:lnTo>
                <a:lnTo>
                  <a:pt x="2799" y="3005"/>
                </a:lnTo>
                <a:lnTo>
                  <a:pt x="2723" y="3065"/>
                </a:lnTo>
                <a:lnTo>
                  <a:pt x="2645" y="3121"/>
                </a:lnTo>
                <a:lnTo>
                  <a:pt x="2562" y="3173"/>
                </a:lnTo>
                <a:lnTo>
                  <a:pt x="2476" y="3219"/>
                </a:lnTo>
                <a:lnTo>
                  <a:pt x="2388" y="3262"/>
                </a:lnTo>
                <a:lnTo>
                  <a:pt x="2297" y="3299"/>
                </a:lnTo>
                <a:lnTo>
                  <a:pt x="2203" y="3331"/>
                </a:lnTo>
                <a:lnTo>
                  <a:pt x="2107" y="3357"/>
                </a:lnTo>
                <a:lnTo>
                  <a:pt x="2008" y="3377"/>
                </a:lnTo>
                <a:lnTo>
                  <a:pt x="1908" y="3393"/>
                </a:lnTo>
                <a:lnTo>
                  <a:pt x="1806" y="3402"/>
                </a:lnTo>
                <a:lnTo>
                  <a:pt x="1703" y="3405"/>
                </a:lnTo>
                <a:lnTo>
                  <a:pt x="1599" y="3402"/>
                </a:lnTo>
                <a:lnTo>
                  <a:pt x="1497" y="3393"/>
                </a:lnTo>
                <a:lnTo>
                  <a:pt x="1397" y="3377"/>
                </a:lnTo>
                <a:lnTo>
                  <a:pt x="1298" y="3357"/>
                </a:lnTo>
                <a:lnTo>
                  <a:pt x="1202" y="3331"/>
                </a:lnTo>
                <a:lnTo>
                  <a:pt x="1108" y="3299"/>
                </a:lnTo>
                <a:lnTo>
                  <a:pt x="1017" y="3262"/>
                </a:lnTo>
                <a:lnTo>
                  <a:pt x="929" y="3219"/>
                </a:lnTo>
                <a:lnTo>
                  <a:pt x="843" y="3173"/>
                </a:lnTo>
                <a:lnTo>
                  <a:pt x="760" y="3121"/>
                </a:lnTo>
                <a:lnTo>
                  <a:pt x="682" y="3065"/>
                </a:lnTo>
                <a:lnTo>
                  <a:pt x="606" y="3005"/>
                </a:lnTo>
                <a:lnTo>
                  <a:pt x="533" y="2940"/>
                </a:lnTo>
                <a:lnTo>
                  <a:pt x="465" y="2872"/>
                </a:lnTo>
                <a:lnTo>
                  <a:pt x="400" y="2799"/>
                </a:lnTo>
                <a:lnTo>
                  <a:pt x="341" y="2723"/>
                </a:lnTo>
                <a:lnTo>
                  <a:pt x="284" y="2645"/>
                </a:lnTo>
                <a:lnTo>
                  <a:pt x="232" y="2562"/>
                </a:lnTo>
                <a:lnTo>
                  <a:pt x="186" y="2476"/>
                </a:lnTo>
                <a:lnTo>
                  <a:pt x="143" y="2388"/>
                </a:lnTo>
                <a:lnTo>
                  <a:pt x="106" y="2297"/>
                </a:lnTo>
                <a:lnTo>
                  <a:pt x="74" y="2203"/>
                </a:lnTo>
                <a:lnTo>
                  <a:pt x="48" y="2107"/>
                </a:lnTo>
                <a:lnTo>
                  <a:pt x="28" y="2008"/>
                </a:lnTo>
                <a:lnTo>
                  <a:pt x="12" y="1908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7"/>
                </a:lnTo>
                <a:lnTo>
                  <a:pt x="28" y="1397"/>
                </a:lnTo>
                <a:lnTo>
                  <a:pt x="48" y="1298"/>
                </a:lnTo>
                <a:lnTo>
                  <a:pt x="74" y="1202"/>
                </a:lnTo>
                <a:lnTo>
                  <a:pt x="106" y="1108"/>
                </a:lnTo>
                <a:lnTo>
                  <a:pt x="143" y="1017"/>
                </a:lnTo>
                <a:lnTo>
                  <a:pt x="186" y="929"/>
                </a:lnTo>
                <a:lnTo>
                  <a:pt x="232" y="843"/>
                </a:lnTo>
                <a:lnTo>
                  <a:pt x="284" y="760"/>
                </a:lnTo>
                <a:lnTo>
                  <a:pt x="341" y="682"/>
                </a:lnTo>
                <a:lnTo>
                  <a:pt x="400" y="606"/>
                </a:lnTo>
                <a:lnTo>
                  <a:pt x="465" y="533"/>
                </a:lnTo>
                <a:lnTo>
                  <a:pt x="533" y="465"/>
                </a:lnTo>
                <a:lnTo>
                  <a:pt x="606" y="400"/>
                </a:lnTo>
                <a:lnTo>
                  <a:pt x="682" y="341"/>
                </a:lnTo>
                <a:lnTo>
                  <a:pt x="760" y="284"/>
                </a:lnTo>
                <a:lnTo>
                  <a:pt x="843" y="232"/>
                </a:lnTo>
                <a:lnTo>
                  <a:pt x="929" y="186"/>
                </a:lnTo>
                <a:lnTo>
                  <a:pt x="1017" y="143"/>
                </a:lnTo>
                <a:lnTo>
                  <a:pt x="1108" y="106"/>
                </a:lnTo>
                <a:lnTo>
                  <a:pt x="1202" y="74"/>
                </a:lnTo>
                <a:lnTo>
                  <a:pt x="1298" y="48"/>
                </a:lnTo>
                <a:lnTo>
                  <a:pt x="1397" y="28"/>
                </a:lnTo>
                <a:lnTo>
                  <a:pt x="1497" y="12"/>
                </a:lnTo>
                <a:lnTo>
                  <a:pt x="1599" y="3"/>
                </a:lnTo>
                <a:lnTo>
                  <a:pt x="17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6" name="Freeform 6"/>
          <p:cNvSpPr>
            <a:spLocks noEditPoints="1"/>
          </p:cNvSpPr>
          <p:nvPr/>
        </p:nvSpPr>
        <p:spPr bwMode="auto">
          <a:xfrm>
            <a:off x="1471570" y="2727113"/>
            <a:ext cx="526225" cy="586894"/>
          </a:xfrm>
          <a:custGeom>
            <a:avLst/>
            <a:gdLst>
              <a:gd name="T0" fmla="*/ 2085 w 3189"/>
              <a:gd name="T1" fmla="*/ 914 h 3556"/>
              <a:gd name="T2" fmla="*/ 1369 w 3189"/>
              <a:gd name="T3" fmla="*/ 1616 h 3556"/>
              <a:gd name="T4" fmla="*/ 1104 w 3189"/>
              <a:gd name="T5" fmla="*/ 1366 h 3556"/>
              <a:gd name="T6" fmla="*/ 1029 w 3189"/>
              <a:gd name="T7" fmla="*/ 1358 h 3556"/>
              <a:gd name="T8" fmla="*/ 963 w 3189"/>
              <a:gd name="T9" fmla="*/ 1394 h 3556"/>
              <a:gd name="T10" fmla="*/ 860 w 3189"/>
              <a:gd name="T11" fmla="*/ 1511 h 3556"/>
              <a:gd name="T12" fmla="*/ 853 w 3189"/>
              <a:gd name="T13" fmla="*/ 1584 h 3556"/>
              <a:gd name="T14" fmla="*/ 888 w 3189"/>
              <a:gd name="T15" fmla="*/ 1650 h 3556"/>
              <a:gd name="T16" fmla="*/ 1320 w 3189"/>
              <a:gd name="T17" fmla="*/ 2068 h 3556"/>
              <a:gd name="T18" fmla="*/ 1395 w 3189"/>
              <a:gd name="T19" fmla="*/ 2076 h 3556"/>
              <a:gd name="T20" fmla="*/ 1460 w 3189"/>
              <a:gd name="T21" fmla="*/ 2040 h 3556"/>
              <a:gd name="T22" fmla="*/ 2330 w 3189"/>
              <a:gd name="T23" fmla="*/ 1157 h 3556"/>
              <a:gd name="T24" fmla="*/ 2336 w 3189"/>
              <a:gd name="T25" fmla="*/ 1085 h 3556"/>
              <a:gd name="T26" fmla="*/ 2301 w 3189"/>
              <a:gd name="T27" fmla="*/ 1018 h 3556"/>
              <a:gd name="T28" fmla="*/ 2184 w 3189"/>
              <a:gd name="T29" fmla="*/ 914 h 3556"/>
              <a:gd name="T30" fmla="*/ 1595 w 3189"/>
              <a:gd name="T31" fmla="*/ 0 h 3556"/>
              <a:gd name="T32" fmla="*/ 1943 w 3189"/>
              <a:gd name="T33" fmla="*/ 11 h 3556"/>
              <a:gd name="T34" fmla="*/ 2242 w 3189"/>
              <a:gd name="T35" fmla="*/ 39 h 3556"/>
              <a:gd name="T36" fmla="*/ 2493 w 3189"/>
              <a:gd name="T37" fmla="*/ 79 h 3556"/>
              <a:gd name="T38" fmla="*/ 2699 w 3189"/>
              <a:gd name="T39" fmla="*/ 127 h 3556"/>
              <a:gd name="T40" fmla="*/ 2860 w 3189"/>
              <a:gd name="T41" fmla="*/ 175 h 3556"/>
              <a:gd name="T42" fmla="*/ 2978 w 3189"/>
              <a:gd name="T43" fmla="*/ 220 h 3556"/>
              <a:gd name="T44" fmla="*/ 3056 w 3189"/>
              <a:gd name="T45" fmla="*/ 255 h 3556"/>
              <a:gd name="T46" fmla="*/ 3094 w 3189"/>
              <a:gd name="T47" fmla="*/ 275 h 3556"/>
              <a:gd name="T48" fmla="*/ 3142 w 3189"/>
              <a:gd name="T49" fmla="*/ 315 h 3556"/>
              <a:gd name="T50" fmla="*/ 3182 w 3189"/>
              <a:gd name="T51" fmla="*/ 390 h 3556"/>
              <a:gd name="T52" fmla="*/ 3189 w 3189"/>
              <a:gd name="T53" fmla="*/ 455 h 3556"/>
              <a:gd name="T54" fmla="*/ 3184 w 3189"/>
              <a:gd name="T55" fmla="*/ 520 h 3556"/>
              <a:gd name="T56" fmla="*/ 3171 w 3189"/>
              <a:gd name="T57" fmla="*/ 643 h 3556"/>
              <a:gd name="T58" fmla="*/ 3149 w 3189"/>
              <a:gd name="T59" fmla="*/ 819 h 3556"/>
              <a:gd name="T60" fmla="*/ 3110 w 3189"/>
              <a:gd name="T61" fmla="*/ 1037 h 3556"/>
              <a:gd name="T62" fmla="*/ 3053 w 3189"/>
              <a:gd name="T63" fmla="*/ 1292 h 3556"/>
              <a:gd name="T64" fmla="*/ 2975 w 3189"/>
              <a:gd name="T65" fmla="*/ 1574 h 3556"/>
              <a:gd name="T66" fmla="*/ 2811 w 3189"/>
              <a:gd name="T67" fmla="*/ 2026 h 3556"/>
              <a:gd name="T68" fmla="*/ 2610 w 3189"/>
              <a:gd name="T69" fmla="*/ 2444 h 3556"/>
              <a:gd name="T70" fmla="*/ 2377 w 3189"/>
              <a:gd name="T71" fmla="*/ 2816 h 3556"/>
              <a:gd name="T72" fmla="*/ 2112 w 3189"/>
              <a:gd name="T73" fmla="*/ 3145 h 3556"/>
              <a:gd name="T74" fmla="*/ 1817 w 3189"/>
              <a:gd name="T75" fmla="*/ 3431 h 3556"/>
              <a:gd name="T76" fmla="*/ 1656 w 3189"/>
              <a:gd name="T77" fmla="*/ 3546 h 3556"/>
              <a:gd name="T78" fmla="*/ 1564 w 3189"/>
              <a:gd name="T79" fmla="*/ 3554 h 3556"/>
              <a:gd name="T80" fmla="*/ 1478 w 3189"/>
              <a:gd name="T81" fmla="*/ 3516 h 3556"/>
              <a:gd name="T82" fmla="*/ 1172 w 3189"/>
              <a:gd name="T83" fmla="*/ 3245 h 3556"/>
              <a:gd name="T84" fmla="*/ 897 w 3189"/>
              <a:gd name="T85" fmla="*/ 2930 h 3556"/>
              <a:gd name="T86" fmla="*/ 654 w 3189"/>
              <a:gd name="T87" fmla="*/ 2573 h 3556"/>
              <a:gd name="T88" fmla="*/ 441 w 3189"/>
              <a:gd name="T89" fmla="*/ 2170 h 3556"/>
              <a:gd name="T90" fmla="*/ 265 w 3189"/>
              <a:gd name="T91" fmla="*/ 1729 h 3556"/>
              <a:gd name="T92" fmla="*/ 160 w 3189"/>
              <a:gd name="T93" fmla="*/ 1383 h 3556"/>
              <a:gd name="T94" fmla="*/ 96 w 3189"/>
              <a:gd name="T95" fmla="*/ 1119 h 3556"/>
              <a:gd name="T96" fmla="*/ 52 w 3189"/>
              <a:gd name="T97" fmla="*/ 887 h 3556"/>
              <a:gd name="T98" fmla="*/ 24 w 3189"/>
              <a:gd name="T99" fmla="*/ 696 h 3556"/>
              <a:gd name="T100" fmla="*/ 8 w 3189"/>
              <a:gd name="T101" fmla="*/ 555 h 3556"/>
              <a:gd name="T102" fmla="*/ 1 w 3189"/>
              <a:gd name="T103" fmla="*/ 469 h 3556"/>
              <a:gd name="T104" fmla="*/ 1 w 3189"/>
              <a:gd name="T105" fmla="*/ 419 h 3556"/>
              <a:gd name="T106" fmla="*/ 29 w 3189"/>
              <a:gd name="T107" fmla="*/ 339 h 3556"/>
              <a:gd name="T108" fmla="*/ 91 w 3189"/>
              <a:gd name="T109" fmla="*/ 278 h 3556"/>
              <a:gd name="T110" fmla="*/ 117 w 3189"/>
              <a:gd name="T111" fmla="*/ 264 h 3556"/>
              <a:gd name="T112" fmla="*/ 181 w 3189"/>
              <a:gd name="T113" fmla="*/ 233 h 3556"/>
              <a:gd name="T114" fmla="*/ 286 w 3189"/>
              <a:gd name="T115" fmla="*/ 190 h 3556"/>
              <a:gd name="T116" fmla="*/ 433 w 3189"/>
              <a:gd name="T117" fmla="*/ 143 h 3556"/>
              <a:gd name="T118" fmla="*/ 623 w 3189"/>
              <a:gd name="T119" fmla="*/ 94 h 3556"/>
              <a:gd name="T120" fmla="*/ 858 w 3189"/>
              <a:gd name="T121" fmla="*/ 51 h 3556"/>
              <a:gd name="T122" fmla="*/ 1142 w 3189"/>
              <a:gd name="T123" fmla="*/ 18 h 3556"/>
              <a:gd name="T124" fmla="*/ 1473 w 3189"/>
              <a:gd name="T125" fmla="*/ 1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89" h="3556">
                <a:moveTo>
                  <a:pt x="2135" y="904"/>
                </a:moveTo>
                <a:lnTo>
                  <a:pt x="2109" y="907"/>
                </a:lnTo>
                <a:lnTo>
                  <a:pt x="2085" y="914"/>
                </a:lnTo>
                <a:lnTo>
                  <a:pt x="2063" y="926"/>
                </a:lnTo>
                <a:lnTo>
                  <a:pt x="2043" y="942"/>
                </a:lnTo>
                <a:lnTo>
                  <a:pt x="1369" y="1616"/>
                </a:lnTo>
                <a:lnTo>
                  <a:pt x="1145" y="1394"/>
                </a:lnTo>
                <a:lnTo>
                  <a:pt x="1125" y="1378"/>
                </a:lnTo>
                <a:lnTo>
                  <a:pt x="1104" y="1366"/>
                </a:lnTo>
                <a:lnTo>
                  <a:pt x="1080" y="1358"/>
                </a:lnTo>
                <a:lnTo>
                  <a:pt x="1054" y="1356"/>
                </a:lnTo>
                <a:lnTo>
                  <a:pt x="1029" y="1358"/>
                </a:lnTo>
                <a:lnTo>
                  <a:pt x="1005" y="1366"/>
                </a:lnTo>
                <a:lnTo>
                  <a:pt x="982" y="1378"/>
                </a:lnTo>
                <a:lnTo>
                  <a:pt x="963" y="1394"/>
                </a:lnTo>
                <a:lnTo>
                  <a:pt x="888" y="1468"/>
                </a:lnTo>
                <a:lnTo>
                  <a:pt x="872" y="1489"/>
                </a:lnTo>
                <a:lnTo>
                  <a:pt x="860" y="1511"/>
                </a:lnTo>
                <a:lnTo>
                  <a:pt x="853" y="1534"/>
                </a:lnTo>
                <a:lnTo>
                  <a:pt x="850" y="1559"/>
                </a:lnTo>
                <a:lnTo>
                  <a:pt x="853" y="1584"/>
                </a:lnTo>
                <a:lnTo>
                  <a:pt x="860" y="1608"/>
                </a:lnTo>
                <a:lnTo>
                  <a:pt x="872" y="1631"/>
                </a:lnTo>
                <a:lnTo>
                  <a:pt x="888" y="1650"/>
                </a:lnTo>
                <a:lnTo>
                  <a:pt x="1278" y="2040"/>
                </a:lnTo>
                <a:lnTo>
                  <a:pt x="1297" y="2057"/>
                </a:lnTo>
                <a:lnTo>
                  <a:pt x="1320" y="2068"/>
                </a:lnTo>
                <a:lnTo>
                  <a:pt x="1344" y="2076"/>
                </a:lnTo>
                <a:lnTo>
                  <a:pt x="1369" y="2078"/>
                </a:lnTo>
                <a:lnTo>
                  <a:pt x="1395" y="2076"/>
                </a:lnTo>
                <a:lnTo>
                  <a:pt x="1419" y="2068"/>
                </a:lnTo>
                <a:lnTo>
                  <a:pt x="1440" y="2057"/>
                </a:lnTo>
                <a:lnTo>
                  <a:pt x="1460" y="2040"/>
                </a:lnTo>
                <a:lnTo>
                  <a:pt x="2301" y="1200"/>
                </a:lnTo>
                <a:lnTo>
                  <a:pt x="2318" y="1180"/>
                </a:lnTo>
                <a:lnTo>
                  <a:pt x="2330" y="1157"/>
                </a:lnTo>
                <a:lnTo>
                  <a:pt x="2336" y="1133"/>
                </a:lnTo>
                <a:lnTo>
                  <a:pt x="2338" y="1109"/>
                </a:lnTo>
                <a:lnTo>
                  <a:pt x="2336" y="1085"/>
                </a:lnTo>
                <a:lnTo>
                  <a:pt x="2330" y="1061"/>
                </a:lnTo>
                <a:lnTo>
                  <a:pt x="2318" y="1038"/>
                </a:lnTo>
                <a:lnTo>
                  <a:pt x="2301" y="1018"/>
                </a:lnTo>
                <a:lnTo>
                  <a:pt x="2226" y="942"/>
                </a:lnTo>
                <a:lnTo>
                  <a:pt x="2206" y="926"/>
                </a:lnTo>
                <a:lnTo>
                  <a:pt x="2184" y="914"/>
                </a:lnTo>
                <a:lnTo>
                  <a:pt x="2160" y="907"/>
                </a:lnTo>
                <a:lnTo>
                  <a:pt x="2135" y="904"/>
                </a:lnTo>
                <a:close/>
                <a:moveTo>
                  <a:pt x="1595" y="0"/>
                </a:moveTo>
                <a:lnTo>
                  <a:pt x="1716" y="1"/>
                </a:lnTo>
                <a:lnTo>
                  <a:pt x="1832" y="4"/>
                </a:lnTo>
                <a:lnTo>
                  <a:pt x="1943" y="11"/>
                </a:lnTo>
                <a:lnTo>
                  <a:pt x="2048" y="18"/>
                </a:lnTo>
                <a:lnTo>
                  <a:pt x="2148" y="28"/>
                </a:lnTo>
                <a:lnTo>
                  <a:pt x="2242" y="39"/>
                </a:lnTo>
                <a:lnTo>
                  <a:pt x="2331" y="51"/>
                </a:lnTo>
                <a:lnTo>
                  <a:pt x="2414" y="65"/>
                </a:lnTo>
                <a:lnTo>
                  <a:pt x="2493" y="79"/>
                </a:lnTo>
                <a:lnTo>
                  <a:pt x="2567" y="94"/>
                </a:lnTo>
                <a:lnTo>
                  <a:pt x="2635" y="110"/>
                </a:lnTo>
                <a:lnTo>
                  <a:pt x="2699" y="127"/>
                </a:lnTo>
                <a:lnTo>
                  <a:pt x="2757" y="143"/>
                </a:lnTo>
                <a:lnTo>
                  <a:pt x="2811" y="159"/>
                </a:lnTo>
                <a:lnTo>
                  <a:pt x="2860" y="175"/>
                </a:lnTo>
                <a:lnTo>
                  <a:pt x="2904" y="190"/>
                </a:lnTo>
                <a:lnTo>
                  <a:pt x="2943" y="206"/>
                </a:lnTo>
                <a:lnTo>
                  <a:pt x="2978" y="220"/>
                </a:lnTo>
                <a:lnTo>
                  <a:pt x="3008" y="233"/>
                </a:lnTo>
                <a:lnTo>
                  <a:pt x="3034" y="244"/>
                </a:lnTo>
                <a:lnTo>
                  <a:pt x="3056" y="255"/>
                </a:lnTo>
                <a:lnTo>
                  <a:pt x="3073" y="264"/>
                </a:lnTo>
                <a:lnTo>
                  <a:pt x="3086" y="270"/>
                </a:lnTo>
                <a:lnTo>
                  <a:pt x="3094" y="275"/>
                </a:lnTo>
                <a:lnTo>
                  <a:pt x="3098" y="278"/>
                </a:lnTo>
                <a:lnTo>
                  <a:pt x="3122" y="295"/>
                </a:lnTo>
                <a:lnTo>
                  <a:pt x="3142" y="315"/>
                </a:lnTo>
                <a:lnTo>
                  <a:pt x="3160" y="339"/>
                </a:lnTo>
                <a:lnTo>
                  <a:pt x="3174" y="363"/>
                </a:lnTo>
                <a:lnTo>
                  <a:pt x="3182" y="390"/>
                </a:lnTo>
                <a:lnTo>
                  <a:pt x="3188" y="419"/>
                </a:lnTo>
                <a:lnTo>
                  <a:pt x="3189" y="448"/>
                </a:lnTo>
                <a:lnTo>
                  <a:pt x="3189" y="455"/>
                </a:lnTo>
                <a:lnTo>
                  <a:pt x="3188" y="469"/>
                </a:lnTo>
                <a:lnTo>
                  <a:pt x="3187" y="491"/>
                </a:lnTo>
                <a:lnTo>
                  <a:pt x="3184" y="520"/>
                </a:lnTo>
                <a:lnTo>
                  <a:pt x="3181" y="555"/>
                </a:lnTo>
                <a:lnTo>
                  <a:pt x="3177" y="596"/>
                </a:lnTo>
                <a:lnTo>
                  <a:pt x="3171" y="643"/>
                </a:lnTo>
                <a:lnTo>
                  <a:pt x="3165" y="696"/>
                </a:lnTo>
                <a:lnTo>
                  <a:pt x="3157" y="755"/>
                </a:lnTo>
                <a:lnTo>
                  <a:pt x="3149" y="819"/>
                </a:lnTo>
                <a:lnTo>
                  <a:pt x="3137" y="887"/>
                </a:lnTo>
                <a:lnTo>
                  <a:pt x="3125" y="960"/>
                </a:lnTo>
                <a:lnTo>
                  <a:pt x="3110" y="1037"/>
                </a:lnTo>
                <a:lnTo>
                  <a:pt x="3094" y="1119"/>
                </a:lnTo>
                <a:lnTo>
                  <a:pt x="3074" y="1203"/>
                </a:lnTo>
                <a:lnTo>
                  <a:pt x="3053" y="1292"/>
                </a:lnTo>
                <a:lnTo>
                  <a:pt x="3030" y="1383"/>
                </a:lnTo>
                <a:lnTo>
                  <a:pt x="3004" y="1477"/>
                </a:lnTo>
                <a:lnTo>
                  <a:pt x="2975" y="1574"/>
                </a:lnTo>
                <a:lnTo>
                  <a:pt x="2925" y="1729"/>
                </a:lnTo>
                <a:lnTo>
                  <a:pt x="2870" y="1879"/>
                </a:lnTo>
                <a:lnTo>
                  <a:pt x="2811" y="2026"/>
                </a:lnTo>
                <a:lnTo>
                  <a:pt x="2748" y="2170"/>
                </a:lnTo>
                <a:lnTo>
                  <a:pt x="2681" y="2308"/>
                </a:lnTo>
                <a:lnTo>
                  <a:pt x="2610" y="2444"/>
                </a:lnTo>
                <a:lnTo>
                  <a:pt x="2535" y="2573"/>
                </a:lnTo>
                <a:lnTo>
                  <a:pt x="2458" y="2697"/>
                </a:lnTo>
                <a:lnTo>
                  <a:pt x="2377" y="2816"/>
                </a:lnTo>
                <a:lnTo>
                  <a:pt x="2293" y="2930"/>
                </a:lnTo>
                <a:lnTo>
                  <a:pt x="2204" y="3039"/>
                </a:lnTo>
                <a:lnTo>
                  <a:pt x="2112" y="3145"/>
                </a:lnTo>
                <a:lnTo>
                  <a:pt x="2017" y="3245"/>
                </a:lnTo>
                <a:lnTo>
                  <a:pt x="1918" y="3340"/>
                </a:lnTo>
                <a:lnTo>
                  <a:pt x="1817" y="3431"/>
                </a:lnTo>
                <a:lnTo>
                  <a:pt x="1712" y="3516"/>
                </a:lnTo>
                <a:lnTo>
                  <a:pt x="1685" y="3533"/>
                </a:lnTo>
                <a:lnTo>
                  <a:pt x="1656" y="3546"/>
                </a:lnTo>
                <a:lnTo>
                  <a:pt x="1625" y="3554"/>
                </a:lnTo>
                <a:lnTo>
                  <a:pt x="1595" y="3556"/>
                </a:lnTo>
                <a:lnTo>
                  <a:pt x="1564" y="3554"/>
                </a:lnTo>
                <a:lnTo>
                  <a:pt x="1533" y="3546"/>
                </a:lnTo>
                <a:lnTo>
                  <a:pt x="1505" y="3533"/>
                </a:lnTo>
                <a:lnTo>
                  <a:pt x="1478" y="3516"/>
                </a:lnTo>
                <a:lnTo>
                  <a:pt x="1373" y="3431"/>
                </a:lnTo>
                <a:lnTo>
                  <a:pt x="1270" y="3340"/>
                </a:lnTo>
                <a:lnTo>
                  <a:pt x="1172" y="3245"/>
                </a:lnTo>
                <a:lnTo>
                  <a:pt x="1077" y="3145"/>
                </a:lnTo>
                <a:lnTo>
                  <a:pt x="986" y="3039"/>
                </a:lnTo>
                <a:lnTo>
                  <a:pt x="897" y="2930"/>
                </a:lnTo>
                <a:lnTo>
                  <a:pt x="813" y="2816"/>
                </a:lnTo>
                <a:lnTo>
                  <a:pt x="731" y="2697"/>
                </a:lnTo>
                <a:lnTo>
                  <a:pt x="654" y="2573"/>
                </a:lnTo>
                <a:lnTo>
                  <a:pt x="579" y="2444"/>
                </a:lnTo>
                <a:lnTo>
                  <a:pt x="509" y="2308"/>
                </a:lnTo>
                <a:lnTo>
                  <a:pt x="441" y="2170"/>
                </a:lnTo>
                <a:lnTo>
                  <a:pt x="378" y="2026"/>
                </a:lnTo>
                <a:lnTo>
                  <a:pt x="319" y="1879"/>
                </a:lnTo>
                <a:lnTo>
                  <a:pt x="265" y="1729"/>
                </a:lnTo>
                <a:lnTo>
                  <a:pt x="214" y="1574"/>
                </a:lnTo>
                <a:lnTo>
                  <a:pt x="186" y="1477"/>
                </a:lnTo>
                <a:lnTo>
                  <a:pt x="160" y="1383"/>
                </a:lnTo>
                <a:lnTo>
                  <a:pt x="136" y="1292"/>
                </a:lnTo>
                <a:lnTo>
                  <a:pt x="115" y="1203"/>
                </a:lnTo>
                <a:lnTo>
                  <a:pt x="96" y="1119"/>
                </a:lnTo>
                <a:lnTo>
                  <a:pt x="79" y="1037"/>
                </a:lnTo>
                <a:lnTo>
                  <a:pt x="65" y="960"/>
                </a:lnTo>
                <a:lnTo>
                  <a:pt x="52" y="887"/>
                </a:lnTo>
                <a:lnTo>
                  <a:pt x="41" y="819"/>
                </a:lnTo>
                <a:lnTo>
                  <a:pt x="31" y="755"/>
                </a:lnTo>
                <a:lnTo>
                  <a:pt x="24" y="696"/>
                </a:lnTo>
                <a:lnTo>
                  <a:pt x="17" y="643"/>
                </a:lnTo>
                <a:lnTo>
                  <a:pt x="12" y="596"/>
                </a:lnTo>
                <a:lnTo>
                  <a:pt x="8" y="555"/>
                </a:lnTo>
                <a:lnTo>
                  <a:pt x="5" y="520"/>
                </a:lnTo>
                <a:lnTo>
                  <a:pt x="3" y="491"/>
                </a:lnTo>
                <a:lnTo>
                  <a:pt x="1" y="469"/>
                </a:lnTo>
                <a:lnTo>
                  <a:pt x="0" y="455"/>
                </a:lnTo>
                <a:lnTo>
                  <a:pt x="0" y="448"/>
                </a:lnTo>
                <a:lnTo>
                  <a:pt x="1" y="419"/>
                </a:lnTo>
                <a:lnTo>
                  <a:pt x="6" y="390"/>
                </a:lnTo>
                <a:lnTo>
                  <a:pt x="16" y="363"/>
                </a:lnTo>
                <a:lnTo>
                  <a:pt x="29" y="339"/>
                </a:lnTo>
                <a:lnTo>
                  <a:pt x="47" y="315"/>
                </a:lnTo>
                <a:lnTo>
                  <a:pt x="67" y="295"/>
                </a:lnTo>
                <a:lnTo>
                  <a:pt x="91" y="278"/>
                </a:lnTo>
                <a:lnTo>
                  <a:pt x="95" y="275"/>
                </a:lnTo>
                <a:lnTo>
                  <a:pt x="104" y="270"/>
                </a:lnTo>
                <a:lnTo>
                  <a:pt x="117" y="264"/>
                </a:lnTo>
                <a:lnTo>
                  <a:pt x="133" y="255"/>
                </a:lnTo>
                <a:lnTo>
                  <a:pt x="155" y="244"/>
                </a:lnTo>
                <a:lnTo>
                  <a:pt x="181" y="233"/>
                </a:lnTo>
                <a:lnTo>
                  <a:pt x="211" y="220"/>
                </a:lnTo>
                <a:lnTo>
                  <a:pt x="246" y="206"/>
                </a:lnTo>
                <a:lnTo>
                  <a:pt x="286" y="190"/>
                </a:lnTo>
                <a:lnTo>
                  <a:pt x="330" y="175"/>
                </a:lnTo>
                <a:lnTo>
                  <a:pt x="379" y="159"/>
                </a:lnTo>
                <a:lnTo>
                  <a:pt x="433" y="143"/>
                </a:lnTo>
                <a:lnTo>
                  <a:pt x="491" y="127"/>
                </a:lnTo>
                <a:lnTo>
                  <a:pt x="554" y="110"/>
                </a:lnTo>
                <a:lnTo>
                  <a:pt x="623" y="94"/>
                </a:lnTo>
                <a:lnTo>
                  <a:pt x="696" y="79"/>
                </a:lnTo>
                <a:lnTo>
                  <a:pt x="775" y="65"/>
                </a:lnTo>
                <a:lnTo>
                  <a:pt x="858" y="51"/>
                </a:lnTo>
                <a:lnTo>
                  <a:pt x="948" y="39"/>
                </a:lnTo>
                <a:lnTo>
                  <a:pt x="1042" y="28"/>
                </a:lnTo>
                <a:lnTo>
                  <a:pt x="1142" y="18"/>
                </a:lnTo>
                <a:lnTo>
                  <a:pt x="1247" y="11"/>
                </a:lnTo>
                <a:lnTo>
                  <a:pt x="1357" y="4"/>
                </a:lnTo>
                <a:lnTo>
                  <a:pt x="1473" y="1"/>
                </a:lnTo>
                <a:lnTo>
                  <a:pt x="159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7" name="TextBox 46"/>
          <p:cNvSpPr txBox="1"/>
          <p:nvPr/>
        </p:nvSpPr>
        <p:spPr>
          <a:xfrm>
            <a:off x="1136072" y="219574"/>
            <a:ext cx="9795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latin typeface="Roboto Bk" pitchFamily="2" charset="0"/>
                <a:ea typeface="Roboto Bk" pitchFamily="2" charset="0"/>
              </a:rPr>
              <a:t>HEADING</a:t>
            </a:r>
            <a:endParaRPr lang="en-US" sz="4000" b="1" dirty="0">
              <a:solidFill>
                <a:schemeClr val="accent3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5017" y="817565"/>
            <a:ext cx="1076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accent1"/>
                </a:solidFill>
                <a:latin typeface="Calibri" pitchFamily="34" charset="0"/>
              </a:rPr>
              <a:t>Edit this text</a:t>
            </a:r>
            <a:endParaRPr lang="en-US" sz="1800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721" y="6785328"/>
            <a:ext cx="12192001" cy="94443"/>
            <a:chOff x="-2" y="6777625"/>
            <a:chExt cx="12192001" cy="94443"/>
          </a:xfrm>
        </p:grpSpPr>
        <p:sp>
          <p:nvSpPr>
            <p:cNvPr id="4" name="Rectangle 3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V="1">
            <a:off x="5196123" y="1269313"/>
            <a:ext cx="1670277" cy="74796"/>
            <a:chOff x="-2" y="6777625"/>
            <a:chExt cx="12192001" cy="94443"/>
          </a:xfrm>
        </p:grpSpPr>
        <p:sp>
          <p:nvSpPr>
            <p:cNvPr id="16" name="Rectangle 15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23" name="Slide Number Placeholder 10"/>
          <p:cNvSpPr txBox="1">
            <a:spLocks/>
          </p:cNvSpPr>
          <p:nvPr/>
        </p:nvSpPr>
        <p:spPr>
          <a:xfrm>
            <a:off x="11568017" y="269024"/>
            <a:ext cx="353943" cy="261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74DE4-D6E9-4419-BBC5-6C621C4D6CB0}" type="slidenum">
              <a:rPr lang="en-US" sz="1050" smtClean="0">
                <a:solidFill>
                  <a:schemeClr val="bg1"/>
                </a:solidFill>
                <a:latin typeface="Calibri" pitchFamily="34" charset="0"/>
              </a:rPr>
              <a:pPr algn="ctr"/>
              <a:t>6</a:t>
            </a:fld>
            <a:endParaRPr lang="en-US" sz="105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11151" y="1900435"/>
            <a:ext cx="4072601" cy="4877874"/>
            <a:chOff x="3626145" y="1544560"/>
            <a:chExt cx="4357608" cy="5219235"/>
          </a:xfrm>
        </p:grpSpPr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4737873" y="3339915"/>
              <a:ext cx="1919742" cy="3423880"/>
            </a:xfrm>
            <a:custGeom>
              <a:avLst/>
              <a:gdLst>
                <a:gd name="T0" fmla="*/ 470 w 588"/>
                <a:gd name="T1" fmla="*/ 274 h 1010"/>
                <a:gd name="T2" fmla="*/ 543 w 588"/>
                <a:gd name="T3" fmla="*/ 164 h 1010"/>
                <a:gd name="T4" fmla="*/ 588 w 588"/>
                <a:gd name="T5" fmla="*/ 13 h 1010"/>
                <a:gd name="T6" fmla="*/ 580 w 588"/>
                <a:gd name="T7" fmla="*/ 9 h 1010"/>
                <a:gd name="T8" fmla="*/ 531 w 588"/>
                <a:gd name="T9" fmla="*/ 143 h 1010"/>
                <a:gd name="T10" fmla="*/ 456 w 588"/>
                <a:gd name="T11" fmla="*/ 237 h 1010"/>
                <a:gd name="T12" fmla="*/ 454 w 588"/>
                <a:gd name="T13" fmla="*/ 238 h 1010"/>
                <a:gd name="T14" fmla="*/ 310 w 588"/>
                <a:gd name="T15" fmla="*/ 0 h 1010"/>
                <a:gd name="T16" fmla="*/ 272 w 588"/>
                <a:gd name="T17" fmla="*/ 25 h 1010"/>
                <a:gd name="T18" fmla="*/ 401 w 588"/>
                <a:gd name="T19" fmla="*/ 434 h 1010"/>
                <a:gd name="T20" fmla="*/ 234 w 588"/>
                <a:gd name="T21" fmla="*/ 365 h 1010"/>
                <a:gd name="T22" fmla="*/ 106 w 588"/>
                <a:gd name="T23" fmla="*/ 257 h 1010"/>
                <a:gd name="T24" fmla="*/ 12 w 588"/>
                <a:gd name="T25" fmla="*/ 95 h 1010"/>
                <a:gd name="T26" fmla="*/ 0 w 588"/>
                <a:gd name="T27" fmla="*/ 101 h 1010"/>
                <a:gd name="T28" fmla="*/ 90 w 588"/>
                <a:gd name="T29" fmla="*/ 284 h 1010"/>
                <a:gd name="T30" fmla="*/ 218 w 588"/>
                <a:gd name="T31" fmla="*/ 413 h 1010"/>
                <a:gd name="T32" fmla="*/ 406 w 588"/>
                <a:gd name="T33" fmla="*/ 511 h 1010"/>
                <a:gd name="T34" fmla="*/ 331 w 588"/>
                <a:gd name="T35" fmla="*/ 1010 h 1010"/>
                <a:gd name="T36" fmla="*/ 557 w 588"/>
                <a:gd name="T37" fmla="*/ 1010 h 1010"/>
                <a:gd name="T38" fmla="*/ 546 w 588"/>
                <a:gd name="T39" fmla="*/ 509 h 1010"/>
                <a:gd name="T40" fmla="*/ 470 w 588"/>
                <a:gd name="T41" fmla="*/ 274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8" h="1010">
                  <a:moveTo>
                    <a:pt x="470" y="274"/>
                  </a:moveTo>
                  <a:cubicBezTo>
                    <a:pt x="498" y="243"/>
                    <a:pt x="523" y="207"/>
                    <a:pt x="543" y="164"/>
                  </a:cubicBezTo>
                  <a:cubicBezTo>
                    <a:pt x="564" y="120"/>
                    <a:pt x="581" y="71"/>
                    <a:pt x="588" y="13"/>
                  </a:cubicBezTo>
                  <a:cubicBezTo>
                    <a:pt x="580" y="9"/>
                    <a:pt x="580" y="9"/>
                    <a:pt x="580" y="9"/>
                  </a:cubicBezTo>
                  <a:cubicBezTo>
                    <a:pt x="571" y="60"/>
                    <a:pt x="552" y="106"/>
                    <a:pt x="531" y="143"/>
                  </a:cubicBezTo>
                  <a:cubicBezTo>
                    <a:pt x="509" y="181"/>
                    <a:pt x="483" y="212"/>
                    <a:pt x="456" y="237"/>
                  </a:cubicBezTo>
                  <a:cubicBezTo>
                    <a:pt x="455" y="238"/>
                    <a:pt x="455" y="238"/>
                    <a:pt x="454" y="238"/>
                  </a:cubicBezTo>
                  <a:cubicBezTo>
                    <a:pt x="415" y="153"/>
                    <a:pt x="366" y="73"/>
                    <a:pt x="310" y="0"/>
                  </a:cubicBezTo>
                  <a:cubicBezTo>
                    <a:pt x="272" y="25"/>
                    <a:pt x="272" y="25"/>
                    <a:pt x="272" y="25"/>
                  </a:cubicBezTo>
                  <a:cubicBezTo>
                    <a:pt x="346" y="158"/>
                    <a:pt x="386" y="295"/>
                    <a:pt x="401" y="434"/>
                  </a:cubicBezTo>
                  <a:cubicBezTo>
                    <a:pt x="344" y="419"/>
                    <a:pt x="287" y="397"/>
                    <a:pt x="234" y="365"/>
                  </a:cubicBezTo>
                  <a:cubicBezTo>
                    <a:pt x="188" y="337"/>
                    <a:pt x="145" y="301"/>
                    <a:pt x="106" y="257"/>
                  </a:cubicBezTo>
                  <a:cubicBezTo>
                    <a:pt x="68" y="212"/>
                    <a:pt x="32" y="157"/>
                    <a:pt x="12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8" y="172"/>
                    <a:pt x="52" y="232"/>
                    <a:pt x="90" y="284"/>
                  </a:cubicBezTo>
                  <a:cubicBezTo>
                    <a:pt x="128" y="335"/>
                    <a:pt x="172" y="378"/>
                    <a:pt x="218" y="413"/>
                  </a:cubicBezTo>
                  <a:cubicBezTo>
                    <a:pt x="278" y="457"/>
                    <a:pt x="341" y="489"/>
                    <a:pt x="406" y="511"/>
                  </a:cubicBezTo>
                  <a:cubicBezTo>
                    <a:pt x="412" y="679"/>
                    <a:pt x="383" y="847"/>
                    <a:pt x="331" y="1010"/>
                  </a:cubicBezTo>
                  <a:cubicBezTo>
                    <a:pt x="557" y="1010"/>
                    <a:pt x="557" y="1010"/>
                    <a:pt x="557" y="1010"/>
                  </a:cubicBezTo>
                  <a:cubicBezTo>
                    <a:pt x="583" y="820"/>
                    <a:pt x="587" y="695"/>
                    <a:pt x="546" y="509"/>
                  </a:cubicBezTo>
                  <a:cubicBezTo>
                    <a:pt x="528" y="428"/>
                    <a:pt x="503" y="349"/>
                    <a:pt x="470" y="274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626145" y="1544560"/>
              <a:ext cx="4357608" cy="4074633"/>
              <a:chOff x="7195820" y="1642733"/>
              <a:chExt cx="4357608" cy="4074633"/>
            </a:xfrm>
          </p:grpSpPr>
          <p:sp>
            <p:nvSpPr>
              <p:cNvPr id="53" name="Freeform 6"/>
              <p:cNvSpPr>
                <a:spLocks/>
              </p:cNvSpPr>
              <p:nvPr/>
            </p:nvSpPr>
            <p:spPr bwMode="auto">
              <a:xfrm>
                <a:off x="10489353" y="31134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>
                <a:off x="7195820" y="3588525"/>
                <a:ext cx="691627" cy="584906"/>
              </a:xfrm>
              <a:custGeom>
                <a:avLst/>
                <a:gdLst>
                  <a:gd name="T0" fmla="*/ 280 w 280"/>
                  <a:gd name="T1" fmla="*/ 27 h 228"/>
                  <a:gd name="T2" fmla="*/ 247 w 280"/>
                  <a:gd name="T3" fmla="*/ 36 h 228"/>
                  <a:gd name="T4" fmla="*/ 272 w 280"/>
                  <a:gd name="T5" fmla="*/ 5 h 228"/>
                  <a:gd name="T6" fmla="*/ 236 w 280"/>
                  <a:gd name="T7" fmla="*/ 19 h 228"/>
                  <a:gd name="T8" fmla="*/ 194 w 280"/>
                  <a:gd name="T9" fmla="*/ 0 h 228"/>
                  <a:gd name="T10" fmla="*/ 136 w 280"/>
                  <a:gd name="T11" fmla="*/ 58 h 228"/>
                  <a:gd name="T12" fmla="*/ 138 w 280"/>
                  <a:gd name="T13" fmla="*/ 71 h 228"/>
                  <a:gd name="T14" fmla="*/ 19 w 280"/>
                  <a:gd name="T15" fmla="*/ 11 h 228"/>
                  <a:gd name="T16" fmla="*/ 12 w 280"/>
                  <a:gd name="T17" fmla="*/ 40 h 228"/>
                  <a:gd name="T18" fmla="*/ 37 w 280"/>
                  <a:gd name="T19" fmla="*/ 88 h 228"/>
                  <a:gd name="T20" fmla="*/ 11 w 280"/>
                  <a:gd name="T21" fmla="*/ 80 h 228"/>
                  <a:gd name="T22" fmla="*/ 11 w 280"/>
                  <a:gd name="T23" fmla="*/ 81 h 228"/>
                  <a:gd name="T24" fmla="*/ 57 w 280"/>
                  <a:gd name="T25" fmla="*/ 138 h 228"/>
                  <a:gd name="T26" fmla="*/ 42 w 280"/>
                  <a:gd name="T27" fmla="*/ 140 h 228"/>
                  <a:gd name="T28" fmla="*/ 31 w 280"/>
                  <a:gd name="T29" fmla="*/ 139 h 228"/>
                  <a:gd name="T30" fmla="*/ 85 w 280"/>
                  <a:gd name="T31" fmla="*/ 178 h 228"/>
                  <a:gd name="T32" fmla="*/ 14 w 280"/>
                  <a:gd name="T33" fmla="*/ 203 h 228"/>
                  <a:gd name="T34" fmla="*/ 0 w 280"/>
                  <a:gd name="T35" fmla="*/ 202 h 228"/>
                  <a:gd name="T36" fmla="*/ 88 w 280"/>
                  <a:gd name="T37" fmla="*/ 228 h 228"/>
                  <a:gd name="T38" fmla="*/ 251 w 280"/>
                  <a:gd name="T39" fmla="*/ 65 h 228"/>
                  <a:gd name="T40" fmla="*/ 251 w 280"/>
                  <a:gd name="T41" fmla="*/ 57 h 228"/>
                  <a:gd name="T42" fmla="*/ 280 w 280"/>
                  <a:gd name="T43" fmla="*/ 2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28">
                    <a:moveTo>
                      <a:pt x="280" y="27"/>
                    </a:moveTo>
                    <a:cubicBezTo>
                      <a:pt x="270" y="32"/>
                      <a:pt x="259" y="35"/>
                      <a:pt x="247" y="36"/>
                    </a:cubicBezTo>
                    <a:cubicBezTo>
                      <a:pt x="259" y="29"/>
                      <a:pt x="268" y="18"/>
                      <a:pt x="272" y="5"/>
                    </a:cubicBezTo>
                    <a:cubicBezTo>
                      <a:pt x="261" y="11"/>
                      <a:pt x="249" y="16"/>
                      <a:pt x="236" y="19"/>
                    </a:cubicBezTo>
                    <a:cubicBezTo>
                      <a:pt x="225" y="7"/>
                      <a:pt x="210" y="0"/>
                      <a:pt x="194" y="0"/>
                    </a:cubicBezTo>
                    <a:cubicBezTo>
                      <a:pt x="162" y="0"/>
                      <a:pt x="136" y="26"/>
                      <a:pt x="136" y="58"/>
                    </a:cubicBezTo>
                    <a:cubicBezTo>
                      <a:pt x="136" y="62"/>
                      <a:pt x="137" y="67"/>
                      <a:pt x="138" y="71"/>
                    </a:cubicBezTo>
                    <a:cubicBezTo>
                      <a:pt x="90" y="69"/>
                      <a:pt x="48" y="46"/>
                      <a:pt x="19" y="11"/>
                    </a:cubicBezTo>
                    <a:cubicBezTo>
                      <a:pt x="14" y="19"/>
                      <a:pt x="12" y="29"/>
                      <a:pt x="12" y="40"/>
                    </a:cubicBezTo>
                    <a:cubicBezTo>
                      <a:pt x="12" y="60"/>
                      <a:pt x="22" y="77"/>
                      <a:pt x="37" y="88"/>
                    </a:cubicBezTo>
                    <a:cubicBezTo>
                      <a:pt x="28" y="87"/>
                      <a:pt x="19" y="85"/>
                      <a:pt x="11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1" y="109"/>
                      <a:pt x="31" y="132"/>
                      <a:pt x="57" y="138"/>
                    </a:cubicBezTo>
                    <a:cubicBezTo>
                      <a:pt x="52" y="139"/>
                      <a:pt x="47" y="140"/>
                      <a:pt x="42" y="140"/>
                    </a:cubicBezTo>
                    <a:cubicBezTo>
                      <a:pt x="38" y="140"/>
                      <a:pt x="35" y="139"/>
                      <a:pt x="31" y="139"/>
                    </a:cubicBezTo>
                    <a:cubicBezTo>
                      <a:pt x="39" y="161"/>
                      <a:pt x="60" y="178"/>
                      <a:pt x="85" y="178"/>
                    </a:cubicBezTo>
                    <a:cubicBezTo>
                      <a:pt x="65" y="194"/>
                      <a:pt x="40" y="203"/>
                      <a:pt x="14" y="203"/>
                    </a:cubicBezTo>
                    <a:cubicBezTo>
                      <a:pt x="9" y="203"/>
                      <a:pt x="4" y="203"/>
                      <a:pt x="0" y="202"/>
                    </a:cubicBezTo>
                    <a:cubicBezTo>
                      <a:pt x="25" y="219"/>
                      <a:pt x="55" y="228"/>
                      <a:pt x="88" y="228"/>
                    </a:cubicBezTo>
                    <a:cubicBezTo>
                      <a:pt x="194" y="228"/>
                      <a:pt x="251" y="140"/>
                      <a:pt x="251" y="65"/>
                    </a:cubicBezTo>
                    <a:cubicBezTo>
                      <a:pt x="251" y="62"/>
                      <a:pt x="251" y="60"/>
                      <a:pt x="251" y="57"/>
                    </a:cubicBezTo>
                    <a:cubicBezTo>
                      <a:pt x="263" y="49"/>
                      <a:pt x="272" y="39"/>
                      <a:pt x="280" y="2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54"/>
              <p:cNvSpPr>
                <a:spLocks noEditPoints="1"/>
              </p:cNvSpPr>
              <p:nvPr/>
            </p:nvSpPr>
            <p:spPr bwMode="auto">
              <a:xfrm>
                <a:off x="10289097" y="2940163"/>
                <a:ext cx="373317" cy="386277"/>
              </a:xfrm>
              <a:custGeom>
                <a:avLst/>
                <a:gdLst>
                  <a:gd name="T0" fmla="*/ 106 w 114"/>
                  <a:gd name="T1" fmla="*/ 0 h 114"/>
                  <a:gd name="T2" fmla="*/ 8 w 114"/>
                  <a:gd name="T3" fmla="*/ 0 h 114"/>
                  <a:gd name="T4" fmla="*/ 0 w 114"/>
                  <a:gd name="T5" fmla="*/ 8 h 114"/>
                  <a:gd name="T6" fmla="*/ 0 w 114"/>
                  <a:gd name="T7" fmla="*/ 106 h 114"/>
                  <a:gd name="T8" fmla="*/ 8 w 114"/>
                  <a:gd name="T9" fmla="*/ 114 h 114"/>
                  <a:gd name="T10" fmla="*/ 106 w 114"/>
                  <a:gd name="T11" fmla="*/ 114 h 114"/>
                  <a:gd name="T12" fmla="*/ 114 w 114"/>
                  <a:gd name="T13" fmla="*/ 106 h 114"/>
                  <a:gd name="T14" fmla="*/ 114 w 114"/>
                  <a:gd name="T15" fmla="*/ 8 h 114"/>
                  <a:gd name="T16" fmla="*/ 106 w 114"/>
                  <a:gd name="T17" fmla="*/ 0 h 114"/>
                  <a:gd name="T18" fmla="*/ 35 w 114"/>
                  <a:gd name="T19" fmla="*/ 96 h 114"/>
                  <a:gd name="T20" fmla="*/ 17 w 114"/>
                  <a:gd name="T21" fmla="*/ 96 h 114"/>
                  <a:gd name="T22" fmla="*/ 17 w 114"/>
                  <a:gd name="T23" fmla="*/ 44 h 114"/>
                  <a:gd name="T24" fmla="*/ 35 w 114"/>
                  <a:gd name="T25" fmla="*/ 44 h 114"/>
                  <a:gd name="T26" fmla="*/ 35 w 114"/>
                  <a:gd name="T27" fmla="*/ 96 h 114"/>
                  <a:gd name="T28" fmla="*/ 26 w 114"/>
                  <a:gd name="T29" fmla="*/ 37 h 114"/>
                  <a:gd name="T30" fmla="*/ 26 w 114"/>
                  <a:gd name="T31" fmla="*/ 37 h 114"/>
                  <a:gd name="T32" fmla="*/ 16 w 114"/>
                  <a:gd name="T33" fmla="*/ 28 h 114"/>
                  <a:gd name="T34" fmla="*/ 26 w 114"/>
                  <a:gd name="T35" fmla="*/ 19 h 114"/>
                  <a:gd name="T36" fmla="*/ 36 w 114"/>
                  <a:gd name="T37" fmla="*/ 28 h 114"/>
                  <a:gd name="T38" fmla="*/ 26 w 114"/>
                  <a:gd name="T39" fmla="*/ 37 h 114"/>
                  <a:gd name="T40" fmla="*/ 97 w 114"/>
                  <a:gd name="T41" fmla="*/ 96 h 114"/>
                  <a:gd name="T42" fmla="*/ 80 w 114"/>
                  <a:gd name="T43" fmla="*/ 96 h 114"/>
                  <a:gd name="T44" fmla="*/ 80 w 114"/>
                  <a:gd name="T45" fmla="*/ 68 h 114"/>
                  <a:gd name="T46" fmla="*/ 71 w 114"/>
                  <a:gd name="T47" fmla="*/ 56 h 114"/>
                  <a:gd name="T48" fmla="*/ 62 w 114"/>
                  <a:gd name="T49" fmla="*/ 63 h 114"/>
                  <a:gd name="T50" fmla="*/ 61 w 114"/>
                  <a:gd name="T51" fmla="*/ 67 h 114"/>
                  <a:gd name="T52" fmla="*/ 61 w 114"/>
                  <a:gd name="T53" fmla="*/ 96 h 114"/>
                  <a:gd name="T54" fmla="*/ 44 w 114"/>
                  <a:gd name="T55" fmla="*/ 96 h 114"/>
                  <a:gd name="T56" fmla="*/ 44 w 114"/>
                  <a:gd name="T57" fmla="*/ 44 h 114"/>
                  <a:gd name="T58" fmla="*/ 61 w 114"/>
                  <a:gd name="T59" fmla="*/ 44 h 114"/>
                  <a:gd name="T60" fmla="*/ 61 w 114"/>
                  <a:gd name="T61" fmla="*/ 51 h 114"/>
                  <a:gd name="T62" fmla="*/ 77 w 114"/>
                  <a:gd name="T63" fmla="*/ 43 h 114"/>
                  <a:gd name="T64" fmla="*/ 97 w 114"/>
                  <a:gd name="T65" fmla="*/ 66 h 114"/>
                  <a:gd name="T66" fmla="*/ 97 w 114"/>
                  <a:gd name="T67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4" h="114">
                    <a:moveTo>
                      <a:pt x="10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1"/>
                      <a:pt x="4" y="114"/>
                      <a:pt x="8" y="114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10" y="114"/>
                      <a:pt x="114" y="111"/>
                      <a:pt x="114" y="106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3"/>
                      <a:pt x="110" y="0"/>
                      <a:pt x="106" y="0"/>
                    </a:cubicBezTo>
                    <a:close/>
                    <a:moveTo>
                      <a:pt x="35" y="96"/>
                    </a:move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35" y="44"/>
                      <a:pt x="35" y="44"/>
                      <a:pt x="35" y="44"/>
                    </a:cubicBezTo>
                    <a:lnTo>
                      <a:pt x="35" y="96"/>
                    </a:lnTo>
                    <a:close/>
                    <a:moveTo>
                      <a:pt x="26" y="37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0" y="37"/>
                      <a:pt x="16" y="33"/>
                      <a:pt x="16" y="28"/>
                    </a:cubicBezTo>
                    <a:cubicBezTo>
                      <a:pt x="16" y="23"/>
                      <a:pt x="20" y="19"/>
                      <a:pt x="26" y="19"/>
                    </a:cubicBezTo>
                    <a:cubicBezTo>
                      <a:pt x="32" y="19"/>
                      <a:pt x="36" y="23"/>
                      <a:pt x="36" y="28"/>
                    </a:cubicBezTo>
                    <a:cubicBezTo>
                      <a:pt x="36" y="33"/>
                      <a:pt x="32" y="37"/>
                      <a:pt x="26" y="37"/>
                    </a:cubicBezTo>
                    <a:close/>
                    <a:moveTo>
                      <a:pt x="97" y="96"/>
                    </a:moveTo>
                    <a:cubicBezTo>
                      <a:pt x="80" y="96"/>
                      <a:pt x="80" y="96"/>
                      <a:pt x="80" y="96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0" y="61"/>
                      <a:pt x="77" y="56"/>
                      <a:pt x="71" y="56"/>
                    </a:cubicBezTo>
                    <a:cubicBezTo>
                      <a:pt x="66" y="56"/>
                      <a:pt x="63" y="59"/>
                      <a:pt x="62" y="63"/>
                    </a:cubicBezTo>
                    <a:cubicBezTo>
                      <a:pt x="61" y="64"/>
                      <a:pt x="61" y="65"/>
                      <a:pt x="61" y="67"/>
                    </a:cubicBezTo>
                    <a:cubicBezTo>
                      <a:pt x="61" y="96"/>
                      <a:pt x="61" y="96"/>
                      <a:pt x="61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4" y="96"/>
                      <a:pt x="44" y="49"/>
                      <a:pt x="44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4" y="48"/>
                      <a:pt x="68" y="43"/>
                      <a:pt x="77" y="43"/>
                    </a:cubicBezTo>
                    <a:cubicBezTo>
                      <a:pt x="88" y="43"/>
                      <a:pt x="97" y="50"/>
                      <a:pt x="97" y="66"/>
                    </a:cubicBezTo>
                    <a:lnTo>
                      <a:pt x="97" y="9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0214928" y="4598204"/>
                <a:ext cx="708314" cy="735338"/>
                <a:chOff x="4127501" y="4194175"/>
                <a:chExt cx="909638" cy="909637"/>
              </a:xfrm>
              <a:solidFill>
                <a:schemeClr val="accent4"/>
              </a:solidFill>
            </p:grpSpPr>
            <p:sp>
              <p:nvSpPr>
                <p:cNvPr id="86" name="Freeform 11"/>
                <p:cNvSpPr>
                  <a:spLocks/>
                </p:cNvSpPr>
                <p:nvPr/>
              </p:nvSpPr>
              <p:spPr bwMode="auto">
                <a:xfrm>
                  <a:off x="4386263" y="4659313"/>
                  <a:ext cx="96838" cy="192087"/>
                </a:xfrm>
                <a:custGeom>
                  <a:avLst/>
                  <a:gdLst>
                    <a:gd name="T0" fmla="*/ 0 w 61"/>
                    <a:gd name="T1" fmla="*/ 18 h 121"/>
                    <a:gd name="T2" fmla="*/ 22 w 61"/>
                    <a:gd name="T3" fmla="*/ 18 h 121"/>
                    <a:gd name="T4" fmla="*/ 22 w 61"/>
                    <a:gd name="T5" fmla="*/ 121 h 121"/>
                    <a:gd name="T6" fmla="*/ 40 w 61"/>
                    <a:gd name="T7" fmla="*/ 121 h 121"/>
                    <a:gd name="T8" fmla="*/ 40 w 61"/>
                    <a:gd name="T9" fmla="*/ 18 h 121"/>
                    <a:gd name="T10" fmla="*/ 61 w 61"/>
                    <a:gd name="T11" fmla="*/ 18 h 121"/>
                    <a:gd name="T12" fmla="*/ 61 w 61"/>
                    <a:gd name="T13" fmla="*/ 0 h 121"/>
                    <a:gd name="T14" fmla="*/ 0 w 61"/>
                    <a:gd name="T15" fmla="*/ 0 h 121"/>
                    <a:gd name="T16" fmla="*/ 0 w 61"/>
                    <a:gd name="T17" fmla="*/ 1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121">
                      <a:moveTo>
                        <a:pt x="0" y="18"/>
                      </a:moveTo>
                      <a:lnTo>
                        <a:pt x="22" y="18"/>
                      </a:lnTo>
                      <a:lnTo>
                        <a:pt x="22" y="121"/>
                      </a:lnTo>
                      <a:lnTo>
                        <a:pt x="40" y="121"/>
                      </a:lnTo>
                      <a:lnTo>
                        <a:pt x="40" y="18"/>
                      </a:lnTo>
                      <a:lnTo>
                        <a:pt x="61" y="18"/>
                      </a:lnTo>
                      <a:lnTo>
                        <a:pt x="61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7" name="Freeform 12"/>
                <p:cNvSpPr>
                  <a:spLocks/>
                </p:cNvSpPr>
                <p:nvPr/>
              </p:nvSpPr>
              <p:spPr bwMode="auto">
                <a:xfrm>
                  <a:off x="4572001" y="4440238"/>
                  <a:ext cx="25400" cy="109537"/>
                </a:xfrm>
                <a:custGeom>
                  <a:avLst/>
                  <a:gdLst>
                    <a:gd name="T0" fmla="*/ 3 w 6"/>
                    <a:gd name="T1" fmla="*/ 26 h 26"/>
                    <a:gd name="T2" fmla="*/ 5 w 6"/>
                    <a:gd name="T3" fmla="*/ 25 h 26"/>
                    <a:gd name="T4" fmla="*/ 6 w 6"/>
                    <a:gd name="T5" fmla="*/ 23 h 26"/>
                    <a:gd name="T6" fmla="*/ 6 w 6"/>
                    <a:gd name="T7" fmla="*/ 3 h 26"/>
                    <a:gd name="T8" fmla="*/ 5 w 6"/>
                    <a:gd name="T9" fmla="*/ 1 h 26"/>
                    <a:gd name="T10" fmla="*/ 3 w 6"/>
                    <a:gd name="T11" fmla="*/ 0 h 26"/>
                    <a:gd name="T12" fmla="*/ 0 w 6"/>
                    <a:gd name="T13" fmla="*/ 1 h 26"/>
                    <a:gd name="T14" fmla="*/ 0 w 6"/>
                    <a:gd name="T15" fmla="*/ 3 h 26"/>
                    <a:gd name="T16" fmla="*/ 0 w 6"/>
                    <a:gd name="T17" fmla="*/ 23 h 26"/>
                    <a:gd name="T18" fmla="*/ 0 w 6"/>
                    <a:gd name="T19" fmla="*/ 25 h 26"/>
                    <a:gd name="T20" fmla="*/ 3 w 6"/>
                    <a:gd name="T2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26">
                      <a:moveTo>
                        <a:pt x="3" y="26"/>
                      </a:moveTo>
                      <a:cubicBezTo>
                        <a:pt x="4" y="26"/>
                        <a:pt x="5" y="26"/>
                        <a:pt x="5" y="25"/>
                      </a:cubicBezTo>
                      <a:cubicBezTo>
                        <a:pt x="6" y="25"/>
                        <a:pt x="6" y="24"/>
                        <a:pt x="6" y="2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6" y="1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5"/>
                        <a:pt x="0" y="25"/>
                      </a:cubicBezTo>
                      <a:cubicBezTo>
                        <a:pt x="1" y="26"/>
                        <a:pt x="2" y="26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8" name="Freeform 13"/>
                <p:cNvSpPr>
                  <a:spLocks noEditPoints="1"/>
                </p:cNvSpPr>
                <p:nvPr/>
              </p:nvSpPr>
              <p:spPr bwMode="auto">
                <a:xfrm>
                  <a:off x="4600576" y="4659313"/>
                  <a:ext cx="79375" cy="192087"/>
                </a:xfrm>
                <a:custGeom>
                  <a:avLst/>
                  <a:gdLst>
                    <a:gd name="T0" fmla="*/ 13 w 19"/>
                    <a:gd name="T1" fmla="*/ 12 h 46"/>
                    <a:gd name="T2" fmla="*/ 9 w 19"/>
                    <a:gd name="T3" fmla="*/ 12 h 46"/>
                    <a:gd name="T4" fmla="*/ 6 w 19"/>
                    <a:gd name="T5" fmla="*/ 15 h 46"/>
                    <a:gd name="T6" fmla="*/ 6 w 19"/>
                    <a:gd name="T7" fmla="*/ 0 h 46"/>
                    <a:gd name="T8" fmla="*/ 0 w 19"/>
                    <a:gd name="T9" fmla="*/ 0 h 46"/>
                    <a:gd name="T10" fmla="*/ 0 w 19"/>
                    <a:gd name="T11" fmla="*/ 46 h 46"/>
                    <a:gd name="T12" fmla="*/ 6 w 19"/>
                    <a:gd name="T13" fmla="*/ 46 h 46"/>
                    <a:gd name="T14" fmla="*/ 6 w 19"/>
                    <a:gd name="T15" fmla="*/ 43 h 46"/>
                    <a:gd name="T16" fmla="*/ 9 w 19"/>
                    <a:gd name="T17" fmla="*/ 45 h 46"/>
                    <a:gd name="T18" fmla="*/ 13 w 19"/>
                    <a:gd name="T19" fmla="*/ 46 h 46"/>
                    <a:gd name="T20" fmla="*/ 18 w 19"/>
                    <a:gd name="T21" fmla="*/ 44 h 46"/>
                    <a:gd name="T22" fmla="*/ 19 w 19"/>
                    <a:gd name="T23" fmla="*/ 39 h 46"/>
                    <a:gd name="T24" fmla="*/ 19 w 19"/>
                    <a:gd name="T25" fmla="*/ 20 h 46"/>
                    <a:gd name="T26" fmla="*/ 17 w 19"/>
                    <a:gd name="T27" fmla="*/ 14 h 46"/>
                    <a:gd name="T28" fmla="*/ 13 w 19"/>
                    <a:gd name="T29" fmla="*/ 12 h 46"/>
                    <a:gd name="T30" fmla="*/ 12 w 19"/>
                    <a:gd name="T31" fmla="*/ 38 h 46"/>
                    <a:gd name="T32" fmla="*/ 12 w 19"/>
                    <a:gd name="T33" fmla="*/ 40 h 46"/>
                    <a:gd name="T34" fmla="*/ 10 w 19"/>
                    <a:gd name="T35" fmla="*/ 41 h 46"/>
                    <a:gd name="T36" fmla="*/ 8 w 19"/>
                    <a:gd name="T37" fmla="*/ 41 h 46"/>
                    <a:gd name="T38" fmla="*/ 6 w 19"/>
                    <a:gd name="T39" fmla="*/ 39 h 46"/>
                    <a:gd name="T40" fmla="*/ 6 w 19"/>
                    <a:gd name="T41" fmla="*/ 18 h 46"/>
                    <a:gd name="T42" fmla="*/ 8 w 19"/>
                    <a:gd name="T43" fmla="*/ 17 h 46"/>
                    <a:gd name="T44" fmla="*/ 9 w 19"/>
                    <a:gd name="T45" fmla="*/ 17 h 46"/>
                    <a:gd name="T46" fmla="*/ 11 w 19"/>
                    <a:gd name="T47" fmla="*/ 18 h 46"/>
                    <a:gd name="T48" fmla="*/ 12 w 19"/>
                    <a:gd name="T49" fmla="*/ 20 h 46"/>
                    <a:gd name="T50" fmla="*/ 12 w 19"/>
                    <a:gd name="T51" fmla="*/ 3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9" h="46">
                      <a:moveTo>
                        <a:pt x="13" y="12"/>
                      </a:moveTo>
                      <a:cubicBezTo>
                        <a:pt x="11" y="12"/>
                        <a:pt x="10" y="12"/>
                        <a:pt x="9" y="12"/>
                      </a:cubicBezTo>
                      <a:cubicBezTo>
                        <a:pt x="8" y="13"/>
                        <a:pt x="7" y="14"/>
                        <a:pt x="6" y="1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7" y="44"/>
                        <a:pt x="8" y="45"/>
                        <a:pt x="9" y="45"/>
                      </a:cubicBezTo>
                      <a:cubicBezTo>
                        <a:pt x="10" y="46"/>
                        <a:pt x="12" y="46"/>
                        <a:pt x="13" y="46"/>
                      </a:cubicBezTo>
                      <a:cubicBezTo>
                        <a:pt x="15" y="46"/>
                        <a:pt x="16" y="46"/>
                        <a:pt x="18" y="44"/>
                      </a:cubicBezTo>
                      <a:cubicBezTo>
                        <a:pt x="19" y="43"/>
                        <a:pt x="19" y="41"/>
                        <a:pt x="19" y="39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17"/>
                        <a:pt x="19" y="15"/>
                        <a:pt x="17" y="14"/>
                      </a:cubicBezTo>
                      <a:cubicBezTo>
                        <a:pt x="16" y="12"/>
                        <a:pt x="15" y="12"/>
                        <a:pt x="13" y="12"/>
                      </a:cubicBezTo>
                      <a:close/>
                      <a:moveTo>
                        <a:pt x="12" y="38"/>
                      </a:moveTo>
                      <a:cubicBezTo>
                        <a:pt x="12" y="39"/>
                        <a:pt x="12" y="40"/>
                        <a:pt x="12" y="40"/>
                      </a:cubicBezTo>
                      <a:cubicBezTo>
                        <a:pt x="11" y="41"/>
                        <a:pt x="11" y="41"/>
                        <a:pt x="10" y="41"/>
                      </a:cubicBezTo>
                      <a:cubicBezTo>
                        <a:pt x="9" y="41"/>
                        <a:pt x="9" y="41"/>
                        <a:pt x="8" y="41"/>
                      </a:cubicBezTo>
                      <a:cubicBezTo>
                        <a:pt x="8" y="40"/>
                        <a:pt x="7" y="40"/>
                        <a:pt x="6" y="3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7"/>
                        <a:pt x="8" y="17"/>
                      </a:cubicBezTo>
                      <a:cubicBezTo>
                        <a:pt x="8" y="17"/>
                        <a:pt x="9" y="17"/>
                        <a:pt x="9" y="17"/>
                      </a:cubicBezTo>
                      <a:cubicBezTo>
                        <a:pt x="10" y="17"/>
                        <a:pt x="11" y="17"/>
                        <a:pt x="11" y="18"/>
                      </a:cubicBezTo>
                      <a:cubicBezTo>
                        <a:pt x="12" y="18"/>
                        <a:pt x="12" y="19"/>
                        <a:pt x="12" y="20"/>
                      </a:cubicBezTo>
                      <a:lnTo>
                        <a:pt x="12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9" name="Freeform 14"/>
                <p:cNvSpPr>
                  <a:spLocks/>
                </p:cNvSpPr>
                <p:nvPr/>
              </p:nvSpPr>
              <p:spPr bwMode="auto">
                <a:xfrm>
                  <a:off x="4495801" y="4710113"/>
                  <a:ext cx="84138" cy="141287"/>
                </a:xfrm>
                <a:custGeom>
                  <a:avLst/>
                  <a:gdLst>
                    <a:gd name="T0" fmla="*/ 13 w 20"/>
                    <a:gd name="T1" fmla="*/ 26 h 34"/>
                    <a:gd name="T2" fmla="*/ 11 w 20"/>
                    <a:gd name="T3" fmla="*/ 27 h 34"/>
                    <a:gd name="T4" fmla="*/ 9 w 20"/>
                    <a:gd name="T5" fmla="*/ 28 h 34"/>
                    <a:gd name="T6" fmla="*/ 7 w 20"/>
                    <a:gd name="T7" fmla="*/ 28 h 34"/>
                    <a:gd name="T8" fmla="*/ 7 w 20"/>
                    <a:gd name="T9" fmla="*/ 26 h 34"/>
                    <a:gd name="T10" fmla="*/ 7 w 20"/>
                    <a:gd name="T11" fmla="*/ 0 h 34"/>
                    <a:gd name="T12" fmla="*/ 0 w 20"/>
                    <a:gd name="T13" fmla="*/ 0 h 34"/>
                    <a:gd name="T14" fmla="*/ 0 w 20"/>
                    <a:gd name="T15" fmla="*/ 28 h 34"/>
                    <a:gd name="T16" fmla="*/ 1 w 20"/>
                    <a:gd name="T17" fmla="*/ 33 h 34"/>
                    <a:gd name="T18" fmla="*/ 5 w 20"/>
                    <a:gd name="T19" fmla="*/ 34 h 34"/>
                    <a:gd name="T20" fmla="*/ 9 w 20"/>
                    <a:gd name="T21" fmla="*/ 33 h 34"/>
                    <a:gd name="T22" fmla="*/ 13 w 20"/>
                    <a:gd name="T23" fmla="*/ 30 h 34"/>
                    <a:gd name="T24" fmla="*/ 13 w 20"/>
                    <a:gd name="T25" fmla="*/ 34 h 34"/>
                    <a:gd name="T26" fmla="*/ 20 w 20"/>
                    <a:gd name="T27" fmla="*/ 34 h 34"/>
                    <a:gd name="T28" fmla="*/ 20 w 20"/>
                    <a:gd name="T29" fmla="*/ 0 h 34"/>
                    <a:gd name="T30" fmla="*/ 13 w 20"/>
                    <a:gd name="T31" fmla="*/ 0 h 34"/>
                    <a:gd name="T32" fmla="*/ 13 w 20"/>
                    <a:gd name="T33" fmla="*/ 26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34">
                      <a:moveTo>
                        <a:pt x="13" y="26"/>
                      </a:moveTo>
                      <a:cubicBezTo>
                        <a:pt x="12" y="26"/>
                        <a:pt x="11" y="27"/>
                        <a:pt x="11" y="27"/>
                      </a:cubicBezTo>
                      <a:cubicBezTo>
                        <a:pt x="10" y="28"/>
                        <a:pt x="9" y="28"/>
                        <a:pt x="9" y="28"/>
                      </a:cubicBezTo>
                      <a:cubicBezTo>
                        <a:pt x="8" y="28"/>
                        <a:pt x="8" y="28"/>
                        <a:pt x="7" y="28"/>
                      </a:cubicBezTo>
                      <a:cubicBezTo>
                        <a:pt x="7" y="27"/>
                        <a:pt x="7" y="27"/>
                        <a:pt x="7" y="26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1" y="32"/>
                        <a:pt x="1" y="33"/>
                      </a:cubicBezTo>
                      <a:cubicBezTo>
                        <a:pt x="2" y="34"/>
                        <a:pt x="3" y="34"/>
                        <a:pt x="5" y="34"/>
                      </a:cubicBezTo>
                      <a:cubicBezTo>
                        <a:pt x="6" y="34"/>
                        <a:pt x="8" y="34"/>
                        <a:pt x="9" y="33"/>
                      </a:cubicBezTo>
                      <a:cubicBezTo>
                        <a:pt x="10" y="32"/>
                        <a:pt x="12" y="31"/>
                        <a:pt x="13" y="30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lnTo>
                        <a:pt x="13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0" name="Freeform 15"/>
                <p:cNvSpPr>
                  <a:spLocks noEditPoints="1"/>
                </p:cNvSpPr>
                <p:nvPr/>
              </p:nvSpPr>
              <p:spPr bwMode="auto">
                <a:xfrm>
                  <a:off x="4127501" y="4194175"/>
                  <a:ext cx="909638" cy="909637"/>
                </a:xfrm>
                <a:custGeom>
                  <a:avLst/>
                  <a:gdLst>
                    <a:gd name="T0" fmla="*/ 108 w 217"/>
                    <a:gd name="T1" fmla="*/ 0 h 217"/>
                    <a:gd name="T2" fmla="*/ 0 w 217"/>
                    <a:gd name="T3" fmla="*/ 108 h 217"/>
                    <a:gd name="T4" fmla="*/ 108 w 217"/>
                    <a:gd name="T5" fmla="*/ 217 h 217"/>
                    <a:gd name="T6" fmla="*/ 217 w 217"/>
                    <a:gd name="T7" fmla="*/ 108 h 217"/>
                    <a:gd name="T8" fmla="*/ 108 w 217"/>
                    <a:gd name="T9" fmla="*/ 0 h 217"/>
                    <a:gd name="T10" fmla="*/ 126 w 217"/>
                    <a:gd name="T11" fmla="*/ 53 h 217"/>
                    <a:gd name="T12" fmla="*/ 134 w 217"/>
                    <a:gd name="T13" fmla="*/ 53 h 217"/>
                    <a:gd name="T14" fmla="*/ 134 w 217"/>
                    <a:gd name="T15" fmla="*/ 82 h 217"/>
                    <a:gd name="T16" fmla="*/ 134 w 217"/>
                    <a:gd name="T17" fmla="*/ 84 h 217"/>
                    <a:gd name="T18" fmla="*/ 136 w 217"/>
                    <a:gd name="T19" fmla="*/ 84 h 217"/>
                    <a:gd name="T20" fmla="*/ 138 w 217"/>
                    <a:gd name="T21" fmla="*/ 84 h 217"/>
                    <a:gd name="T22" fmla="*/ 140 w 217"/>
                    <a:gd name="T23" fmla="*/ 82 h 217"/>
                    <a:gd name="T24" fmla="*/ 140 w 217"/>
                    <a:gd name="T25" fmla="*/ 53 h 217"/>
                    <a:gd name="T26" fmla="*/ 148 w 217"/>
                    <a:gd name="T27" fmla="*/ 53 h 217"/>
                    <a:gd name="T28" fmla="*/ 148 w 217"/>
                    <a:gd name="T29" fmla="*/ 91 h 217"/>
                    <a:gd name="T30" fmla="*/ 140 w 217"/>
                    <a:gd name="T31" fmla="*/ 91 h 217"/>
                    <a:gd name="T32" fmla="*/ 140 w 217"/>
                    <a:gd name="T33" fmla="*/ 86 h 217"/>
                    <a:gd name="T34" fmla="*/ 136 w 217"/>
                    <a:gd name="T35" fmla="*/ 90 h 217"/>
                    <a:gd name="T36" fmla="*/ 131 w 217"/>
                    <a:gd name="T37" fmla="*/ 91 h 217"/>
                    <a:gd name="T38" fmla="*/ 127 w 217"/>
                    <a:gd name="T39" fmla="*/ 89 h 217"/>
                    <a:gd name="T40" fmla="*/ 126 w 217"/>
                    <a:gd name="T41" fmla="*/ 84 h 217"/>
                    <a:gd name="T42" fmla="*/ 126 w 217"/>
                    <a:gd name="T43" fmla="*/ 53 h 217"/>
                    <a:gd name="T44" fmla="*/ 98 w 217"/>
                    <a:gd name="T45" fmla="*/ 62 h 217"/>
                    <a:gd name="T46" fmla="*/ 101 w 217"/>
                    <a:gd name="T47" fmla="*/ 55 h 217"/>
                    <a:gd name="T48" fmla="*/ 109 w 217"/>
                    <a:gd name="T49" fmla="*/ 52 h 217"/>
                    <a:gd name="T50" fmla="*/ 117 w 217"/>
                    <a:gd name="T51" fmla="*/ 55 h 217"/>
                    <a:gd name="T52" fmla="*/ 120 w 217"/>
                    <a:gd name="T53" fmla="*/ 62 h 217"/>
                    <a:gd name="T54" fmla="*/ 120 w 217"/>
                    <a:gd name="T55" fmla="*/ 81 h 217"/>
                    <a:gd name="T56" fmla="*/ 117 w 217"/>
                    <a:gd name="T57" fmla="*/ 89 h 217"/>
                    <a:gd name="T58" fmla="*/ 109 w 217"/>
                    <a:gd name="T59" fmla="*/ 91 h 217"/>
                    <a:gd name="T60" fmla="*/ 101 w 217"/>
                    <a:gd name="T61" fmla="*/ 89 h 217"/>
                    <a:gd name="T62" fmla="*/ 98 w 217"/>
                    <a:gd name="T63" fmla="*/ 81 h 217"/>
                    <a:gd name="T64" fmla="*/ 98 w 217"/>
                    <a:gd name="T65" fmla="*/ 62 h 217"/>
                    <a:gd name="T66" fmla="*/ 77 w 217"/>
                    <a:gd name="T67" fmla="*/ 40 h 217"/>
                    <a:gd name="T68" fmla="*/ 83 w 217"/>
                    <a:gd name="T69" fmla="*/ 60 h 217"/>
                    <a:gd name="T70" fmla="*/ 83 w 217"/>
                    <a:gd name="T71" fmla="*/ 60 h 217"/>
                    <a:gd name="T72" fmla="*/ 88 w 217"/>
                    <a:gd name="T73" fmla="*/ 40 h 217"/>
                    <a:gd name="T74" fmla="*/ 97 w 217"/>
                    <a:gd name="T75" fmla="*/ 40 h 217"/>
                    <a:gd name="T76" fmla="*/ 87 w 217"/>
                    <a:gd name="T77" fmla="*/ 70 h 217"/>
                    <a:gd name="T78" fmla="*/ 87 w 217"/>
                    <a:gd name="T79" fmla="*/ 91 h 217"/>
                    <a:gd name="T80" fmla="*/ 79 w 217"/>
                    <a:gd name="T81" fmla="*/ 91 h 217"/>
                    <a:gd name="T82" fmla="*/ 79 w 217"/>
                    <a:gd name="T83" fmla="*/ 71 h 217"/>
                    <a:gd name="T84" fmla="*/ 68 w 217"/>
                    <a:gd name="T85" fmla="*/ 40 h 217"/>
                    <a:gd name="T86" fmla="*/ 77 w 217"/>
                    <a:gd name="T87" fmla="*/ 40 h 217"/>
                    <a:gd name="T88" fmla="*/ 177 w 217"/>
                    <a:gd name="T89" fmla="*/ 146 h 217"/>
                    <a:gd name="T90" fmla="*/ 152 w 217"/>
                    <a:gd name="T91" fmla="*/ 171 h 217"/>
                    <a:gd name="T92" fmla="*/ 68 w 217"/>
                    <a:gd name="T93" fmla="*/ 171 h 217"/>
                    <a:gd name="T94" fmla="*/ 43 w 217"/>
                    <a:gd name="T95" fmla="*/ 146 h 217"/>
                    <a:gd name="T96" fmla="*/ 43 w 217"/>
                    <a:gd name="T97" fmla="*/ 127 h 217"/>
                    <a:gd name="T98" fmla="*/ 68 w 217"/>
                    <a:gd name="T99" fmla="*/ 102 h 217"/>
                    <a:gd name="T100" fmla="*/ 152 w 217"/>
                    <a:gd name="T101" fmla="*/ 102 h 217"/>
                    <a:gd name="T102" fmla="*/ 177 w 217"/>
                    <a:gd name="T103" fmla="*/ 127 h 217"/>
                    <a:gd name="T104" fmla="*/ 177 w 217"/>
                    <a:gd name="T105" fmla="*/ 146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7" h="217">
                      <a:moveTo>
                        <a:pt x="108" y="0"/>
                      </a:moveTo>
                      <a:cubicBezTo>
                        <a:pt x="48" y="0"/>
                        <a:pt x="0" y="48"/>
                        <a:pt x="0" y="108"/>
                      </a:cubicBezTo>
                      <a:cubicBezTo>
                        <a:pt x="0" y="169"/>
                        <a:pt x="48" y="217"/>
                        <a:pt x="108" y="217"/>
                      </a:cubicBezTo>
                      <a:cubicBezTo>
                        <a:pt x="169" y="217"/>
                        <a:pt x="217" y="169"/>
                        <a:pt x="217" y="108"/>
                      </a:cubicBezTo>
                      <a:cubicBezTo>
                        <a:pt x="217" y="48"/>
                        <a:pt x="169" y="0"/>
                        <a:pt x="108" y="0"/>
                      </a:cubicBezTo>
                      <a:close/>
                      <a:moveTo>
                        <a:pt x="126" y="53"/>
                      </a:moveTo>
                      <a:cubicBezTo>
                        <a:pt x="134" y="53"/>
                        <a:pt x="134" y="53"/>
                        <a:pt x="134" y="53"/>
                      </a:cubicBezTo>
                      <a:cubicBezTo>
                        <a:pt x="134" y="82"/>
                        <a:pt x="134" y="82"/>
                        <a:pt x="134" y="82"/>
                      </a:cubicBezTo>
                      <a:cubicBezTo>
                        <a:pt x="134" y="83"/>
                        <a:pt x="134" y="83"/>
                        <a:pt x="134" y="84"/>
                      </a:cubicBezTo>
                      <a:cubicBezTo>
                        <a:pt x="134" y="84"/>
                        <a:pt x="135" y="84"/>
                        <a:pt x="136" y="84"/>
                      </a:cubicBezTo>
                      <a:cubicBezTo>
                        <a:pt x="136" y="84"/>
                        <a:pt x="137" y="84"/>
                        <a:pt x="138" y="84"/>
                      </a:cubicBezTo>
                      <a:cubicBezTo>
                        <a:pt x="139" y="83"/>
                        <a:pt x="139" y="82"/>
                        <a:pt x="140" y="82"/>
                      </a:cubicBezTo>
                      <a:cubicBezTo>
                        <a:pt x="140" y="53"/>
                        <a:pt x="140" y="53"/>
                        <a:pt x="140" y="53"/>
                      </a:cubicBezTo>
                      <a:cubicBezTo>
                        <a:pt x="148" y="53"/>
                        <a:pt x="148" y="53"/>
                        <a:pt x="148" y="53"/>
                      </a:cubicBezTo>
                      <a:cubicBezTo>
                        <a:pt x="148" y="91"/>
                        <a:pt x="148" y="91"/>
                        <a:pt x="148" y="91"/>
                      </a:cubicBezTo>
                      <a:cubicBezTo>
                        <a:pt x="140" y="91"/>
                        <a:pt x="140" y="91"/>
                        <a:pt x="140" y="91"/>
                      </a:cubicBezTo>
                      <a:cubicBezTo>
                        <a:pt x="140" y="86"/>
                        <a:pt x="140" y="86"/>
                        <a:pt x="140" y="86"/>
                      </a:cubicBezTo>
                      <a:cubicBezTo>
                        <a:pt x="139" y="88"/>
                        <a:pt x="137" y="89"/>
                        <a:pt x="136" y="90"/>
                      </a:cubicBezTo>
                      <a:cubicBezTo>
                        <a:pt x="134" y="91"/>
                        <a:pt x="133" y="91"/>
                        <a:pt x="131" y="91"/>
                      </a:cubicBezTo>
                      <a:cubicBezTo>
                        <a:pt x="130" y="91"/>
                        <a:pt x="128" y="91"/>
                        <a:pt x="127" y="89"/>
                      </a:cubicBezTo>
                      <a:cubicBezTo>
                        <a:pt x="126" y="88"/>
                        <a:pt x="126" y="87"/>
                        <a:pt x="126" y="84"/>
                      </a:cubicBezTo>
                      <a:lnTo>
                        <a:pt x="126" y="53"/>
                      </a:lnTo>
                      <a:close/>
                      <a:moveTo>
                        <a:pt x="98" y="62"/>
                      </a:moveTo>
                      <a:cubicBezTo>
                        <a:pt x="98" y="59"/>
                        <a:pt x="99" y="57"/>
                        <a:pt x="101" y="55"/>
                      </a:cubicBezTo>
                      <a:cubicBezTo>
                        <a:pt x="103" y="53"/>
                        <a:pt x="106" y="52"/>
                        <a:pt x="109" y="52"/>
                      </a:cubicBezTo>
                      <a:cubicBezTo>
                        <a:pt x="112" y="52"/>
                        <a:pt x="115" y="53"/>
                        <a:pt x="117" y="55"/>
                      </a:cubicBezTo>
                      <a:cubicBezTo>
                        <a:pt x="119" y="57"/>
                        <a:pt x="120" y="59"/>
                        <a:pt x="120" y="62"/>
                      </a:cubicBezTo>
                      <a:cubicBezTo>
                        <a:pt x="120" y="81"/>
                        <a:pt x="120" y="81"/>
                        <a:pt x="120" y="81"/>
                      </a:cubicBezTo>
                      <a:cubicBezTo>
                        <a:pt x="120" y="84"/>
                        <a:pt x="119" y="87"/>
                        <a:pt x="117" y="89"/>
                      </a:cubicBezTo>
                      <a:cubicBezTo>
                        <a:pt x="115" y="91"/>
                        <a:pt x="112" y="91"/>
                        <a:pt x="109" y="91"/>
                      </a:cubicBezTo>
                      <a:cubicBezTo>
                        <a:pt x="105" y="91"/>
                        <a:pt x="103" y="91"/>
                        <a:pt x="101" y="89"/>
                      </a:cubicBezTo>
                      <a:cubicBezTo>
                        <a:pt x="99" y="87"/>
                        <a:pt x="98" y="84"/>
                        <a:pt x="98" y="81"/>
                      </a:cubicBezTo>
                      <a:lnTo>
                        <a:pt x="98" y="62"/>
                      </a:lnTo>
                      <a:close/>
                      <a:moveTo>
                        <a:pt x="77" y="40"/>
                      </a:move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8" y="40"/>
                        <a:pt x="88" y="40"/>
                        <a:pt x="88" y="40"/>
                      </a:cubicBezTo>
                      <a:cubicBezTo>
                        <a:pt x="97" y="40"/>
                        <a:pt x="97" y="40"/>
                        <a:pt x="97" y="40"/>
                      </a:cubicBezTo>
                      <a:cubicBezTo>
                        <a:pt x="87" y="70"/>
                        <a:pt x="87" y="70"/>
                        <a:pt x="87" y="70"/>
                      </a:cubicBezTo>
                      <a:cubicBezTo>
                        <a:pt x="87" y="91"/>
                        <a:pt x="87" y="91"/>
                        <a:pt x="87" y="91"/>
                      </a:cubicBezTo>
                      <a:cubicBezTo>
                        <a:pt x="79" y="91"/>
                        <a:pt x="79" y="91"/>
                        <a:pt x="79" y="91"/>
                      </a:cubicBezTo>
                      <a:cubicBezTo>
                        <a:pt x="79" y="71"/>
                        <a:pt x="79" y="71"/>
                        <a:pt x="79" y="71"/>
                      </a:cubicBezTo>
                      <a:cubicBezTo>
                        <a:pt x="68" y="40"/>
                        <a:pt x="68" y="40"/>
                        <a:pt x="68" y="40"/>
                      </a:cubicBezTo>
                      <a:lnTo>
                        <a:pt x="77" y="40"/>
                      </a:lnTo>
                      <a:close/>
                      <a:moveTo>
                        <a:pt x="177" y="146"/>
                      </a:moveTo>
                      <a:cubicBezTo>
                        <a:pt x="177" y="160"/>
                        <a:pt x="166" y="171"/>
                        <a:pt x="152" y="171"/>
                      </a:cubicBezTo>
                      <a:cubicBezTo>
                        <a:pt x="68" y="171"/>
                        <a:pt x="68" y="171"/>
                        <a:pt x="68" y="171"/>
                      </a:cubicBezTo>
                      <a:cubicBezTo>
                        <a:pt x="54" y="171"/>
                        <a:pt x="43" y="160"/>
                        <a:pt x="43" y="146"/>
                      </a:cubicBezTo>
                      <a:cubicBezTo>
                        <a:pt x="43" y="127"/>
                        <a:pt x="43" y="127"/>
                        <a:pt x="43" y="127"/>
                      </a:cubicBezTo>
                      <a:cubicBezTo>
                        <a:pt x="43" y="113"/>
                        <a:pt x="54" y="102"/>
                        <a:pt x="68" y="102"/>
                      </a:cubicBezTo>
                      <a:cubicBezTo>
                        <a:pt x="152" y="102"/>
                        <a:pt x="152" y="102"/>
                        <a:pt x="152" y="102"/>
                      </a:cubicBezTo>
                      <a:cubicBezTo>
                        <a:pt x="166" y="102"/>
                        <a:pt x="177" y="113"/>
                        <a:pt x="177" y="127"/>
                      </a:cubicBezTo>
                      <a:lnTo>
                        <a:pt x="177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91" name="Freeform 16"/>
                <p:cNvSpPr>
                  <a:spLocks noEditPoints="1"/>
                </p:cNvSpPr>
                <p:nvPr/>
              </p:nvSpPr>
              <p:spPr bwMode="auto">
                <a:xfrm>
                  <a:off x="4697413" y="4705350"/>
                  <a:ext cx="84138" cy="150812"/>
                </a:xfrm>
                <a:custGeom>
                  <a:avLst/>
                  <a:gdLst>
                    <a:gd name="T0" fmla="*/ 10 w 20"/>
                    <a:gd name="T1" fmla="*/ 0 h 36"/>
                    <a:gd name="T2" fmla="*/ 3 w 20"/>
                    <a:gd name="T3" fmla="*/ 3 h 36"/>
                    <a:gd name="T4" fmla="*/ 0 w 20"/>
                    <a:gd name="T5" fmla="*/ 10 h 36"/>
                    <a:gd name="T6" fmla="*/ 0 w 20"/>
                    <a:gd name="T7" fmla="*/ 25 h 36"/>
                    <a:gd name="T8" fmla="*/ 2 w 20"/>
                    <a:gd name="T9" fmla="*/ 33 h 36"/>
                    <a:gd name="T10" fmla="*/ 9 w 20"/>
                    <a:gd name="T11" fmla="*/ 36 h 36"/>
                    <a:gd name="T12" fmla="*/ 17 w 20"/>
                    <a:gd name="T13" fmla="*/ 33 h 36"/>
                    <a:gd name="T14" fmla="*/ 20 w 20"/>
                    <a:gd name="T15" fmla="*/ 25 h 36"/>
                    <a:gd name="T16" fmla="*/ 20 w 20"/>
                    <a:gd name="T17" fmla="*/ 23 h 36"/>
                    <a:gd name="T18" fmla="*/ 13 w 20"/>
                    <a:gd name="T19" fmla="*/ 23 h 36"/>
                    <a:gd name="T20" fmla="*/ 13 w 20"/>
                    <a:gd name="T21" fmla="*/ 25 h 36"/>
                    <a:gd name="T22" fmla="*/ 12 w 20"/>
                    <a:gd name="T23" fmla="*/ 29 h 36"/>
                    <a:gd name="T24" fmla="*/ 10 w 20"/>
                    <a:gd name="T25" fmla="*/ 30 h 36"/>
                    <a:gd name="T26" fmla="*/ 7 w 20"/>
                    <a:gd name="T27" fmla="*/ 29 h 36"/>
                    <a:gd name="T28" fmla="*/ 7 w 20"/>
                    <a:gd name="T29" fmla="*/ 25 h 36"/>
                    <a:gd name="T30" fmla="*/ 7 w 20"/>
                    <a:gd name="T31" fmla="*/ 19 h 36"/>
                    <a:gd name="T32" fmla="*/ 20 w 20"/>
                    <a:gd name="T33" fmla="*/ 19 h 36"/>
                    <a:gd name="T34" fmla="*/ 20 w 20"/>
                    <a:gd name="T35" fmla="*/ 10 h 36"/>
                    <a:gd name="T36" fmla="*/ 17 w 20"/>
                    <a:gd name="T37" fmla="*/ 3 h 36"/>
                    <a:gd name="T38" fmla="*/ 10 w 20"/>
                    <a:gd name="T39" fmla="*/ 0 h 36"/>
                    <a:gd name="T40" fmla="*/ 13 w 20"/>
                    <a:gd name="T41" fmla="*/ 13 h 36"/>
                    <a:gd name="T42" fmla="*/ 7 w 20"/>
                    <a:gd name="T43" fmla="*/ 13 h 36"/>
                    <a:gd name="T44" fmla="*/ 7 w 20"/>
                    <a:gd name="T45" fmla="*/ 10 h 36"/>
                    <a:gd name="T46" fmla="*/ 7 w 20"/>
                    <a:gd name="T47" fmla="*/ 7 h 36"/>
                    <a:gd name="T48" fmla="*/ 10 w 20"/>
                    <a:gd name="T49" fmla="*/ 6 h 36"/>
                    <a:gd name="T50" fmla="*/ 12 w 20"/>
                    <a:gd name="T51" fmla="*/ 7 h 36"/>
                    <a:gd name="T52" fmla="*/ 13 w 20"/>
                    <a:gd name="T53" fmla="*/ 10 h 36"/>
                    <a:gd name="T54" fmla="*/ 13 w 20"/>
                    <a:gd name="T55" fmla="*/ 1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" h="36">
                      <a:moveTo>
                        <a:pt x="10" y="0"/>
                      </a:moveTo>
                      <a:cubicBezTo>
                        <a:pt x="7" y="0"/>
                        <a:pt x="4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8"/>
                        <a:pt x="1" y="31"/>
                        <a:pt x="2" y="33"/>
                      </a:cubicBezTo>
                      <a:cubicBezTo>
                        <a:pt x="4" y="35"/>
                        <a:pt x="6" y="36"/>
                        <a:pt x="9" y="36"/>
                      </a:cubicBezTo>
                      <a:cubicBezTo>
                        <a:pt x="13" y="36"/>
                        <a:pt x="15" y="35"/>
                        <a:pt x="17" y="33"/>
                      </a:cubicBezTo>
                      <a:cubicBezTo>
                        <a:pt x="19" y="31"/>
                        <a:pt x="20" y="29"/>
                        <a:pt x="20" y="25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7"/>
                        <a:pt x="12" y="28"/>
                        <a:pt x="12" y="29"/>
                      </a:cubicBezTo>
                      <a:cubicBezTo>
                        <a:pt x="11" y="29"/>
                        <a:pt x="11" y="30"/>
                        <a:pt x="10" y="30"/>
                      </a:cubicBezTo>
                      <a:cubicBezTo>
                        <a:pt x="8" y="30"/>
                        <a:pt x="8" y="29"/>
                        <a:pt x="7" y="29"/>
                      </a:cubicBezTo>
                      <a:cubicBezTo>
                        <a:pt x="7" y="28"/>
                        <a:pt x="7" y="27"/>
                        <a:pt x="7" y="25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7"/>
                        <a:pt x="19" y="4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lose/>
                      <a:moveTo>
                        <a:pt x="13" y="13"/>
                      </a:move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7" y="8"/>
                        <a:pt x="7" y="7"/>
                      </a:cubicBezTo>
                      <a:cubicBezTo>
                        <a:pt x="8" y="6"/>
                        <a:pt x="9" y="6"/>
                        <a:pt x="10" y="6"/>
                      </a:cubicBezTo>
                      <a:cubicBezTo>
                        <a:pt x="11" y="6"/>
                        <a:pt x="11" y="6"/>
                        <a:pt x="12" y="7"/>
                      </a:cubicBezTo>
                      <a:cubicBezTo>
                        <a:pt x="12" y="8"/>
                        <a:pt x="13" y="9"/>
                        <a:pt x="13" y="10"/>
                      </a:cubicBezTo>
                      <a:lnTo>
                        <a:pt x="13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57" name="Freeform 32"/>
              <p:cNvSpPr>
                <a:spLocks noEditPoints="1"/>
              </p:cNvSpPr>
              <p:nvPr/>
            </p:nvSpPr>
            <p:spPr bwMode="auto">
              <a:xfrm>
                <a:off x="8385427" y="3438089"/>
                <a:ext cx="777539" cy="404243"/>
              </a:xfrm>
              <a:custGeom>
                <a:avLst/>
                <a:gdLst>
                  <a:gd name="T0" fmla="*/ 101 w 238"/>
                  <a:gd name="T1" fmla="*/ 35 h 119"/>
                  <a:gd name="T2" fmla="*/ 190 w 238"/>
                  <a:gd name="T3" fmla="*/ 50 h 119"/>
                  <a:gd name="T4" fmla="*/ 157 w 238"/>
                  <a:gd name="T5" fmla="*/ 59 h 119"/>
                  <a:gd name="T6" fmla="*/ 147 w 238"/>
                  <a:gd name="T7" fmla="*/ 41 h 119"/>
                  <a:gd name="T8" fmla="*/ 116 w 238"/>
                  <a:gd name="T9" fmla="*/ 41 h 119"/>
                  <a:gd name="T10" fmla="*/ 139 w 238"/>
                  <a:gd name="T11" fmla="*/ 87 h 119"/>
                  <a:gd name="T12" fmla="*/ 238 w 238"/>
                  <a:gd name="T13" fmla="*/ 59 h 119"/>
                  <a:gd name="T14" fmla="*/ 95 w 238"/>
                  <a:gd name="T15" fmla="*/ 21 h 119"/>
                  <a:gd name="T16" fmla="*/ 93 w 238"/>
                  <a:gd name="T17" fmla="*/ 21 h 119"/>
                  <a:gd name="T18" fmla="*/ 83 w 238"/>
                  <a:gd name="T19" fmla="*/ 0 h 119"/>
                  <a:gd name="T20" fmla="*/ 52 w 238"/>
                  <a:gd name="T21" fmla="*/ 4 h 119"/>
                  <a:gd name="T22" fmla="*/ 65 w 238"/>
                  <a:gd name="T23" fmla="*/ 29 h 119"/>
                  <a:gd name="T24" fmla="*/ 29 w 238"/>
                  <a:gd name="T25" fmla="*/ 119 h 119"/>
                  <a:gd name="T26" fmla="*/ 128 w 238"/>
                  <a:gd name="T27" fmla="*/ 91 h 119"/>
                  <a:gd name="T28" fmla="*/ 101 w 238"/>
                  <a:gd name="T29" fmla="*/ 35 h 119"/>
                  <a:gd name="T30" fmla="*/ 56 w 238"/>
                  <a:gd name="T31" fmla="*/ 86 h 119"/>
                  <a:gd name="T32" fmla="*/ 74 w 238"/>
                  <a:gd name="T33" fmla="*/ 47 h 119"/>
                  <a:gd name="T34" fmla="*/ 89 w 238"/>
                  <a:gd name="T35" fmla="*/ 78 h 119"/>
                  <a:gd name="T36" fmla="*/ 56 w 238"/>
                  <a:gd name="T37" fmla="*/ 8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8" h="119">
                    <a:moveTo>
                      <a:pt x="101" y="35"/>
                    </a:moveTo>
                    <a:cubicBezTo>
                      <a:pt x="149" y="21"/>
                      <a:pt x="190" y="50"/>
                      <a:pt x="190" y="50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38" y="40"/>
                      <a:pt x="127" y="39"/>
                      <a:pt x="116" y="41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238" y="59"/>
                      <a:pt x="238" y="59"/>
                      <a:pt x="238" y="59"/>
                    </a:cubicBezTo>
                    <a:cubicBezTo>
                      <a:pt x="238" y="59"/>
                      <a:pt x="202" y="3"/>
                      <a:pt x="95" y="21"/>
                    </a:cubicBezTo>
                    <a:cubicBezTo>
                      <a:pt x="95" y="21"/>
                      <a:pt x="94" y="21"/>
                      <a:pt x="93" y="21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0" y="56"/>
                      <a:pt x="29" y="119"/>
                      <a:pt x="29" y="119"/>
                    </a:cubicBezTo>
                    <a:cubicBezTo>
                      <a:pt x="128" y="91"/>
                      <a:pt x="128" y="91"/>
                      <a:pt x="128" y="91"/>
                    </a:cubicBezTo>
                    <a:lnTo>
                      <a:pt x="101" y="35"/>
                    </a:lnTo>
                    <a:close/>
                    <a:moveTo>
                      <a:pt x="56" y="86"/>
                    </a:moveTo>
                    <a:cubicBezTo>
                      <a:pt x="56" y="86"/>
                      <a:pt x="46" y="65"/>
                      <a:pt x="74" y="47"/>
                    </a:cubicBezTo>
                    <a:cubicBezTo>
                      <a:pt x="89" y="78"/>
                      <a:pt x="89" y="78"/>
                      <a:pt x="89" y="78"/>
                    </a:cubicBezTo>
                    <a:lnTo>
                      <a:pt x="56" y="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" name="Freeform 39"/>
              <p:cNvSpPr>
                <a:spLocks/>
              </p:cNvSpPr>
              <p:nvPr/>
            </p:nvSpPr>
            <p:spPr bwMode="auto">
              <a:xfrm>
                <a:off x="9463350" y="3144210"/>
                <a:ext cx="679883" cy="680156"/>
              </a:xfrm>
              <a:custGeom>
                <a:avLst/>
                <a:gdLst>
                  <a:gd name="T0" fmla="*/ 0 w 208"/>
                  <a:gd name="T1" fmla="*/ 68 h 201"/>
                  <a:gd name="T2" fmla="*/ 8 w 208"/>
                  <a:gd name="T3" fmla="*/ 78 h 201"/>
                  <a:gd name="T4" fmla="*/ 31 w 208"/>
                  <a:gd name="T5" fmla="*/ 72 h 201"/>
                  <a:gd name="T6" fmla="*/ 64 w 208"/>
                  <a:gd name="T7" fmla="*/ 172 h 201"/>
                  <a:gd name="T8" fmla="*/ 106 w 208"/>
                  <a:gd name="T9" fmla="*/ 189 h 201"/>
                  <a:gd name="T10" fmla="*/ 197 w 208"/>
                  <a:gd name="T11" fmla="*/ 62 h 201"/>
                  <a:gd name="T12" fmla="*/ 114 w 208"/>
                  <a:gd name="T13" fmla="*/ 67 h 201"/>
                  <a:gd name="T14" fmla="*/ 137 w 208"/>
                  <a:gd name="T15" fmla="*/ 94 h 201"/>
                  <a:gd name="T16" fmla="*/ 109 w 208"/>
                  <a:gd name="T17" fmla="*/ 130 h 201"/>
                  <a:gd name="T18" fmla="*/ 93 w 208"/>
                  <a:gd name="T19" fmla="*/ 90 h 201"/>
                  <a:gd name="T20" fmla="*/ 60 w 208"/>
                  <a:gd name="T21" fmla="*/ 22 h 201"/>
                  <a:gd name="T22" fmla="*/ 0 w 208"/>
                  <a:gd name="T23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01">
                    <a:moveTo>
                      <a:pt x="0" y="68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25" y="65"/>
                      <a:pt x="31" y="72"/>
                    </a:cubicBezTo>
                    <a:cubicBezTo>
                      <a:pt x="36" y="78"/>
                      <a:pt x="57" y="157"/>
                      <a:pt x="64" y="172"/>
                    </a:cubicBezTo>
                    <a:cubicBezTo>
                      <a:pt x="70" y="184"/>
                      <a:pt x="87" y="201"/>
                      <a:pt x="106" y="189"/>
                    </a:cubicBezTo>
                    <a:cubicBezTo>
                      <a:pt x="125" y="177"/>
                      <a:pt x="186" y="124"/>
                      <a:pt x="197" y="62"/>
                    </a:cubicBezTo>
                    <a:cubicBezTo>
                      <a:pt x="208" y="0"/>
                      <a:pt x="123" y="13"/>
                      <a:pt x="114" y="67"/>
                    </a:cubicBezTo>
                    <a:cubicBezTo>
                      <a:pt x="137" y="54"/>
                      <a:pt x="149" y="73"/>
                      <a:pt x="137" y="94"/>
                    </a:cubicBezTo>
                    <a:cubicBezTo>
                      <a:pt x="126" y="116"/>
                      <a:pt x="115" y="130"/>
                      <a:pt x="109" y="130"/>
                    </a:cubicBezTo>
                    <a:cubicBezTo>
                      <a:pt x="104" y="130"/>
                      <a:pt x="100" y="116"/>
                      <a:pt x="93" y="90"/>
                    </a:cubicBezTo>
                    <a:cubicBezTo>
                      <a:pt x="87" y="64"/>
                      <a:pt x="87" y="17"/>
                      <a:pt x="60" y="22"/>
                    </a:cubicBezTo>
                    <a:cubicBezTo>
                      <a:pt x="34" y="27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" name="Freeform 5"/>
              <p:cNvSpPr>
                <a:spLocks noEditPoints="1"/>
              </p:cNvSpPr>
              <p:nvPr/>
            </p:nvSpPr>
            <p:spPr bwMode="auto">
              <a:xfrm>
                <a:off x="11105446" y="2507518"/>
                <a:ext cx="379755" cy="392537"/>
              </a:xfrm>
              <a:custGeom>
                <a:avLst/>
                <a:gdLst>
                  <a:gd name="T0" fmla="*/ 168 w 175"/>
                  <a:gd name="T1" fmla="*/ 53 h 174"/>
                  <a:gd name="T2" fmla="*/ 149 w 175"/>
                  <a:gd name="T3" fmla="*/ 25 h 174"/>
                  <a:gd name="T4" fmla="*/ 121 w 175"/>
                  <a:gd name="T5" fmla="*/ 6 h 174"/>
                  <a:gd name="T6" fmla="*/ 87 w 175"/>
                  <a:gd name="T7" fmla="*/ 0 h 174"/>
                  <a:gd name="T8" fmla="*/ 53 w 175"/>
                  <a:gd name="T9" fmla="*/ 6 h 174"/>
                  <a:gd name="T10" fmla="*/ 26 w 175"/>
                  <a:gd name="T11" fmla="*/ 25 h 174"/>
                  <a:gd name="T12" fmla="*/ 7 w 175"/>
                  <a:gd name="T13" fmla="*/ 53 h 174"/>
                  <a:gd name="T14" fmla="*/ 0 w 175"/>
                  <a:gd name="T15" fmla="*/ 87 h 174"/>
                  <a:gd name="T16" fmla="*/ 7 w 175"/>
                  <a:gd name="T17" fmla="*/ 121 h 174"/>
                  <a:gd name="T18" fmla="*/ 26 w 175"/>
                  <a:gd name="T19" fmla="*/ 149 h 174"/>
                  <a:gd name="T20" fmla="*/ 53 w 175"/>
                  <a:gd name="T21" fmla="*/ 167 h 174"/>
                  <a:gd name="T22" fmla="*/ 87 w 175"/>
                  <a:gd name="T23" fmla="*/ 174 h 174"/>
                  <a:gd name="T24" fmla="*/ 121 w 175"/>
                  <a:gd name="T25" fmla="*/ 167 h 174"/>
                  <a:gd name="T26" fmla="*/ 149 w 175"/>
                  <a:gd name="T27" fmla="*/ 149 h 174"/>
                  <a:gd name="T28" fmla="*/ 168 w 175"/>
                  <a:gd name="T29" fmla="*/ 121 h 174"/>
                  <a:gd name="T30" fmla="*/ 175 w 175"/>
                  <a:gd name="T31" fmla="*/ 87 h 174"/>
                  <a:gd name="T32" fmla="*/ 162 w 175"/>
                  <a:gd name="T33" fmla="*/ 86 h 174"/>
                  <a:gd name="T34" fmla="*/ 108 w 175"/>
                  <a:gd name="T35" fmla="*/ 80 h 174"/>
                  <a:gd name="T36" fmla="*/ 145 w 175"/>
                  <a:gd name="T37" fmla="*/ 40 h 174"/>
                  <a:gd name="T38" fmla="*/ 137 w 175"/>
                  <a:gd name="T39" fmla="*/ 31 h 174"/>
                  <a:gd name="T40" fmla="*/ 70 w 175"/>
                  <a:gd name="T41" fmla="*/ 14 h 174"/>
                  <a:gd name="T42" fmla="*/ 137 w 175"/>
                  <a:gd name="T43" fmla="*/ 31 h 174"/>
                  <a:gd name="T44" fmla="*/ 70 w 175"/>
                  <a:gd name="T45" fmla="*/ 14 h 174"/>
                  <a:gd name="T46" fmla="*/ 70 w 175"/>
                  <a:gd name="T47" fmla="*/ 14 h 174"/>
                  <a:gd name="T48" fmla="*/ 83 w 175"/>
                  <a:gd name="T49" fmla="*/ 62 h 174"/>
                  <a:gd name="T50" fmla="*/ 56 w 175"/>
                  <a:gd name="T51" fmla="*/ 19 h 174"/>
                  <a:gd name="T52" fmla="*/ 13 w 175"/>
                  <a:gd name="T53" fmla="*/ 85 h 174"/>
                  <a:gd name="T54" fmla="*/ 96 w 175"/>
                  <a:gd name="T55" fmla="*/ 87 h 174"/>
                  <a:gd name="T56" fmla="*/ 32 w 175"/>
                  <a:gd name="T57" fmla="*/ 137 h 174"/>
                  <a:gd name="T58" fmla="*/ 13 w 175"/>
                  <a:gd name="T59" fmla="*/ 87 h 174"/>
                  <a:gd name="T60" fmla="*/ 40 w 175"/>
                  <a:gd name="T61" fmla="*/ 144 h 174"/>
                  <a:gd name="T62" fmla="*/ 100 w 175"/>
                  <a:gd name="T63" fmla="*/ 99 h 174"/>
                  <a:gd name="T64" fmla="*/ 117 w 175"/>
                  <a:gd name="T65" fmla="*/ 156 h 174"/>
                  <a:gd name="T66" fmla="*/ 129 w 175"/>
                  <a:gd name="T67" fmla="*/ 149 h 174"/>
                  <a:gd name="T68" fmla="*/ 161 w 175"/>
                  <a:gd name="T69" fmla="*/ 9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5" h="174">
                    <a:moveTo>
                      <a:pt x="173" y="69"/>
                    </a:moveTo>
                    <a:cubicBezTo>
                      <a:pt x="172" y="64"/>
                      <a:pt x="170" y="58"/>
                      <a:pt x="168" y="53"/>
                    </a:cubicBezTo>
                    <a:cubicBezTo>
                      <a:pt x="166" y="48"/>
                      <a:pt x="163" y="43"/>
                      <a:pt x="160" y="38"/>
                    </a:cubicBezTo>
                    <a:cubicBezTo>
                      <a:pt x="157" y="33"/>
                      <a:pt x="153" y="29"/>
                      <a:pt x="149" y="25"/>
                    </a:cubicBezTo>
                    <a:cubicBezTo>
                      <a:pt x="145" y="21"/>
                      <a:pt x="141" y="18"/>
                      <a:pt x="136" y="14"/>
                    </a:cubicBezTo>
                    <a:cubicBezTo>
                      <a:pt x="132" y="11"/>
                      <a:pt x="127" y="9"/>
                      <a:pt x="121" y="6"/>
                    </a:cubicBezTo>
                    <a:cubicBezTo>
                      <a:pt x="116" y="4"/>
                      <a:pt x="111" y="2"/>
                      <a:pt x="105" y="1"/>
                    </a:cubicBezTo>
                    <a:cubicBezTo>
                      <a:pt x="99" y="0"/>
                      <a:pt x="93" y="0"/>
                      <a:pt x="87" y="0"/>
                    </a:cubicBezTo>
                    <a:cubicBezTo>
                      <a:pt x="82" y="0"/>
                      <a:pt x="76" y="0"/>
                      <a:pt x="70" y="1"/>
                    </a:cubicBezTo>
                    <a:cubicBezTo>
                      <a:pt x="64" y="2"/>
                      <a:pt x="59" y="4"/>
                      <a:pt x="53" y="6"/>
                    </a:cubicBezTo>
                    <a:cubicBezTo>
                      <a:pt x="48" y="9"/>
                      <a:pt x="43" y="11"/>
                      <a:pt x="39" y="14"/>
                    </a:cubicBezTo>
                    <a:cubicBezTo>
                      <a:pt x="34" y="18"/>
                      <a:pt x="30" y="21"/>
                      <a:pt x="26" y="25"/>
                    </a:cubicBezTo>
                    <a:cubicBezTo>
                      <a:pt x="22" y="29"/>
                      <a:pt x="18" y="33"/>
                      <a:pt x="15" y="38"/>
                    </a:cubicBezTo>
                    <a:cubicBezTo>
                      <a:pt x="12" y="43"/>
                      <a:pt x="9" y="48"/>
                      <a:pt x="7" y="53"/>
                    </a:cubicBezTo>
                    <a:cubicBezTo>
                      <a:pt x="5" y="58"/>
                      <a:pt x="3" y="64"/>
                      <a:pt x="2" y="69"/>
                    </a:cubicBezTo>
                    <a:cubicBezTo>
                      <a:pt x="1" y="75"/>
                      <a:pt x="0" y="81"/>
                      <a:pt x="0" y="87"/>
                    </a:cubicBezTo>
                    <a:cubicBezTo>
                      <a:pt x="0" y="93"/>
                      <a:pt x="1" y="99"/>
                      <a:pt x="2" y="105"/>
                    </a:cubicBezTo>
                    <a:cubicBezTo>
                      <a:pt x="3" y="110"/>
                      <a:pt x="5" y="116"/>
                      <a:pt x="7" y="121"/>
                    </a:cubicBezTo>
                    <a:cubicBezTo>
                      <a:pt x="9" y="126"/>
                      <a:pt x="12" y="131"/>
                      <a:pt x="15" y="136"/>
                    </a:cubicBezTo>
                    <a:cubicBezTo>
                      <a:pt x="18" y="140"/>
                      <a:pt x="22" y="145"/>
                      <a:pt x="26" y="149"/>
                    </a:cubicBezTo>
                    <a:cubicBezTo>
                      <a:pt x="30" y="153"/>
                      <a:pt x="34" y="156"/>
                      <a:pt x="39" y="159"/>
                    </a:cubicBezTo>
                    <a:cubicBezTo>
                      <a:pt x="43" y="163"/>
                      <a:pt x="48" y="165"/>
                      <a:pt x="53" y="167"/>
                    </a:cubicBezTo>
                    <a:cubicBezTo>
                      <a:pt x="59" y="170"/>
                      <a:pt x="64" y="171"/>
                      <a:pt x="70" y="173"/>
                    </a:cubicBezTo>
                    <a:cubicBezTo>
                      <a:pt x="76" y="174"/>
                      <a:pt x="82" y="174"/>
                      <a:pt x="87" y="174"/>
                    </a:cubicBezTo>
                    <a:cubicBezTo>
                      <a:pt x="93" y="174"/>
                      <a:pt x="99" y="174"/>
                      <a:pt x="105" y="173"/>
                    </a:cubicBezTo>
                    <a:cubicBezTo>
                      <a:pt x="111" y="171"/>
                      <a:pt x="116" y="170"/>
                      <a:pt x="121" y="167"/>
                    </a:cubicBezTo>
                    <a:cubicBezTo>
                      <a:pt x="127" y="165"/>
                      <a:pt x="132" y="163"/>
                      <a:pt x="136" y="159"/>
                    </a:cubicBezTo>
                    <a:cubicBezTo>
                      <a:pt x="141" y="156"/>
                      <a:pt x="145" y="153"/>
                      <a:pt x="149" y="149"/>
                    </a:cubicBezTo>
                    <a:cubicBezTo>
                      <a:pt x="153" y="145"/>
                      <a:pt x="157" y="140"/>
                      <a:pt x="160" y="136"/>
                    </a:cubicBezTo>
                    <a:cubicBezTo>
                      <a:pt x="163" y="131"/>
                      <a:pt x="166" y="126"/>
                      <a:pt x="168" y="121"/>
                    </a:cubicBezTo>
                    <a:cubicBezTo>
                      <a:pt x="170" y="116"/>
                      <a:pt x="172" y="110"/>
                      <a:pt x="173" y="105"/>
                    </a:cubicBezTo>
                    <a:cubicBezTo>
                      <a:pt x="174" y="99"/>
                      <a:pt x="175" y="93"/>
                      <a:pt x="175" y="87"/>
                    </a:cubicBezTo>
                    <a:cubicBezTo>
                      <a:pt x="175" y="81"/>
                      <a:pt x="174" y="75"/>
                      <a:pt x="173" y="69"/>
                    </a:cubicBezTo>
                    <a:close/>
                    <a:moveTo>
                      <a:pt x="162" y="86"/>
                    </a:moveTo>
                    <a:cubicBezTo>
                      <a:pt x="161" y="86"/>
                      <a:pt x="136" y="81"/>
                      <a:pt x="110" y="84"/>
                    </a:cubicBezTo>
                    <a:cubicBezTo>
                      <a:pt x="110" y="82"/>
                      <a:pt x="109" y="81"/>
                      <a:pt x="108" y="80"/>
                    </a:cubicBezTo>
                    <a:cubicBezTo>
                      <a:pt x="107" y="76"/>
                      <a:pt x="105" y="73"/>
                      <a:pt x="104" y="69"/>
                    </a:cubicBezTo>
                    <a:cubicBezTo>
                      <a:pt x="133" y="57"/>
                      <a:pt x="145" y="40"/>
                      <a:pt x="145" y="40"/>
                    </a:cubicBezTo>
                    <a:cubicBezTo>
                      <a:pt x="156" y="52"/>
                      <a:pt x="162" y="68"/>
                      <a:pt x="162" y="86"/>
                    </a:cubicBezTo>
                    <a:close/>
                    <a:moveTo>
                      <a:pt x="137" y="31"/>
                    </a:moveTo>
                    <a:cubicBezTo>
                      <a:pt x="137" y="31"/>
                      <a:pt x="126" y="47"/>
                      <a:pt x="98" y="58"/>
                    </a:cubicBezTo>
                    <a:cubicBezTo>
                      <a:pt x="85" y="35"/>
                      <a:pt x="71" y="16"/>
                      <a:pt x="70" y="14"/>
                    </a:cubicBezTo>
                    <a:cubicBezTo>
                      <a:pt x="76" y="13"/>
                      <a:pt x="81" y="12"/>
                      <a:pt x="87" y="12"/>
                    </a:cubicBezTo>
                    <a:cubicBezTo>
                      <a:pt x="106" y="12"/>
                      <a:pt x="124" y="19"/>
                      <a:pt x="137" y="31"/>
                    </a:cubicBezTo>
                    <a:close/>
                    <a:moveTo>
                      <a:pt x="70" y="14"/>
                    </a:move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69" y="15"/>
                      <a:pt x="69" y="15"/>
                    </a:cubicBezTo>
                    <a:cubicBezTo>
                      <a:pt x="69" y="15"/>
                      <a:pt x="70" y="15"/>
                      <a:pt x="70" y="14"/>
                    </a:cubicBezTo>
                    <a:close/>
                    <a:moveTo>
                      <a:pt x="56" y="19"/>
                    </a:moveTo>
                    <a:cubicBezTo>
                      <a:pt x="57" y="21"/>
                      <a:pt x="70" y="39"/>
                      <a:pt x="83" y="62"/>
                    </a:cubicBezTo>
                    <a:cubicBezTo>
                      <a:pt x="47" y="72"/>
                      <a:pt x="16" y="72"/>
                      <a:pt x="14" y="72"/>
                    </a:cubicBezTo>
                    <a:cubicBezTo>
                      <a:pt x="19" y="48"/>
                      <a:pt x="35" y="29"/>
                      <a:pt x="56" y="19"/>
                    </a:cubicBezTo>
                    <a:close/>
                    <a:moveTo>
                      <a:pt x="13" y="87"/>
                    </a:moveTo>
                    <a:cubicBezTo>
                      <a:pt x="13" y="86"/>
                      <a:pt x="13" y="85"/>
                      <a:pt x="13" y="85"/>
                    </a:cubicBezTo>
                    <a:cubicBezTo>
                      <a:pt x="14" y="85"/>
                      <a:pt x="51" y="85"/>
                      <a:pt x="90" y="74"/>
                    </a:cubicBezTo>
                    <a:cubicBezTo>
                      <a:pt x="92" y="78"/>
                      <a:pt x="94" y="82"/>
                      <a:pt x="96" y="87"/>
                    </a:cubicBezTo>
                    <a:cubicBezTo>
                      <a:pt x="95" y="87"/>
                      <a:pt x="94" y="87"/>
                      <a:pt x="93" y="88"/>
                    </a:cubicBezTo>
                    <a:cubicBezTo>
                      <a:pt x="52" y="101"/>
                      <a:pt x="32" y="137"/>
                      <a:pt x="32" y="137"/>
                    </a:cubicBezTo>
                    <a:cubicBezTo>
                      <a:pt x="32" y="137"/>
                      <a:pt x="32" y="137"/>
                      <a:pt x="32" y="137"/>
                    </a:cubicBezTo>
                    <a:cubicBezTo>
                      <a:pt x="20" y="124"/>
                      <a:pt x="13" y="106"/>
                      <a:pt x="13" y="87"/>
                    </a:cubicBezTo>
                    <a:close/>
                    <a:moveTo>
                      <a:pt x="87" y="162"/>
                    </a:moveTo>
                    <a:cubicBezTo>
                      <a:pt x="69" y="162"/>
                      <a:pt x="53" y="155"/>
                      <a:pt x="40" y="144"/>
                    </a:cubicBezTo>
                    <a:cubicBezTo>
                      <a:pt x="41" y="145"/>
                      <a:pt x="42" y="146"/>
                      <a:pt x="42" y="146"/>
                    </a:cubicBezTo>
                    <a:cubicBezTo>
                      <a:pt x="42" y="146"/>
                      <a:pt x="56" y="115"/>
                      <a:pt x="100" y="99"/>
                    </a:cubicBezTo>
                    <a:cubicBezTo>
                      <a:pt x="100" y="99"/>
                      <a:pt x="100" y="99"/>
                      <a:pt x="101" y="99"/>
                    </a:cubicBezTo>
                    <a:cubicBezTo>
                      <a:pt x="111" y="126"/>
                      <a:pt x="115" y="149"/>
                      <a:pt x="117" y="156"/>
                    </a:cubicBezTo>
                    <a:cubicBezTo>
                      <a:pt x="108" y="159"/>
                      <a:pt x="98" y="162"/>
                      <a:pt x="87" y="162"/>
                    </a:cubicBezTo>
                    <a:close/>
                    <a:moveTo>
                      <a:pt x="129" y="149"/>
                    </a:moveTo>
                    <a:cubicBezTo>
                      <a:pt x="128" y="144"/>
                      <a:pt x="124" y="122"/>
                      <a:pt x="115" y="96"/>
                    </a:cubicBezTo>
                    <a:cubicBezTo>
                      <a:pt x="139" y="92"/>
                      <a:pt x="160" y="98"/>
                      <a:pt x="161" y="99"/>
                    </a:cubicBezTo>
                    <a:cubicBezTo>
                      <a:pt x="158" y="120"/>
                      <a:pt x="146" y="138"/>
                      <a:pt x="129" y="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8626155" y="4947379"/>
                <a:ext cx="745399" cy="769987"/>
              </a:xfrm>
              <a:custGeom>
                <a:avLst/>
                <a:gdLst>
                  <a:gd name="T0" fmla="*/ 114 w 228"/>
                  <a:gd name="T1" fmla="*/ 0 h 227"/>
                  <a:gd name="T2" fmla="*/ 0 w 228"/>
                  <a:gd name="T3" fmla="*/ 114 h 227"/>
                  <a:gd name="T4" fmla="*/ 68 w 228"/>
                  <a:gd name="T5" fmla="*/ 218 h 227"/>
                  <a:gd name="T6" fmla="*/ 70 w 228"/>
                  <a:gd name="T7" fmla="*/ 192 h 227"/>
                  <a:gd name="T8" fmla="*/ 85 w 228"/>
                  <a:gd name="T9" fmla="*/ 130 h 227"/>
                  <a:gd name="T10" fmla="*/ 81 w 228"/>
                  <a:gd name="T11" fmla="*/ 112 h 227"/>
                  <a:gd name="T12" fmla="*/ 103 w 228"/>
                  <a:gd name="T13" fmla="*/ 82 h 227"/>
                  <a:gd name="T14" fmla="*/ 119 w 228"/>
                  <a:gd name="T15" fmla="*/ 99 h 227"/>
                  <a:gd name="T16" fmla="*/ 109 w 228"/>
                  <a:gd name="T17" fmla="*/ 140 h 227"/>
                  <a:gd name="T18" fmla="*/ 127 w 228"/>
                  <a:gd name="T19" fmla="*/ 162 h 227"/>
                  <a:gd name="T20" fmla="*/ 163 w 228"/>
                  <a:gd name="T21" fmla="*/ 101 h 227"/>
                  <a:gd name="T22" fmla="*/ 115 w 228"/>
                  <a:gd name="T23" fmla="*/ 57 h 227"/>
                  <a:gd name="T24" fmla="*/ 59 w 228"/>
                  <a:gd name="T25" fmla="*/ 112 h 227"/>
                  <a:gd name="T26" fmla="*/ 67 w 228"/>
                  <a:gd name="T27" fmla="*/ 134 h 227"/>
                  <a:gd name="T28" fmla="*/ 68 w 228"/>
                  <a:gd name="T29" fmla="*/ 141 h 227"/>
                  <a:gd name="T30" fmla="*/ 66 w 228"/>
                  <a:gd name="T31" fmla="*/ 150 h 227"/>
                  <a:gd name="T32" fmla="*/ 60 w 228"/>
                  <a:gd name="T33" fmla="*/ 153 h 227"/>
                  <a:gd name="T34" fmla="*/ 37 w 228"/>
                  <a:gd name="T35" fmla="*/ 109 h 227"/>
                  <a:gd name="T36" fmla="*/ 118 w 228"/>
                  <a:gd name="T37" fmla="*/ 38 h 227"/>
                  <a:gd name="T38" fmla="*/ 191 w 228"/>
                  <a:gd name="T39" fmla="*/ 103 h 227"/>
                  <a:gd name="T40" fmla="*/ 129 w 228"/>
                  <a:gd name="T41" fmla="*/ 181 h 227"/>
                  <a:gd name="T42" fmla="*/ 101 w 228"/>
                  <a:gd name="T43" fmla="*/ 167 h 227"/>
                  <a:gd name="T44" fmla="*/ 93 w 228"/>
                  <a:gd name="T45" fmla="*/ 198 h 227"/>
                  <a:gd name="T46" fmla="*/ 82 w 228"/>
                  <a:gd name="T47" fmla="*/ 223 h 227"/>
                  <a:gd name="T48" fmla="*/ 114 w 228"/>
                  <a:gd name="T49" fmla="*/ 227 h 227"/>
                  <a:gd name="T50" fmla="*/ 228 w 228"/>
                  <a:gd name="T51" fmla="*/ 114 h 227"/>
                  <a:gd name="T52" fmla="*/ 114 w 228"/>
                  <a:gd name="T5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227">
                    <a:moveTo>
                      <a:pt x="114" y="0"/>
                    </a:moveTo>
                    <a:cubicBezTo>
                      <a:pt x="51" y="0"/>
                      <a:pt x="0" y="51"/>
                      <a:pt x="0" y="114"/>
                    </a:cubicBezTo>
                    <a:cubicBezTo>
                      <a:pt x="0" y="160"/>
                      <a:pt x="28" y="200"/>
                      <a:pt x="68" y="218"/>
                    </a:cubicBezTo>
                    <a:cubicBezTo>
                      <a:pt x="68" y="210"/>
                      <a:pt x="68" y="200"/>
                      <a:pt x="70" y="192"/>
                    </a:cubicBezTo>
                    <a:cubicBezTo>
                      <a:pt x="73" y="183"/>
                      <a:pt x="85" y="130"/>
                      <a:pt x="85" y="130"/>
                    </a:cubicBezTo>
                    <a:cubicBezTo>
                      <a:pt x="85" y="130"/>
                      <a:pt x="81" y="122"/>
                      <a:pt x="81" y="112"/>
                    </a:cubicBezTo>
                    <a:cubicBezTo>
                      <a:pt x="81" y="95"/>
                      <a:pt x="91" y="82"/>
                      <a:pt x="103" y="82"/>
                    </a:cubicBezTo>
                    <a:cubicBezTo>
                      <a:pt x="114" y="82"/>
                      <a:pt x="119" y="90"/>
                      <a:pt x="119" y="99"/>
                    </a:cubicBezTo>
                    <a:cubicBezTo>
                      <a:pt x="119" y="110"/>
                      <a:pt x="112" y="125"/>
                      <a:pt x="109" y="140"/>
                    </a:cubicBezTo>
                    <a:cubicBezTo>
                      <a:pt x="106" y="152"/>
                      <a:pt x="115" y="162"/>
                      <a:pt x="127" y="162"/>
                    </a:cubicBezTo>
                    <a:cubicBezTo>
                      <a:pt x="148" y="162"/>
                      <a:pt x="163" y="134"/>
                      <a:pt x="163" y="101"/>
                    </a:cubicBezTo>
                    <a:cubicBezTo>
                      <a:pt x="163" y="76"/>
                      <a:pt x="146" y="57"/>
                      <a:pt x="115" y="57"/>
                    </a:cubicBezTo>
                    <a:cubicBezTo>
                      <a:pt x="81" y="57"/>
                      <a:pt x="59" y="83"/>
                      <a:pt x="59" y="112"/>
                    </a:cubicBezTo>
                    <a:cubicBezTo>
                      <a:pt x="59" y="122"/>
                      <a:pt x="62" y="129"/>
                      <a:pt x="67" y="134"/>
                    </a:cubicBezTo>
                    <a:cubicBezTo>
                      <a:pt x="69" y="137"/>
                      <a:pt x="69" y="138"/>
                      <a:pt x="68" y="141"/>
                    </a:cubicBezTo>
                    <a:cubicBezTo>
                      <a:pt x="68" y="143"/>
                      <a:pt x="67" y="148"/>
                      <a:pt x="66" y="150"/>
                    </a:cubicBezTo>
                    <a:cubicBezTo>
                      <a:pt x="65" y="153"/>
                      <a:pt x="63" y="154"/>
                      <a:pt x="60" y="153"/>
                    </a:cubicBezTo>
                    <a:cubicBezTo>
                      <a:pt x="44" y="146"/>
                      <a:pt x="37" y="129"/>
                      <a:pt x="37" y="109"/>
                    </a:cubicBezTo>
                    <a:cubicBezTo>
                      <a:pt x="37" y="77"/>
                      <a:pt x="64" y="38"/>
                      <a:pt x="118" y="38"/>
                    </a:cubicBezTo>
                    <a:cubicBezTo>
                      <a:pt x="162" y="38"/>
                      <a:pt x="191" y="70"/>
                      <a:pt x="191" y="103"/>
                    </a:cubicBezTo>
                    <a:cubicBezTo>
                      <a:pt x="191" y="148"/>
                      <a:pt x="166" y="181"/>
                      <a:pt x="129" y="181"/>
                    </a:cubicBezTo>
                    <a:cubicBezTo>
                      <a:pt x="117" y="181"/>
                      <a:pt x="105" y="175"/>
                      <a:pt x="101" y="167"/>
                    </a:cubicBezTo>
                    <a:cubicBezTo>
                      <a:pt x="101" y="167"/>
                      <a:pt x="95" y="193"/>
                      <a:pt x="93" y="198"/>
                    </a:cubicBezTo>
                    <a:cubicBezTo>
                      <a:pt x="91" y="207"/>
                      <a:pt x="86" y="216"/>
                      <a:pt x="82" y="223"/>
                    </a:cubicBezTo>
                    <a:cubicBezTo>
                      <a:pt x="92" y="226"/>
                      <a:pt x="103" y="227"/>
                      <a:pt x="114" y="227"/>
                    </a:cubicBezTo>
                    <a:cubicBezTo>
                      <a:pt x="177" y="227"/>
                      <a:pt x="228" y="176"/>
                      <a:pt x="228" y="114"/>
                    </a:cubicBezTo>
                    <a:cubicBezTo>
                      <a:pt x="228" y="51"/>
                      <a:pt x="177" y="0"/>
                      <a:pt x="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Freeform 22"/>
              <p:cNvSpPr>
                <a:spLocks noEditPoints="1"/>
              </p:cNvSpPr>
              <p:nvPr/>
            </p:nvSpPr>
            <p:spPr bwMode="auto">
              <a:xfrm>
                <a:off x="10887143" y="3051028"/>
                <a:ext cx="666285" cy="690423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9600561" y="1771064"/>
                <a:ext cx="600769" cy="580057"/>
                <a:chOff x="3338513" y="696913"/>
                <a:chExt cx="771525" cy="717550"/>
              </a:xfrm>
              <a:solidFill>
                <a:schemeClr val="accent2"/>
              </a:solidFill>
            </p:grpSpPr>
            <p:sp>
              <p:nvSpPr>
                <p:cNvPr id="84" name="Freeform 23"/>
                <p:cNvSpPr>
                  <a:spLocks/>
                </p:cNvSpPr>
                <p:nvPr/>
              </p:nvSpPr>
              <p:spPr bwMode="auto">
                <a:xfrm>
                  <a:off x="3586163" y="696913"/>
                  <a:ext cx="523875" cy="717550"/>
                </a:xfrm>
                <a:custGeom>
                  <a:avLst/>
                  <a:gdLst>
                    <a:gd name="T0" fmla="*/ 115 w 125"/>
                    <a:gd name="T1" fmla="*/ 63 h 171"/>
                    <a:gd name="T2" fmla="*/ 69 w 125"/>
                    <a:gd name="T3" fmla="*/ 63 h 171"/>
                    <a:gd name="T4" fmla="*/ 85 w 125"/>
                    <a:gd name="T5" fmla="*/ 32 h 171"/>
                    <a:gd name="T6" fmla="*/ 74 w 125"/>
                    <a:gd name="T7" fmla="*/ 0 h 171"/>
                    <a:gd name="T8" fmla="*/ 61 w 125"/>
                    <a:gd name="T9" fmla="*/ 21 h 171"/>
                    <a:gd name="T10" fmla="*/ 37 w 125"/>
                    <a:gd name="T11" fmla="*/ 53 h 171"/>
                    <a:gd name="T12" fmla="*/ 0 w 125"/>
                    <a:gd name="T13" fmla="*/ 70 h 171"/>
                    <a:gd name="T14" fmla="*/ 0 w 125"/>
                    <a:gd name="T15" fmla="*/ 71 h 171"/>
                    <a:gd name="T16" fmla="*/ 0 w 125"/>
                    <a:gd name="T17" fmla="*/ 148 h 171"/>
                    <a:gd name="T18" fmla="*/ 26 w 125"/>
                    <a:gd name="T19" fmla="*/ 155 h 171"/>
                    <a:gd name="T20" fmla="*/ 76 w 125"/>
                    <a:gd name="T21" fmla="*/ 171 h 171"/>
                    <a:gd name="T22" fmla="*/ 91 w 125"/>
                    <a:gd name="T23" fmla="*/ 147 h 171"/>
                    <a:gd name="T24" fmla="*/ 103 w 125"/>
                    <a:gd name="T25" fmla="*/ 121 h 171"/>
                    <a:gd name="T26" fmla="*/ 107 w 125"/>
                    <a:gd name="T27" fmla="*/ 91 h 171"/>
                    <a:gd name="T28" fmla="*/ 115 w 125"/>
                    <a:gd name="T29" fmla="*/ 63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5" h="171">
                      <a:moveTo>
                        <a:pt x="115" y="63"/>
                      </a:moveTo>
                      <a:cubicBezTo>
                        <a:pt x="105" y="57"/>
                        <a:pt x="69" y="63"/>
                        <a:pt x="69" y="63"/>
                      </a:cubicBezTo>
                      <a:cubicBezTo>
                        <a:pt x="75" y="59"/>
                        <a:pt x="85" y="38"/>
                        <a:pt x="85" y="32"/>
                      </a:cubicBezTo>
                      <a:cubicBezTo>
                        <a:pt x="86" y="19"/>
                        <a:pt x="83" y="0"/>
                        <a:pt x="74" y="0"/>
                      </a:cubicBezTo>
                      <a:cubicBezTo>
                        <a:pt x="64" y="0"/>
                        <a:pt x="62" y="16"/>
                        <a:pt x="61" y="21"/>
                      </a:cubicBezTo>
                      <a:cubicBezTo>
                        <a:pt x="59" y="35"/>
                        <a:pt x="46" y="48"/>
                        <a:pt x="37" y="53"/>
                      </a:cubicBezTo>
                      <a:cubicBezTo>
                        <a:pt x="25" y="60"/>
                        <a:pt x="16" y="66"/>
                        <a:pt x="0" y="70"/>
                      </a:cubicBezTo>
                      <a:cubicBezTo>
                        <a:pt x="0" y="70"/>
                        <a:pt x="0" y="71"/>
                        <a:pt x="0" y="71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9" y="148"/>
                        <a:pt x="18" y="150"/>
                        <a:pt x="26" y="155"/>
                      </a:cubicBezTo>
                      <a:cubicBezTo>
                        <a:pt x="43" y="164"/>
                        <a:pt x="56" y="171"/>
                        <a:pt x="76" y="171"/>
                      </a:cubicBezTo>
                      <a:cubicBezTo>
                        <a:pt x="106" y="171"/>
                        <a:pt x="103" y="148"/>
                        <a:pt x="91" y="147"/>
                      </a:cubicBezTo>
                      <a:cubicBezTo>
                        <a:pt x="115" y="148"/>
                        <a:pt x="117" y="128"/>
                        <a:pt x="103" y="121"/>
                      </a:cubicBezTo>
                      <a:cubicBezTo>
                        <a:pt x="125" y="121"/>
                        <a:pt x="122" y="93"/>
                        <a:pt x="107" y="91"/>
                      </a:cubicBezTo>
                      <a:cubicBezTo>
                        <a:pt x="124" y="92"/>
                        <a:pt x="125" y="70"/>
                        <a:pt x="115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5" name="Rectangle 24"/>
                <p:cNvSpPr>
                  <a:spLocks noChangeArrowheads="1"/>
                </p:cNvSpPr>
                <p:nvPr/>
              </p:nvSpPr>
              <p:spPr bwMode="auto">
                <a:xfrm>
                  <a:off x="3338513" y="960438"/>
                  <a:ext cx="163513" cy="3905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8635027" y="2508918"/>
                <a:ext cx="800050" cy="777855"/>
                <a:chOff x="544513" y="3295650"/>
                <a:chExt cx="1325563" cy="1241425"/>
              </a:xfrm>
              <a:solidFill>
                <a:schemeClr val="accent2"/>
              </a:solidFill>
            </p:grpSpPr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692151" y="3351213"/>
                  <a:ext cx="1077913" cy="1185862"/>
                </a:xfrm>
                <a:custGeom>
                  <a:avLst/>
                  <a:gdLst>
                    <a:gd name="T0" fmla="*/ 55 w 257"/>
                    <a:gd name="T1" fmla="*/ 128 h 283"/>
                    <a:gd name="T2" fmla="*/ 49 w 257"/>
                    <a:gd name="T3" fmla="*/ 128 h 283"/>
                    <a:gd name="T4" fmla="*/ 43 w 257"/>
                    <a:gd name="T5" fmla="*/ 129 h 283"/>
                    <a:gd name="T6" fmla="*/ 36 w 257"/>
                    <a:gd name="T7" fmla="*/ 133 h 283"/>
                    <a:gd name="T8" fmla="*/ 9 w 257"/>
                    <a:gd name="T9" fmla="*/ 145 h 283"/>
                    <a:gd name="T10" fmla="*/ 4 w 257"/>
                    <a:gd name="T11" fmla="*/ 167 h 283"/>
                    <a:gd name="T12" fmla="*/ 26 w 257"/>
                    <a:gd name="T13" fmla="*/ 218 h 283"/>
                    <a:gd name="T14" fmla="*/ 46 w 257"/>
                    <a:gd name="T15" fmla="*/ 229 h 283"/>
                    <a:gd name="T16" fmla="*/ 61 w 257"/>
                    <a:gd name="T17" fmla="*/ 223 h 283"/>
                    <a:gd name="T18" fmla="*/ 73 w 257"/>
                    <a:gd name="T19" fmla="*/ 243 h 283"/>
                    <a:gd name="T20" fmla="*/ 77 w 257"/>
                    <a:gd name="T21" fmla="*/ 240 h 283"/>
                    <a:gd name="T22" fmla="*/ 106 w 257"/>
                    <a:gd name="T23" fmla="*/ 273 h 283"/>
                    <a:gd name="T24" fmla="*/ 139 w 257"/>
                    <a:gd name="T25" fmla="*/ 275 h 283"/>
                    <a:gd name="T26" fmla="*/ 141 w 257"/>
                    <a:gd name="T27" fmla="*/ 242 h 283"/>
                    <a:gd name="T28" fmla="*/ 138 w 257"/>
                    <a:gd name="T29" fmla="*/ 239 h 283"/>
                    <a:gd name="T30" fmla="*/ 138 w 257"/>
                    <a:gd name="T31" fmla="*/ 239 h 283"/>
                    <a:gd name="T32" fmla="*/ 112 w 257"/>
                    <a:gd name="T33" fmla="*/ 209 h 283"/>
                    <a:gd name="T34" fmla="*/ 128 w 257"/>
                    <a:gd name="T35" fmla="*/ 194 h 283"/>
                    <a:gd name="T36" fmla="*/ 131 w 257"/>
                    <a:gd name="T37" fmla="*/ 193 h 283"/>
                    <a:gd name="T38" fmla="*/ 257 w 257"/>
                    <a:gd name="T39" fmla="*/ 188 h 283"/>
                    <a:gd name="T40" fmla="*/ 174 w 257"/>
                    <a:gd name="T41" fmla="*/ 0 h 283"/>
                    <a:gd name="T42" fmla="*/ 55 w 257"/>
                    <a:gd name="T43" fmla="*/ 128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7" h="283">
                      <a:moveTo>
                        <a:pt x="55" y="128"/>
                      </a:moveTo>
                      <a:cubicBezTo>
                        <a:pt x="53" y="127"/>
                        <a:pt x="51" y="127"/>
                        <a:pt x="49" y="128"/>
                      </a:cubicBezTo>
                      <a:cubicBezTo>
                        <a:pt x="47" y="128"/>
                        <a:pt x="45" y="128"/>
                        <a:pt x="43" y="129"/>
                      </a:cubicBezTo>
                      <a:cubicBezTo>
                        <a:pt x="41" y="130"/>
                        <a:pt x="38" y="131"/>
                        <a:pt x="36" y="133"/>
                      </a:cubicBezTo>
                      <a:cubicBezTo>
                        <a:pt x="9" y="145"/>
                        <a:pt x="9" y="145"/>
                        <a:pt x="9" y="145"/>
                      </a:cubicBezTo>
                      <a:cubicBezTo>
                        <a:pt x="2" y="148"/>
                        <a:pt x="0" y="158"/>
                        <a:pt x="4" y="167"/>
                      </a:cubicBezTo>
                      <a:cubicBezTo>
                        <a:pt x="26" y="218"/>
                        <a:pt x="26" y="218"/>
                        <a:pt x="26" y="218"/>
                      </a:cubicBezTo>
                      <a:cubicBezTo>
                        <a:pt x="30" y="227"/>
                        <a:pt x="39" y="232"/>
                        <a:pt x="46" y="229"/>
                      </a:cubicBezTo>
                      <a:cubicBezTo>
                        <a:pt x="61" y="223"/>
                        <a:pt x="61" y="223"/>
                        <a:pt x="61" y="223"/>
                      </a:cubicBezTo>
                      <a:cubicBezTo>
                        <a:pt x="73" y="243"/>
                        <a:pt x="73" y="243"/>
                        <a:pt x="73" y="243"/>
                      </a:cubicBezTo>
                      <a:cubicBezTo>
                        <a:pt x="77" y="240"/>
                        <a:pt x="77" y="240"/>
                        <a:pt x="77" y="240"/>
                      </a:cubicBezTo>
                      <a:cubicBezTo>
                        <a:pt x="106" y="273"/>
                        <a:pt x="106" y="273"/>
                        <a:pt x="106" y="273"/>
                      </a:cubicBezTo>
                      <a:cubicBezTo>
                        <a:pt x="115" y="282"/>
                        <a:pt x="129" y="283"/>
                        <a:pt x="139" y="275"/>
                      </a:cubicBezTo>
                      <a:cubicBezTo>
                        <a:pt x="149" y="266"/>
                        <a:pt x="149" y="251"/>
                        <a:pt x="141" y="242"/>
                      </a:cubicBezTo>
                      <a:cubicBezTo>
                        <a:pt x="138" y="239"/>
                        <a:pt x="138" y="239"/>
                        <a:pt x="138" y="239"/>
                      </a:cubicBezTo>
                      <a:cubicBezTo>
                        <a:pt x="138" y="239"/>
                        <a:pt x="138" y="239"/>
                        <a:pt x="138" y="239"/>
                      </a:cubicBezTo>
                      <a:cubicBezTo>
                        <a:pt x="112" y="209"/>
                        <a:pt x="112" y="209"/>
                        <a:pt x="112" y="209"/>
                      </a:cubicBezTo>
                      <a:cubicBezTo>
                        <a:pt x="128" y="194"/>
                        <a:pt x="128" y="194"/>
                        <a:pt x="128" y="194"/>
                      </a:cubicBezTo>
                      <a:cubicBezTo>
                        <a:pt x="129" y="194"/>
                        <a:pt x="130" y="193"/>
                        <a:pt x="131" y="193"/>
                      </a:cubicBezTo>
                      <a:cubicBezTo>
                        <a:pt x="197" y="178"/>
                        <a:pt x="257" y="188"/>
                        <a:pt x="257" y="188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61" y="54"/>
                        <a:pt x="86" y="108"/>
                        <a:pt x="55" y="1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446213" y="3295650"/>
                  <a:ext cx="423863" cy="865187"/>
                </a:xfrm>
                <a:custGeom>
                  <a:avLst/>
                  <a:gdLst>
                    <a:gd name="T0" fmla="*/ 0 w 267"/>
                    <a:gd name="T1" fmla="*/ 16 h 545"/>
                    <a:gd name="T2" fmla="*/ 233 w 267"/>
                    <a:gd name="T3" fmla="*/ 545 h 545"/>
                    <a:gd name="T4" fmla="*/ 267 w 267"/>
                    <a:gd name="T5" fmla="*/ 531 h 545"/>
                    <a:gd name="T6" fmla="*/ 32 w 267"/>
                    <a:gd name="T7" fmla="*/ 0 h 545"/>
                    <a:gd name="T8" fmla="*/ 0 w 267"/>
                    <a:gd name="T9" fmla="*/ 16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545">
                      <a:moveTo>
                        <a:pt x="0" y="16"/>
                      </a:moveTo>
                      <a:lnTo>
                        <a:pt x="233" y="545"/>
                      </a:lnTo>
                      <a:lnTo>
                        <a:pt x="267" y="531"/>
                      </a:lnTo>
                      <a:lnTo>
                        <a:pt x="3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544513" y="4021138"/>
                  <a:ext cx="257175" cy="339725"/>
                </a:xfrm>
                <a:custGeom>
                  <a:avLst/>
                  <a:gdLst>
                    <a:gd name="T0" fmla="*/ 30 w 61"/>
                    <a:gd name="T1" fmla="*/ 10 h 81"/>
                    <a:gd name="T2" fmla="*/ 28 w 61"/>
                    <a:gd name="T3" fmla="*/ 0 h 81"/>
                    <a:gd name="T4" fmla="*/ 17 w 61"/>
                    <a:gd name="T5" fmla="*/ 5 h 81"/>
                    <a:gd name="T6" fmla="*/ 1 w 61"/>
                    <a:gd name="T7" fmla="*/ 32 h 81"/>
                    <a:gd name="T8" fmla="*/ 15 w 61"/>
                    <a:gd name="T9" fmla="*/ 26 h 81"/>
                    <a:gd name="T10" fmla="*/ 21 w 61"/>
                    <a:gd name="T11" fmla="*/ 28 h 81"/>
                    <a:gd name="T12" fmla="*/ 21 w 61"/>
                    <a:gd name="T13" fmla="*/ 29 h 81"/>
                    <a:gd name="T14" fmla="*/ 22 w 61"/>
                    <a:gd name="T15" fmla="*/ 29 h 81"/>
                    <a:gd name="T16" fmla="*/ 19 w 61"/>
                    <a:gd name="T17" fmla="*/ 35 h 81"/>
                    <a:gd name="T18" fmla="*/ 4 w 61"/>
                    <a:gd name="T19" fmla="*/ 42 h 81"/>
                    <a:gd name="T20" fmla="*/ 6 w 61"/>
                    <a:gd name="T21" fmla="*/ 47 h 81"/>
                    <a:gd name="T22" fmla="*/ 21 w 61"/>
                    <a:gd name="T23" fmla="*/ 40 h 81"/>
                    <a:gd name="T24" fmla="*/ 27 w 61"/>
                    <a:gd name="T25" fmla="*/ 42 h 81"/>
                    <a:gd name="T26" fmla="*/ 28 w 61"/>
                    <a:gd name="T27" fmla="*/ 43 h 81"/>
                    <a:gd name="T28" fmla="*/ 28 w 61"/>
                    <a:gd name="T29" fmla="*/ 43 h 81"/>
                    <a:gd name="T30" fmla="*/ 25 w 61"/>
                    <a:gd name="T31" fmla="*/ 49 h 81"/>
                    <a:gd name="T32" fmla="*/ 10 w 61"/>
                    <a:gd name="T33" fmla="*/ 56 h 81"/>
                    <a:gd name="T34" fmla="*/ 12 w 61"/>
                    <a:gd name="T35" fmla="*/ 61 h 81"/>
                    <a:gd name="T36" fmla="*/ 28 w 61"/>
                    <a:gd name="T37" fmla="*/ 54 h 81"/>
                    <a:gd name="T38" fmla="*/ 34 w 61"/>
                    <a:gd name="T39" fmla="*/ 56 h 81"/>
                    <a:gd name="T40" fmla="*/ 34 w 61"/>
                    <a:gd name="T41" fmla="*/ 56 h 81"/>
                    <a:gd name="T42" fmla="*/ 34 w 61"/>
                    <a:gd name="T43" fmla="*/ 57 h 81"/>
                    <a:gd name="T44" fmla="*/ 31 w 61"/>
                    <a:gd name="T45" fmla="*/ 63 h 81"/>
                    <a:gd name="T46" fmla="*/ 17 w 61"/>
                    <a:gd name="T47" fmla="*/ 69 h 81"/>
                    <a:gd name="T48" fmla="*/ 48 w 61"/>
                    <a:gd name="T49" fmla="*/ 76 h 81"/>
                    <a:gd name="T50" fmla="*/ 61 w 61"/>
                    <a:gd name="T51" fmla="*/ 71 h 81"/>
                    <a:gd name="T52" fmla="*/ 53 w 61"/>
                    <a:gd name="T53" fmla="*/ 61 h 81"/>
                    <a:gd name="T54" fmla="*/ 30 w 61"/>
                    <a:gd name="T55" fmla="*/ 1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1" h="81">
                      <a:moveTo>
                        <a:pt x="30" y="10"/>
                      </a:moveTo>
                      <a:cubicBezTo>
                        <a:pt x="29" y="6"/>
                        <a:pt x="28" y="3"/>
                        <a:pt x="28" y="0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6" y="10"/>
                        <a:pt x="0" y="21"/>
                        <a:pt x="1" y="32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8" y="25"/>
                        <a:pt x="20" y="26"/>
                        <a:pt x="21" y="28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2" y="29"/>
                        <a:pt x="22" y="29"/>
                      </a:cubicBezTo>
                      <a:cubicBezTo>
                        <a:pt x="23" y="31"/>
                        <a:pt x="22" y="34"/>
                        <a:pt x="19" y="35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4" y="39"/>
                        <a:pt x="26" y="40"/>
                        <a:pt x="27" y="42"/>
                      </a:cubicBezTo>
                      <a:cubicBezTo>
                        <a:pt x="27" y="42"/>
                        <a:pt x="27" y="43"/>
                        <a:pt x="28" y="43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9" y="45"/>
                        <a:pt x="28" y="48"/>
                        <a:pt x="25" y="49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2" y="61"/>
                        <a:pt x="12" y="61"/>
                        <a:pt x="12" y="61"/>
                      </a:cubicBezTo>
                      <a:cubicBezTo>
                        <a:pt x="28" y="54"/>
                        <a:pt x="28" y="54"/>
                        <a:pt x="28" y="54"/>
                      </a:cubicBezTo>
                      <a:cubicBezTo>
                        <a:pt x="30" y="53"/>
                        <a:pt x="33" y="54"/>
                        <a:pt x="34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5" y="59"/>
                        <a:pt x="34" y="62"/>
                        <a:pt x="31" y="63"/>
                      </a:cubicBezTo>
                      <a:cubicBezTo>
                        <a:pt x="17" y="69"/>
                        <a:pt x="17" y="69"/>
                        <a:pt x="17" y="69"/>
                      </a:cubicBezTo>
                      <a:cubicBezTo>
                        <a:pt x="24" y="78"/>
                        <a:pt x="37" y="81"/>
                        <a:pt x="48" y="76"/>
                      </a:cubicBezTo>
                      <a:cubicBezTo>
                        <a:pt x="61" y="71"/>
                        <a:pt x="61" y="71"/>
                        <a:pt x="61" y="71"/>
                      </a:cubicBezTo>
                      <a:cubicBezTo>
                        <a:pt x="58" y="68"/>
                        <a:pt x="55" y="65"/>
                        <a:pt x="53" y="61"/>
                      </a:cubicBezTo>
                      <a:lnTo>
                        <a:pt x="3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64" name="Freeform 52"/>
              <p:cNvSpPr>
                <a:spLocks/>
              </p:cNvSpPr>
              <p:nvPr/>
            </p:nvSpPr>
            <p:spPr bwMode="auto">
              <a:xfrm>
                <a:off x="7333463" y="2723282"/>
                <a:ext cx="477154" cy="596740"/>
              </a:xfrm>
              <a:custGeom>
                <a:avLst/>
                <a:gdLst>
                  <a:gd name="T0" fmla="*/ 60 w 146"/>
                  <a:gd name="T1" fmla="*/ 173 h 176"/>
                  <a:gd name="T2" fmla="*/ 40 w 146"/>
                  <a:gd name="T3" fmla="*/ 173 h 176"/>
                  <a:gd name="T4" fmla="*/ 38 w 146"/>
                  <a:gd name="T5" fmla="*/ 172 h 176"/>
                  <a:gd name="T6" fmla="*/ 17 w 146"/>
                  <a:gd name="T7" fmla="*/ 122 h 176"/>
                  <a:gd name="T8" fmla="*/ 40 w 146"/>
                  <a:gd name="T9" fmla="*/ 62 h 176"/>
                  <a:gd name="T10" fmla="*/ 55 w 146"/>
                  <a:gd name="T11" fmla="*/ 24 h 176"/>
                  <a:gd name="T12" fmla="*/ 103 w 146"/>
                  <a:gd name="T13" fmla="*/ 9 h 176"/>
                  <a:gd name="T14" fmla="*/ 141 w 146"/>
                  <a:gd name="T15" fmla="*/ 53 h 176"/>
                  <a:gd name="T16" fmla="*/ 108 w 146"/>
                  <a:gd name="T17" fmla="*/ 142 h 176"/>
                  <a:gd name="T18" fmla="*/ 98 w 146"/>
                  <a:gd name="T19" fmla="*/ 146 h 176"/>
                  <a:gd name="T20" fmla="*/ 94 w 146"/>
                  <a:gd name="T21" fmla="*/ 137 h 176"/>
                  <a:gd name="T22" fmla="*/ 127 w 146"/>
                  <a:gd name="T23" fmla="*/ 49 h 176"/>
                  <a:gd name="T24" fmla="*/ 98 w 146"/>
                  <a:gd name="T25" fmla="*/ 23 h 176"/>
                  <a:gd name="T26" fmla="*/ 69 w 146"/>
                  <a:gd name="T27" fmla="*/ 30 h 176"/>
                  <a:gd name="T28" fmla="*/ 54 w 146"/>
                  <a:gd name="T29" fmla="*/ 67 h 176"/>
                  <a:gd name="T30" fmla="*/ 30 w 146"/>
                  <a:gd name="T31" fmla="*/ 127 h 176"/>
                  <a:gd name="T32" fmla="*/ 44 w 146"/>
                  <a:gd name="T33" fmla="*/ 159 h 176"/>
                  <a:gd name="T34" fmla="*/ 45 w 146"/>
                  <a:gd name="T35" fmla="*/ 159 h 176"/>
                  <a:gd name="T36" fmla="*/ 61 w 146"/>
                  <a:gd name="T37" fmla="*/ 151 h 176"/>
                  <a:gd name="T38" fmla="*/ 67 w 146"/>
                  <a:gd name="T39" fmla="*/ 135 h 176"/>
                  <a:gd name="T40" fmla="*/ 93 w 146"/>
                  <a:gd name="T41" fmla="*/ 68 h 176"/>
                  <a:gd name="T42" fmla="*/ 91 w 146"/>
                  <a:gd name="T43" fmla="*/ 58 h 176"/>
                  <a:gd name="T44" fmla="*/ 82 w 146"/>
                  <a:gd name="T45" fmla="*/ 67 h 176"/>
                  <a:gd name="T46" fmla="*/ 57 w 146"/>
                  <a:gd name="T47" fmla="*/ 130 h 176"/>
                  <a:gd name="T48" fmla="*/ 48 w 146"/>
                  <a:gd name="T49" fmla="*/ 134 h 176"/>
                  <a:gd name="T50" fmla="*/ 44 w 146"/>
                  <a:gd name="T51" fmla="*/ 124 h 176"/>
                  <a:gd name="T52" fmla="*/ 68 w 146"/>
                  <a:gd name="T53" fmla="*/ 62 h 176"/>
                  <a:gd name="T54" fmla="*/ 96 w 146"/>
                  <a:gd name="T55" fmla="*/ 44 h 176"/>
                  <a:gd name="T56" fmla="*/ 107 w 146"/>
                  <a:gd name="T57" fmla="*/ 72 h 176"/>
                  <a:gd name="T58" fmla="*/ 80 w 146"/>
                  <a:gd name="T59" fmla="*/ 141 h 176"/>
                  <a:gd name="T60" fmla="*/ 74 w 146"/>
                  <a:gd name="T61" fmla="*/ 156 h 176"/>
                  <a:gd name="T62" fmla="*/ 60 w 146"/>
                  <a:gd name="T63" fmla="*/ 17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6" h="176">
                    <a:moveTo>
                      <a:pt x="60" y="173"/>
                    </a:moveTo>
                    <a:cubicBezTo>
                      <a:pt x="54" y="176"/>
                      <a:pt x="47" y="176"/>
                      <a:pt x="40" y="173"/>
                    </a:cubicBezTo>
                    <a:cubicBezTo>
                      <a:pt x="38" y="172"/>
                      <a:pt x="38" y="172"/>
                      <a:pt x="38" y="172"/>
                    </a:cubicBezTo>
                    <a:cubicBezTo>
                      <a:pt x="31" y="169"/>
                      <a:pt x="0" y="160"/>
                      <a:pt x="17" y="122"/>
                    </a:cubicBezTo>
                    <a:cubicBezTo>
                      <a:pt x="24" y="106"/>
                      <a:pt x="31" y="84"/>
                      <a:pt x="40" y="62"/>
                    </a:cubicBezTo>
                    <a:cubicBezTo>
                      <a:pt x="45" y="50"/>
                      <a:pt x="50" y="37"/>
                      <a:pt x="55" y="24"/>
                    </a:cubicBezTo>
                    <a:cubicBezTo>
                      <a:pt x="64" y="1"/>
                      <a:pt x="78" y="0"/>
                      <a:pt x="103" y="9"/>
                    </a:cubicBezTo>
                    <a:cubicBezTo>
                      <a:pt x="133" y="20"/>
                      <a:pt x="146" y="39"/>
                      <a:pt x="141" y="53"/>
                    </a:cubicBezTo>
                    <a:cubicBezTo>
                      <a:pt x="135" y="73"/>
                      <a:pt x="109" y="139"/>
                      <a:pt x="108" y="142"/>
                    </a:cubicBezTo>
                    <a:cubicBezTo>
                      <a:pt x="106" y="146"/>
                      <a:pt x="102" y="148"/>
                      <a:pt x="98" y="146"/>
                    </a:cubicBezTo>
                    <a:cubicBezTo>
                      <a:pt x="95" y="145"/>
                      <a:pt x="93" y="141"/>
                      <a:pt x="94" y="137"/>
                    </a:cubicBezTo>
                    <a:cubicBezTo>
                      <a:pt x="94" y="136"/>
                      <a:pt x="121" y="68"/>
                      <a:pt x="127" y="49"/>
                    </a:cubicBezTo>
                    <a:cubicBezTo>
                      <a:pt x="129" y="45"/>
                      <a:pt x="124" y="32"/>
                      <a:pt x="98" y="23"/>
                    </a:cubicBezTo>
                    <a:cubicBezTo>
                      <a:pt x="83" y="17"/>
                      <a:pt x="76" y="10"/>
                      <a:pt x="69" y="30"/>
                    </a:cubicBezTo>
                    <a:cubicBezTo>
                      <a:pt x="64" y="42"/>
                      <a:pt x="59" y="55"/>
                      <a:pt x="54" y="67"/>
                    </a:cubicBezTo>
                    <a:cubicBezTo>
                      <a:pt x="45" y="90"/>
                      <a:pt x="37" y="111"/>
                      <a:pt x="30" y="127"/>
                    </a:cubicBezTo>
                    <a:cubicBezTo>
                      <a:pt x="20" y="152"/>
                      <a:pt x="36" y="155"/>
                      <a:pt x="44" y="159"/>
                    </a:cubicBezTo>
                    <a:cubicBezTo>
                      <a:pt x="45" y="159"/>
                      <a:pt x="45" y="159"/>
                      <a:pt x="45" y="159"/>
                    </a:cubicBezTo>
                    <a:cubicBezTo>
                      <a:pt x="52" y="162"/>
                      <a:pt x="56" y="161"/>
                      <a:pt x="61" y="151"/>
                    </a:cubicBezTo>
                    <a:cubicBezTo>
                      <a:pt x="62" y="148"/>
                      <a:pt x="64" y="142"/>
                      <a:pt x="67" y="135"/>
                    </a:cubicBezTo>
                    <a:cubicBezTo>
                      <a:pt x="75" y="115"/>
                      <a:pt x="91" y="77"/>
                      <a:pt x="93" y="68"/>
                    </a:cubicBezTo>
                    <a:cubicBezTo>
                      <a:pt x="94" y="65"/>
                      <a:pt x="94" y="59"/>
                      <a:pt x="91" y="58"/>
                    </a:cubicBezTo>
                    <a:cubicBezTo>
                      <a:pt x="87" y="56"/>
                      <a:pt x="83" y="65"/>
                      <a:pt x="82" y="67"/>
                    </a:cubicBezTo>
                    <a:cubicBezTo>
                      <a:pt x="72" y="95"/>
                      <a:pt x="58" y="130"/>
                      <a:pt x="57" y="130"/>
                    </a:cubicBezTo>
                    <a:cubicBezTo>
                      <a:pt x="56" y="134"/>
                      <a:pt x="52" y="135"/>
                      <a:pt x="48" y="134"/>
                    </a:cubicBezTo>
                    <a:cubicBezTo>
                      <a:pt x="44" y="132"/>
                      <a:pt x="42" y="128"/>
                      <a:pt x="44" y="124"/>
                    </a:cubicBezTo>
                    <a:cubicBezTo>
                      <a:pt x="44" y="124"/>
                      <a:pt x="58" y="90"/>
                      <a:pt x="68" y="62"/>
                    </a:cubicBezTo>
                    <a:cubicBezTo>
                      <a:pt x="75" y="45"/>
                      <a:pt x="87" y="41"/>
                      <a:pt x="96" y="44"/>
                    </a:cubicBezTo>
                    <a:cubicBezTo>
                      <a:pt x="106" y="47"/>
                      <a:pt x="110" y="62"/>
                      <a:pt x="107" y="72"/>
                    </a:cubicBezTo>
                    <a:cubicBezTo>
                      <a:pt x="105" y="81"/>
                      <a:pt x="93" y="111"/>
                      <a:pt x="80" y="141"/>
                    </a:cubicBezTo>
                    <a:cubicBezTo>
                      <a:pt x="78" y="148"/>
                      <a:pt x="75" y="154"/>
                      <a:pt x="74" y="156"/>
                    </a:cubicBezTo>
                    <a:cubicBezTo>
                      <a:pt x="71" y="165"/>
                      <a:pt x="66" y="171"/>
                      <a:pt x="60" y="1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Freeform 52"/>
              <p:cNvSpPr>
                <a:spLocks/>
              </p:cNvSpPr>
              <p:nvPr/>
            </p:nvSpPr>
            <p:spPr bwMode="auto">
              <a:xfrm>
                <a:off x="10583300" y="2144915"/>
                <a:ext cx="424538" cy="530936"/>
              </a:xfrm>
              <a:custGeom>
                <a:avLst/>
                <a:gdLst>
                  <a:gd name="T0" fmla="*/ 60 w 146"/>
                  <a:gd name="T1" fmla="*/ 173 h 176"/>
                  <a:gd name="T2" fmla="*/ 40 w 146"/>
                  <a:gd name="T3" fmla="*/ 173 h 176"/>
                  <a:gd name="T4" fmla="*/ 38 w 146"/>
                  <a:gd name="T5" fmla="*/ 172 h 176"/>
                  <a:gd name="T6" fmla="*/ 17 w 146"/>
                  <a:gd name="T7" fmla="*/ 122 h 176"/>
                  <a:gd name="T8" fmla="*/ 40 w 146"/>
                  <a:gd name="T9" fmla="*/ 62 h 176"/>
                  <a:gd name="T10" fmla="*/ 55 w 146"/>
                  <a:gd name="T11" fmla="*/ 24 h 176"/>
                  <a:gd name="T12" fmla="*/ 103 w 146"/>
                  <a:gd name="T13" fmla="*/ 9 h 176"/>
                  <a:gd name="T14" fmla="*/ 141 w 146"/>
                  <a:gd name="T15" fmla="*/ 53 h 176"/>
                  <a:gd name="T16" fmla="*/ 108 w 146"/>
                  <a:gd name="T17" fmla="*/ 142 h 176"/>
                  <a:gd name="T18" fmla="*/ 98 w 146"/>
                  <a:gd name="T19" fmla="*/ 146 h 176"/>
                  <a:gd name="T20" fmla="*/ 94 w 146"/>
                  <a:gd name="T21" fmla="*/ 137 h 176"/>
                  <a:gd name="T22" fmla="*/ 127 w 146"/>
                  <a:gd name="T23" fmla="*/ 49 h 176"/>
                  <a:gd name="T24" fmla="*/ 98 w 146"/>
                  <a:gd name="T25" fmla="*/ 23 h 176"/>
                  <a:gd name="T26" fmla="*/ 69 w 146"/>
                  <a:gd name="T27" fmla="*/ 30 h 176"/>
                  <a:gd name="T28" fmla="*/ 54 w 146"/>
                  <a:gd name="T29" fmla="*/ 67 h 176"/>
                  <a:gd name="T30" fmla="*/ 30 w 146"/>
                  <a:gd name="T31" fmla="*/ 127 h 176"/>
                  <a:gd name="T32" fmla="*/ 44 w 146"/>
                  <a:gd name="T33" fmla="*/ 159 h 176"/>
                  <a:gd name="T34" fmla="*/ 45 w 146"/>
                  <a:gd name="T35" fmla="*/ 159 h 176"/>
                  <a:gd name="T36" fmla="*/ 61 w 146"/>
                  <a:gd name="T37" fmla="*/ 151 h 176"/>
                  <a:gd name="T38" fmla="*/ 67 w 146"/>
                  <a:gd name="T39" fmla="*/ 135 h 176"/>
                  <a:gd name="T40" fmla="*/ 93 w 146"/>
                  <a:gd name="T41" fmla="*/ 68 h 176"/>
                  <a:gd name="T42" fmla="*/ 91 w 146"/>
                  <a:gd name="T43" fmla="*/ 58 h 176"/>
                  <a:gd name="T44" fmla="*/ 82 w 146"/>
                  <a:gd name="T45" fmla="*/ 67 h 176"/>
                  <a:gd name="T46" fmla="*/ 57 w 146"/>
                  <a:gd name="T47" fmla="*/ 130 h 176"/>
                  <a:gd name="T48" fmla="*/ 48 w 146"/>
                  <a:gd name="T49" fmla="*/ 134 h 176"/>
                  <a:gd name="T50" fmla="*/ 44 w 146"/>
                  <a:gd name="T51" fmla="*/ 124 h 176"/>
                  <a:gd name="T52" fmla="*/ 68 w 146"/>
                  <a:gd name="T53" fmla="*/ 62 h 176"/>
                  <a:gd name="T54" fmla="*/ 96 w 146"/>
                  <a:gd name="T55" fmla="*/ 44 h 176"/>
                  <a:gd name="T56" fmla="*/ 107 w 146"/>
                  <a:gd name="T57" fmla="*/ 72 h 176"/>
                  <a:gd name="T58" fmla="*/ 80 w 146"/>
                  <a:gd name="T59" fmla="*/ 141 h 176"/>
                  <a:gd name="T60" fmla="*/ 74 w 146"/>
                  <a:gd name="T61" fmla="*/ 156 h 176"/>
                  <a:gd name="T62" fmla="*/ 60 w 146"/>
                  <a:gd name="T63" fmla="*/ 17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6" h="176">
                    <a:moveTo>
                      <a:pt x="60" y="173"/>
                    </a:moveTo>
                    <a:cubicBezTo>
                      <a:pt x="54" y="176"/>
                      <a:pt x="47" y="176"/>
                      <a:pt x="40" y="173"/>
                    </a:cubicBezTo>
                    <a:cubicBezTo>
                      <a:pt x="38" y="172"/>
                      <a:pt x="38" y="172"/>
                      <a:pt x="38" y="172"/>
                    </a:cubicBezTo>
                    <a:cubicBezTo>
                      <a:pt x="31" y="169"/>
                      <a:pt x="0" y="160"/>
                      <a:pt x="17" y="122"/>
                    </a:cubicBezTo>
                    <a:cubicBezTo>
                      <a:pt x="24" y="106"/>
                      <a:pt x="31" y="84"/>
                      <a:pt x="40" y="62"/>
                    </a:cubicBezTo>
                    <a:cubicBezTo>
                      <a:pt x="45" y="50"/>
                      <a:pt x="50" y="37"/>
                      <a:pt x="55" y="24"/>
                    </a:cubicBezTo>
                    <a:cubicBezTo>
                      <a:pt x="64" y="1"/>
                      <a:pt x="78" y="0"/>
                      <a:pt x="103" y="9"/>
                    </a:cubicBezTo>
                    <a:cubicBezTo>
                      <a:pt x="133" y="20"/>
                      <a:pt x="146" y="39"/>
                      <a:pt x="141" y="53"/>
                    </a:cubicBezTo>
                    <a:cubicBezTo>
                      <a:pt x="135" y="73"/>
                      <a:pt x="109" y="139"/>
                      <a:pt x="108" y="142"/>
                    </a:cubicBezTo>
                    <a:cubicBezTo>
                      <a:pt x="106" y="146"/>
                      <a:pt x="102" y="148"/>
                      <a:pt x="98" y="146"/>
                    </a:cubicBezTo>
                    <a:cubicBezTo>
                      <a:pt x="95" y="145"/>
                      <a:pt x="93" y="141"/>
                      <a:pt x="94" y="137"/>
                    </a:cubicBezTo>
                    <a:cubicBezTo>
                      <a:pt x="94" y="136"/>
                      <a:pt x="121" y="68"/>
                      <a:pt x="127" y="49"/>
                    </a:cubicBezTo>
                    <a:cubicBezTo>
                      <a:pt x="129" y="45"/>
                      <a:pt x="124" y="32"/>
                      <a:pt x="98" y="23"/>
                    </a:cubicBezTo>
                    <a:cubicBezTo>
                      <a:pt x="83" y="17"/>
                      <a:pt x="76" y="10"/>
                      <a:pt x="69" y="30"/>
                    </a:cubicBezTo>
                    <a:cubicBezTo>
                      <a:pt x="64" y="42"/>
                      <a:pt x="59" y="55"/>
                      <a:pt x="54" y="67"/>
                    </a:cubicBezTo>
                    <a:cubicBezTo>
                      <a:pt x="45" y="90"/>
                      <a:pt x="37" y="111"/>
                      <a:pt x="30" y="127"/>
                    </a:cubicBezTo>
                    <a:cubicBezTo>
                      <a:pt x="20" y="152"/>
                      <a:pt x="36" y="155"/>
                      <a:pt x="44" y="159"/>
                    </a:cubicBezTo>
                    <a:cubicBezTo>
                      <a:pt x="45" y="159"/>
                      <a:pt x="45" y="159"/>
                      <a:pt x="45" y="159"/>
                    </a:cubicBezTo>
                    <a:cubicBezTo>
                      <a:pt x="52" y="162"/>
                      <a:pt x="56" y="161"/>
                      <a:pt x="61" y="151"/>
                    </a:cubicBezTo>
                    <a:cubicBezTo>
                      <a:pt x="62" y="148"/>
                      <a:pt x="64" y="142"/>
                      <a:pt x="67" y="135"/>
                    </a:cubicBezTo>
                    <a:cubicBezTo>
                      <a:pt x="75" y="115"/>
                      <a:pt x="91" y="77"/>
                      <a:pt x="93" y="68"/>
                    </a:cubicBezTo>
                    <a:cubicBezTo>
                      <a:pt x="94" y="65"/>
                      <a:pt x="94" y="59"/>
                      <a:pt x="91" y="58"/>
                    </a:cubicBezTo>
                    <a:cubicBezTo>
                      <a:pt x="87" y="56"/>
                      <a:pt x="83" y="65"/>
                      <a:pt x="82" y="67"/>
                    </a:cubicBezTo>
                    <a:cubicBezTo>
                      <a:pt x="72" y="95"/>
                      <a:pt x="58" y="130"/>
                      <a:pt x="57" y="130"/>
                    </a:cubicBezTo>
                    <a:cubicBezTo>
                      <a:pt x="56" y="134"/>
                      <a:pt x="52" y="135"/>
                      <a:pt x="48" y="134"/>
                    </a:cubicBezTo>
                    <a:cubicBezTo>
                      <a:pt x="44" y="132"/>
                      <a:pt x="42" y="128"/>
                      <a:pt x="44" y="124"/>
                    </a:cubicBezTo>
                    <a:cubicBezTo>
                      <a:pt x="44" y="124"/>
                      <a:pt x="58" y="90"/>
                      <a:pt x="68" y="62"/>
                    </a:cubicBezTo>
                    <a:cubicBezTo>
                      <a:pt x="75" y="45"/>
                      <a:pt x="87" y="41"/>
                      <a:pt x="96" y="44"/>
                    </a:cubicBezTo>
                    <a:cubicBezTo>
                      <a:pt x="106" y="47"/>
                      <a:pt x="110" y="62"/>
                      <a:pt x="107" y="72"/>
                    </a:cubicBezTo>
                    <a:cubicBezTo>
                      <a:pt x="105" y="81"/>
                      <a:pt x="93" y="111"/>
                      <a:pt x="80" y="141"/>
                    </a:cubicBezTo>
                    <a:cubicBezTo>
                      <a:pt x="78" y="148"/>
                      <a:pt x="75" y="154"/>
                      <a:pt x="74" y="156"/>
                    </a:cubicBezTo>
                    <a:cubicBezTo>
                      <a:pt x="71" y="165"/>
                      <a:pt x="66" y="171"/>
                      <a:pt x="60" y="1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Freeform 9"/>
              <p:cNvSpPr>
                <a:spLocks noEditPoints="1"/>
              </p:cNvSpPr>
              <p:nvPr/>
            </p:nvSpPr>
            <p:spPr bwMode="auto">
              <a:xfrm>
                <a:off x="7631319" y="4000987"/>
                <a:ext cx="793608" cy="823887"/>
              </a:xfrm>
              <a:custGeom>
                <a:avLst/>
                <a:gdLst>
                  <a:gd name="T0" fmla="*/ 122 w 243"/>
                  <a:gd name="T1" fmla="*/ 0 h 243"/>
                  <a:gd name="T2" fmla="*/ 0 w 243"/>
                  <a:gd name="T3" fmla="*/ 121 h 243"/>
                  <a:gd name="T4" fmla="*/ 122 w 243"/>
                  <a:gd name="T5" fmla="*/ 243 h 243"/>
                  <a:gd name="T6" fmla="*/ 243 w 243"/>
                  <a:gd name="T7" fmla="*/ 121 h 243"/>
                  <a:gd name="T8" fmla="*/ 122 w 243"/>
                  <a:gd name="T9" fmla="*/ 0 h 243"/>
                  <a:gd name="T10" fmla="*/ 154 w 243"/>
                  <a:gd name="T11" fmla="*/ 121 h 243"/>
                  <a:gd name="T12" fmla="*/ 133 w 243"/>
                  <a:gd name="T13" fmla="*/ 121 h 243"/>
                  <a:gd name="T14" fmla="*/ 133 w 243"/>
                  <a:gd name="T15" fmla="*/ 196 h 243"/>
                  <a:gd name="T16" fmla="*/ 102 w 243"/>
                  <a:gd name="T17" fmla="*/ 196 h 243"/>
                  <a:gd name="T18" fmla="*/ 102 w 243"/>
                  <a:gd name="T19" fmla="*/ 121 h 243"/>
                  <a:gd name="T20" fmla="*/ 87 w 243"/>
                  <a:gd name="T21" fmla="*/ 121 h 243"/>
                  <a:gd name="T22" fmla="*/ 87 w 243"/>
                  <a:gd name="T23" fmla="*/ 94 h 243"/>
                  <a:gd name="T24" fmla="*/ 102 w 243"/>
                  <a:gd name="T25" fmla="*/ 94 h 243"/>
                  <a:gd name="T26" fmla="*/ 102 w 243"/>
                  <a:gd name="T27" fmla="*/ 77 h 243"/>
                  <a:gd name="T28" fmla="*/ 133 w 243"/>
                  <a:gd name="T29" fmla="*/ 46 h 243"/>
                  <a:gd name="T30" fmla="*/ 156 w 243"/>
                  <a:gd name="T31" fmla="*/ 46 h 243"/>
                  <a:gd name="T32" fmla="*/ 156 w 243"/>
                  <a:gd name="T33" fmla="*/ 72 h 243"/>
                  <a:gd name="T34" fmla="*/ 140 w 243"/>
                  <a:gd name="T35" fmla="*/ 72 h 243"/>
                  <a:gd name="T36" fmla="*/ 133 w 243"/>
                  <a:gd name="T37" fmla="*/ 79 h 243"/>
                  <a:gd name="T38" fmla="*/ 133 w 243"/>
                  <a:gd name="T39" fmla="*/ 94 h 243"/>
                  <a:gd name="T40" fmla="*/ 157 w 243"/>
                  <a:gd name="T41" fmla="*/ 94 h 243"/>
                  <a:gd name="T42" fmla="*/ 154 w 243"/>
                  <a:gd name="T43" fmla="*/ 121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3" h="243">
                    <a:moveTo>
                      <a:pt x="122" y="0"/>
                    </a:moveTo>
                    <a:cubicBezTo>
                      <a:pt x="55" y="0"/>
                      <a:pt x="0" y="54"/>
                      <a:pt x="0" y="121"/>
                    </a:cubicBezTo>
                    <a:cubicBezTo>
                      <a:pt x="0" y="188"/>
                      <a:pt x="55" y="243"/>
                      <a:pt x="122" y="243"/>
                    </a:cubicBezTo>
                    <a:cubicBezTo>
                      <a:pt x="189" y="243"/>
                      <a:pt x="243" y="188"/>
                      <a:pt x="243" y="121"/>
                    </a:cubicBezTo>
                    <a:cubicBezTo>
                      <a:pt x="243" y="54"/>
                      <a:pt x="189" y="0"/>
                      <a:pt x="122" y="0"/>
                    </a:cubicBezTo>
                    <a:close/>
                    <a:moveTo>
                      <a:pt x="154" y="121"/>
                    </a:moveTo>
                    <a:cubicBezTo>
                      <a:pt x="133" y="121"/>
                      <a:pt x="133" y="121"/>
                      <a:pt x="133" y="121"/>
                    </a:cubicBezTo>
                    <a:cubicBezTo>
                      <a:pt x="133" y="154"/>
                      <a:pt x="133" y="196"/>
                      <a:pt x="133" y="196"/>
                    </a:cubicBezTo>
                    <a:cubicBezTo>
                      <a:pt x="102" y="196"/>
                      <a:pt x="102" y="196"/>
                      <a:pt x="102" y="196"/>
                    </a:cubicBezTo>
                    <a:cubicBezTo>
                      <a:pt x="102" y="196"/>
                      <a:pt x="102" y="155"/>
                      <a:pt x="102" y="121"/>
                    </a:cubicBezTo>
                    <a:cubicBezTo>
                      <a:pt x="87" y="121"/>
                      <a:pt x="87" y="121"/>
                      <a:pt x="87" y="121"/>
                    </a:cubicBezTo>
                    <a:cubicBezTo>
                      <a:pt x="87" y="94"/>
                      <a:pt x="87" y="94"/>
                      <a:pt x="87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77"/>
                      <a:pt x="102" y="77"/>
                      <a:pt x="102" y="77"/>
                    </a:cubicBezTo>
                    <a:cubicBezTo>
                      <a:pt x="102" y="65"/>
                      <a:pt x="108" y="46"/>
                      <a:pt x="133" y="46"/>
                    </a:cubicBezTo>
                    <a:cubicBezTo>
                      <a:pt x="156" y="46"/>
                      <a:pt x="156" y="46"/>
                      <a:pt x="156" y="46"/>
                    </a:cubicBezTo>
                    <a:cubicBezTo>
                      <a:pt x="156" y="72"/>
                      <a:pt x="156" y="72"/>
                      <a:pt x="156" y="72"/>
                    </a:cubicBezTo>
                    <a:cubicBezTo>
                      <a:pt x="156" y="72"/>
                      <a:pt x="142" y="72"/>
                      <a:pt x="140" y="72"/>
                    </a:cubicBezTo>
                    <a:cubicBezTo>
                      <a:pt x="137" y="72"/>
                      <a:pt x="133" y="73"/>
                      <a:pt x="133" y="79"/>
                    </a:cubicBezTo>
                    <a:cubicBezTo>
                      <a:pt x="133" y="94"/>
                      <a:pt x="133" y="94"/>
                      <a:pt x="133" y="94"/>
                    </a:cubicBezTo>
                    <a:cubicBezTo>
                      <a:pt x="157" y="94"/>
                      <a:pt x="157" y="94"/>
                      <a:pt x="157" y="94"/>
                    </a:cubicBezTo>
                    <a:lnTo>
                      <a:pt x="154" y="1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Freeform 36"/>
              <p:cNvSpPr>
                <a:spLocks/>
              </p:cNvSpPr>
              <p:nvPr/>
            </p:nvSpPr>
            <p:spPr bwMode="auto">
              <a:xfrm>
                <a:off x="10185260" y="3435521"/>
                <a:ext cx="459848" cy="633957"/>
              </a:xfrm>
              <a:custGeom>
                <a:avLst/>
                <a:gdLst>
                  <a:gd name="T0" fmla="*/ 3 w 141"/>
                  <a:gd name="T1" fmla="*/ 157 h 187"/>
                  <a:gd name="T2" fmla="*/ 3 w 141"/>
                  <a:gd name="T3" fmla="*/ 155 h 187"/>
                  <a:gd name="T4" fmla="*/ 36 w 141"/>
                  <a:gd name="T5" fmla="*/ 131 h 187"/>
                  <a:gd name="T6" fmla="*/ 38 w 141"/>
                  <a:gd name="T7" fmla="*/ 130 h 187"/>
                  <a:gd name="T8" fmla="*/ 60 w 141"/>
                  <a:gd name="T9" fmla="*/ 139 h 187"/>
                  <a:gd name="T10" fmla="*/ 87 w 141"/>
                  <a:gd name="T11" fmla="*/ 105 h 187"/>
                  <a:gd name="T12" fmla="*/ 99 w 141"/>
                  <a:gd name="T13" fmla="*/ 65 h 187"/>
                  <a:gd name="T14" fmla="*/ 79 w 141"/>
                  <a:gd name="T15" fmla="*/ 50 h 187"/>
                  <a:gd name="T16" fmla="*/ 80 w 141"/>
                  <a:gd name="T17" fmla="*/ 10 h 187"/>
                  <a:gd name="T18" fmla="*/ 82 w 141"/>
                  <a:gd name="T19" fmla="*/ 8 h 187"/>
                  <a:gd name="T20" fmla="*/ 96 w 141"/>
                  <a:gd name="T21" fmla="*/ 0 h 187"/>
                  <a:gd name="T22" fmla="*/ 100 w 141"/>
                  <a:gd name="T23" fmla="*/ 1 h 187"/>
                  <a:gd name="T24" fmla="*/ 123 w 141"/>
                  <a:gd name="T25" fmla="*/ 15 h 187"/>
                  <a:gd name="T26" fmla="*/ 113 w 141"/>
                  <a:gd name="T27" fmla="*/ 123 h 187"/>
                  <a:gd name="T28" fmla="*/ 32 w 141"/>
                  <a:gd name="T29" fmla="*/ 187 h 187"/>
                  <a:gd name="T30" fmla="*/ 32 w 141"/>
                  <a:gd name="T31" fmla="*/ 187 h 187"/>
                  <a:gd name="T32" fmla="*/ 31 w 141"/>
                  <a:gd name="T33" fmla="*/ 187 h 187"/>
                  <a:gd name="T34" fmla="*/ 7 w 141"/>
                  <a:gd name="T35" fmla="*/ 176 h 187"/>
                  <a:gd name="T36" fmla="*/ 3 w 141"/>
                  <a:gd name="T37" fmla="*/ 15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1" h="187">
                    <a:moveTo>
                      <a:pt x="3" y="157"/>
                    </a:moveTo>
                    <a:cubicBezTo>
                      <a:pt x="3" y="155"/>
                      <a:pt x="3" y="155"/>
                      <a:pt x="3" y="155"/>
                    </a:cubicBezTo>
                    <a:cubicBezTo>
                      <a:pt x="4" y="148"/>
                      <a:pt x="33" y="131"/>
                      <a:pt x="36" y="131"/>
                    </a:cubicBezTo>
                    <a:cubicBezTo>
                      <a:pt x="38" y="130"/>
                      <a:pt x="38" y="130"/>
                      <a:pt x="38" y="130"/>
                    </a:cubicBezTo>
                    <a:cubicBezTo>
                      <a:pt x="42" y="130"/>
                      <a:pt x="48" y="133"/>
                      <a:pt x="60" y="139"/>
                    </a:cubicBezTo>
                    <a:cubicBezTo>
                      <a:pt x="70" y="132"/>
                      <a:pt x="82" y="114"/>
                      <a:pt x="87" y="105"/>
                    </a:cubicBezTo>
                    <a:cubicBezTo>
                      <a:pt x="92" y="94"/>
                      <a:pt x="99" y="77"/>
                      <a:pt x="99" y="65"/>
                    </a:cubicBezTo>
                    <a:cubicBezTo>
                      <a:pt x="86" y="58"/>
                      <a:pt x="80" y="55"/>
                      <a:pt x="79" y="50"/>
                    </a:cubicBezTo>
                    <a:cubicBezTo>
                      <a:pt x="78" y="48"/>
                      <a:pt x="76" y="14"/>
                      <a:pt x="80" y="10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5" y="5"/>
                      <a:pt x="89" y="0"/>
                      <a:pt x="96" y="0"/>
                    </a:cubicBezTo>
                    <a:cubicBezTo>
                      <a:pt x="97" y="0"/>
                      <a:pt x="99" y="0"/>
                      <a:pt x="100" y="1"/>
                    </a:cubicBezTo>
                    <a:cubicBezTo>
                      <a:pt x="105" y="2"/>
                      <a:pt x="117" y="7"/>
                      <a:pt x="123" y="15"/>
                    </a:cubicBezTo>
                    <a:cubicBezTo>
                      <a:pt x="127" y="20"/>
                      <a:pt x="141" y="70"/>
                      <a:pt x="113" y="123"/>
                    </a:cubicBezTo>
                    <a:cubicBezTo>
                      <a:pt x="85" y="174"/>
                      <a:pt x="39" y="187"/>
                      <a:pt x="32" y="187"/>
                    </a:cubicBezTo>
                    <a:cubicBezTo>
                      <a:pt x="32" y="187"/>
                      <a:pt x="32" y="187"/>
                      <a:pt x="32" y="187"/>
                    </a:cubicBezTo>
                    <a:cubicBezTo>
                      <a:pt x="31" y="187"/>
                      <a:pt x="31" y="187"/>
                      <a:pt x="31" y="187"/>
                    </a:cubicBezTo>
                    <a:cubicBezTo>
                      <a:pt x="21" y="186"/>
                      <a:pt x="11" y="179"/>
                      <a:pt x="7" y="176"/>
                    </a:cubicBezTo>
                    <a:cubicBezTo>
                      <a:pt x="0" y="171"/>
                      <a:pt x="2" y="162"/>
                      <a:pt x="3" y="1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8" name="Freeform 38"/>
              <p:cNvSpPr>
                <a:spLocks noEditPoints="1"/>
              </p:cNvSpPr>
              <p:nvPr/>
            </p:nvSpPr>
            <p:spPr bwMode="auto">
              <a:xfrm>
                <a:off x="8771105" y="3875698"/>
                <a:ext cx="636617" cy="671172"/>
              </a:xfrm>
              <a:custGeom>
                <a:avLst/>
                <a:gdLst>
                  <a:gd name="T0" fmla="*/ 190 w 195"/>
                  <a:gd name="T1" fmla="*/ 120 h 198"/>
                  <a:gd name="T2" fmla="*/ 192 w 195"/>
                  <a:gd name="T3" fmla="*/ 100 h 198"/>
                  <a:gd name="T4" fmla="*/ 99 w 195"/>
                  <a:gd name="T5" fmla="*/ 7 h 198"/>
                  <a:gd name="T6" fmla="*/ 83 w 195"/>
                  <a:gd name="T7" fmla="*/ 8 h 198"/>
                  <a:gd name="T8" fmla="*/ 54 w 195"/>
                  <a:gd name="T9" fmla="*/ 0 h 198"/>
                  <a:gd name="T10" fmla="*/ 0 w 195"/>
                  <a:gd name="T11" fmla="*/ 54 h 198"/>
                  <a:gd name="T12" fmla="*/ 7 w 195"/>
                  <a:gd name="T13" fmla="*/ 81 h 198"/>
                  <a:gd name="T14" fmla="*/ 5 w 195"/>
                  <a:gd name="T15" fmla="*/ 100 h 198"/>
                  <a:gd name="T16" fmla="*/ 99 w 195"/>
                  <a:gd name="T17" fmla="*/ 193 h 198"/>
                  <a:gd name="T18" fmla="*/ 116 w 195"/>
                  <a:gd name="T19" fmla="*/ 192 h 198"/>
                  <a:gd name="T20" fmla="*/ 141 w 195"/>
                  <a:gd name="T21" fmla="*/ 198 h 198"/>
                  <a:gd name="T22" fmla="*/ 195 w 195"/>
                  <a:gd name="T23" fmla="*/ 144 h 198"/>
                  <a:gd name="T24" fmla="*/ 190 w 195"/>
                  <a:gd name="T25" fmla="*/ 120 h 198"/>
                  <a:gd name="T26" fmla="*/ 146 w 195"/>
                  <a:gd name="T27" fmla="*/ 145 h 198"/>
                  <a:gd name="T28" fmla="*/ 127 w 195"/>
                  <a:gd name="T29" fmla="*/ 159 h 198"/>
                  <a:gd name="T30" fmla="*/ 98 w 195"/>
                  <a:gd name="T31" fmla="*/ 164 h 198"/>
                  <a:gd name="T32" fmla="*/ 65 w 195"/>
                  <a:gd name="T33" fmla="*/ 157 h 198"/>
                  <a:gd name="T34" fmla="*/ 49 w 195"/>
                  <a:gd name="T35" fmla="*/ 144 h 198"/>
                  <a:gd name="T36" fmla="*/ 44 w 195"/>
                  <a:gd name="T37" fmla="*/ 127 h 198"/>
                  <a:gd name="T38" fmla="*/ 47 w 195"/>
                  <a:gd name="T39" fmla="*/ 118 h 198"/>
                  <a:gd name="T40" fmla="*/ 57 w 195"/>
                  <a:gd name="T41" fmla="*/ 114 h 198"/>
                  <a:gd name="T42" fmla="*/ 65 w 195"/>
                  <a:gd name="T43" fmla="*/ 117 h 198"/>
                  <a:gd name="T44" fmla="*/ 71 w 195"/>
                  <a:gd name="T45" fmla="*/ 125 h 198"/>
                  <a:gd name="T46" fmla="*/ 76 w 195"/>
                  <a:gd name="T47" fmla="*/ 135 h 198"/>
                  <a:gd name="T48" fmla="*/ 84 w 195"/>
                  <a:gd name="T49" fmla="*/ 141 h 198"/>
                  <a:gd name="T50" fmla="*/ 98 w 195"/>
                  <a:gd name="T51" fmla="*/ 143 h 198"/>
                  <a:gd name="T52" fmla="*/ 116 w 195"/>
                  <a:gd name="T53" fmla="*/ 138 h 198"/>
                  <a:gd name="T54" fmla="*/ 123 w 195"/>
                  <a:gd name="T55" fmla="*/ 127 h 198"/>
                  <a:gd name="T56" fmla="*/ 120 w 195"/>
                  <a:gd name="T57" fmla="*/ 118 h 198"/>
                  <a:gd name="T58" fmla="*/ 110 w 195"/>
                  <a:gd name="T59" fmla="*/ 112 h 198"/>
                  <a:gd name="T60" fmla="*/ 93 w 195"/>
                  <a:gd name="T61" fmla="*/ 108 h 198"/>
                  <a:gd name="T62" fmla="*/ 68 w 195"/>
                  <a:gd name="T63" fmla="*/ 101 h 198"/>
                  <a:gd name="T64" fmla="*/ 52 w 195"/>
                  <a:gd name="T65" fmla="*/ 89 h 198"/>
                  <a:gd name="T66" fmla="*/ 46 w 195"/>
                  <a:gd name="T67" fmla="*/ 70 h 198"/>
                  <a:gd name="T68" fmla="*/ 52 w 195"/>
                  <a:gd name="T69" fmla="*/ 51 h 198"/>
                  <a:gd name="T70" fmla="*/ 71 w 195"/>
                  <a:gd name="T71" fmla="*/ 39 h 198"/>
                  <a:gd name="T72" fmla="*/ 98 w 195"/>
                  <a:gd name="T73" fmla="*/ 35 h 198"/>
                  <a:gd name="T74" fmla="*/ 120 w 195"/>
                  <a:gd name="T75" fmla="*/ 37 h 198"/>
                  <a:gd name="T76" fmla="*/ 135 w 195"/>
                  <a:gd name="T77" fmla="*/ 45 h 198"/>
                  <a:gd name="T78" fmla="*/ 144 w 195"/>
                  <a:gd name="T79" fmla="*/ 55 h 198"/>
                  <a:gd name="T80" fmla="*/ 147 w 195"/>
                  <a:gd name="T81" fmla="*/ 66 h 198"/>
                  <a:gd name="T82" fmla="*/ 143 w 195"/>
                  <a:gd name="T83" fmla="*/ 75 h 198"/>
                  <a:gd name="T84" fmla="*/ 134 w 195"/>
                  <a:gd name="T85" fmla="*/ 79 h 198"/>
                  <a:gd name="T86" fmla="*/ 126 w 195"/>
                  <a:gd name="T87" fmla="*/ 76 h 198"/>
                  <a:gd name="T88" fmla="*/ 120 w 195"/>
                  <a:gd name="T89" fmla="*/ 69 h 198"/>
                  <a:gd name="T90" fmla="*/ 112 w 195"/>
                  <a:gd name="T91" fmla="*/ 59 h 198"/>
                  <a:gd name="T92" fmla="*/ 96 w 195"/>
                  <a:gd name="T93" fmla="*/ 55 h 198"/>
                  <a:gd name="T94" fmla="*/ 80 w 195"/>
                  <a:gd name="T95" fmla="*/ 59 h 198"/>
                  <a:gd name="T96" fmla="*/ 74 w 195"/>
                  <a:gd name="T97" fmla="*/ 68 h 198"/>
                  <a:gd name="T98" fmla="*/ 76 w 195"/>
                  <a:gd name="T99" fmla="*/ 73 h 198"/>
                  <a:gd name="T100" fmla="*/ 82 w 195"/>
                  <a:gd name="T101" fmla="*/ 78 h 198"/>
                  <a:gd name="T102" fmla="*/ 89 w 195"/>
                  <a:gd name="T103" fmla="*/ 81 h 198"/>
                  <a:gd name="T104" fmla="*/ 102 w 195"/>
                  <a:gd name="T105" fmla="*/ 84 h 198"/>
                  <a:gd name="T106" fmla="*/ 123 w 195"/>
                  <a:gd name="T107" fmla="*/ 89 h 198"/>
                  <a:gd name="T108" fmla="*/ 139 w 195"/>
                  <a:gd name="T109" fmla="*/ 96 h 198"/>
                  <a:gd name="T110" fmla="*/ 149 w 195"/>
                  <a:gd name="T111" fmla="*/ 108 h 198"/>
                  <a:gd name="T112" fmla="*/ 153 w 195"/>
                  <a:gd name="T113" fmla="*/ 124 h 198"/>
                  <a:gd name="T114" fmla="*/ 146 w 195"/>
                  <a:gd name="T115" fmla="*/ 14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5" h="198">
                    <a:moveTo>
                      <a:pt x="190" y="120"/>
                    </a:moveTo>
                    <a:cubicBezTo>
                      <a:pt x="191" y="114"/>
                      <a:pt x="192" y="107"/>
                      <a:pt x="192" y="100"/>
                    </a:cubicBezTo>
                    <a:cubicBezTo>
                      <a:pt x="192" y="49"/>
                      <a:pt x="150" y="7"/>
                      <a:pt x="99" y="7"/>
                    </a:cubicBezTo>
                    <a:cubicBezTo>
                      <a:pt x="93" y="7"/>
                      <a:pt x="88" y="7"/>
                      <a:pt x="83" y="8"/>
                    </a:cubicBezTo>
                    <a:cubicBezTo>
                      <a:pt x="74" y="3"/>
                      <a:pt x="6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64"/>
                      <a:pt x="2" y="73"/>
                      <a:pt x="7" y="81"/>
                    </a:cubicBezTo>
                    <a:cubicBezTo>
                      <a:pt x="6" y="87"/>
                      <a:pt x="5" y="94"/>
                      <a:pt x="5" y="100"/>
                    </a:cubicBezTo>
                    <a:cubicBezTo>
                      <a:pt x="5" y="152"/>
                      <a:pt x="47" y="193"/>
                      <a:pt x="99" y="193"/>
                    </a:cubicBezTo>
                    <a:cubicBezTo>
                      <a:pt x="104" y="193"/>
                      <a:pt x="110" y="193"/>
                      <a:pt x="116" y="192"/>
                    </a:cubicBezTo>
                    <a:cubicBezTo>
                      <a:pt x="123" y="196"/>
                      <a:pt x="132" y="198"/>
                      <a:pt x="141" y="198"/>
                    </a:cubicBezTo>
                    <a:cubicBezTo>
                      <a:pt x="171" y="198"/>
                      <a:pt x="195" y="174"/>
                      <a:pt x="195" y="144"/>
                    </a:cubicBezTo>
                    <a:cubicBezTo>
                      <a:pt x="195" y="136"/>
                      <a:pt x="193" y="127"/>
                      <a:pt x="190" y="120"/>
                    </a:cubicBezTo>
                    <a:close/>
                    <a:moveTo>
                      <a:pt x="146" y="145"/>
                    </a:moveTo>
                    <a:cubicBezTo>
                      <a:pt x="142" y="151"/>
                      <a:pt x="136" y="156"/>
                      <a:pt x="127" y="159"/>
                    </a:cubicBezTo>
                    <a:cubicBezTo>
                      <a:pt x="119" y="163"/>
                      <a:pt x="109" y="164"/>
                      <a:pt x="98" y="164"/>
                    </a:cubicBezTo>
                    <a:cubicBezTo>
                      <a:pt x="85" y="164"/>
                      <a:pt x="74" y="162"/>
                      <a:pt x="65" y="157"/>
                    </a:cubicBezTo>
                    <a:cubicBezTo>
                      <a:pt x="59" y="154"/>
                      <a:pt x="53" y="149"/>
                      <a:pt x="49" y="144"/>
                    </a:cubicBezTo>
                    <a:cubicBezTo>
                      <a:pt x="46" y="138"/>
                      <a:pt x="44" y="132"/>
                      <a:pt x="44" y="127"/>
                    </a:cubicBezTo>
                    <a:cubicBezTo>
                      <a:pt x="44" y="123"/>
                      <a:pt x="45" y="120"/>
                      <a:pt x="47" y="118"/>
                    </a:cubicBezTo>
                    <a:cubicBezTo>
                      <a:pt x="50" y="116"/>
                      <a:pt x="53" y="114"/>
                      <a:pt x="57" y="114"/>
                    </a:cubicBezTo>
                    <a:cubicBezTo>
                      <a:pt x="60" y="114"/>
                      <a:pt x="63" y="115"/>
                      <a:pt x="65" y="117"/>
                    </a:cubicBezTo>
                    <a:cubicBezTo>
                      <a:pt x="68" y="119"/>
                      <a:pt x="69" y="122"/>
                      <a:pt x="71" y="125"/>
                    </a:cubicBezTo>
                    <a:cubicBezTo>
                      <a:pt x="72" y="129"/>
                      <a:pt x="74" y="132"/>
                      <a:pt x="76" y="135"/>
                    </a:cubicBezTo>
                    <a:cubicBezTo>
                      <a:pt x="78" y="137"/>
                      <a:pt x="81" y="139"/>
                      <a:pt x="84" y="141"/>
                    </a:cubicBezTo>
                    <a:cubicBezTo>
                      <a:pt x="87" y="142"/>
                      <a:pt x="92" y="143"/>
                      <a:pt x="98" y="143"/>
                    </a:cubicBezTo>
                    <a:cubicBezTo>
                      <a:pt x="105" y="143"/>
                      <a:pt x="112" y="142"/>
                      <a:pt x="116" y="138"/>
                    </a:cubicBezTo>
                    <a:cubicBezTo>
                      <a:pt x="121" y="135"/>
                      <a:pt x="123" y="131"/>
                      <a:pt x="123" y="127"/>
                    </a:cubicBezTo>
                    <a:cubicBezTo>
                      <a:pt x="123" y="123"/>
                      <a:pt x="122" y="120"/>
                      <a:pt x="120" y="118"/>
                    </a:cubicBezTo>
                    <a:cubicBezTo>
                      <a:pt x="117" y="115"/>
                      <a:pt x="114" y="114"/>
                      <a:pt x="110" y="112"/>
                    </a:cubicBezTo>
                    <a:cubicBezTo>
                      <a:pt x="105" y="111"/>
                      <a:pt x="100" y="110"/>
                      <a:pt x="93" y="108"/>
                    </a:cubicBezTo>
                    <a:cubicBezTo>
                      <a:pt x="83" y="106"/>
                      <a:pt x="75" y="104"/>
                      <a:pt x="68" y="101"/>
                    </a:cubicBezTo>
                    <a:cubicBezTo>
                      <a:pt x="61" y="98"/>
                      <a:pt x="56" y="94"/>
                      <a:pt x="52" y="89"/>
                    </a:cubicBezTo>
                    <a:cubicBezTo>
                      <a:pt x="48" y="84"/>
                      <a:pt x="46" y="78"/>
                      <a:pt x="46" y="70"/>
                    </a:cubicBezTo>
                    <a:cubicBezTo>
                      <a:pt x="46" y="63"/>
                      <a:pt x="48" y="57"/>
                      <a:pt x="52" y="51"/>
                    </a:cubicBezTo>
                    <a:cubicBezTo>
                      <a:pt x="57" y="46"/>
                      <a:pt x="63" y="42"/>
                      <a:pt x="71" y="39"/>
                    </a:cubicBezTo>
                    <a:cubicBezTo>
                      <a:pt x="78" y="36"/>
                      <a:pt x="87" y="35"/>
                      <a:pt x="98" y="35"/>
                    </a:cubicBezTo>
                    <a:cubicBezTo>
                      <a:pt x="106" y="35"/>
                      <a:pt x="114" y="35"/>
                      <a:pt x="120" y="37"/>
                    </a:cubicBezTo>
                    <a:cubicBezTo>
                      <a:pt x="126" y="39"/>
                      <a:pt x="131" y="42"/>
                      <a:pt x="135" y="45"/>
                    </a:cubicBezTo>
                    <a:cubicBezTo>
                      <a:pt x="139" y="48"/>
                      <a:pt x="142" y="52"/>
                      <a:pt x="144" y="55"/>
                    </a:cubicBezTo>
                    <a:cubicBezTo>
                      <a:pt x="146" y="59"/>
                      <a:pt x="147" y="62"/>
                      <a:pt x="147" y="66"/>
                    </a:cubicBezTo>
                    <a:cubicBezTo>
                      <a:pt x="147" y="69"/>
                      <a:pt x="146" y="72"/>
                      <a:pt x="143" y="75"/>
                    </a:cubicBezTo>
                    <a:cubicBezTo>
                      <a:pt x="141" y="78"/>
                      <a:pt x="137" y="79"/>
                      <a:pt x="134" y="79"/>
                    </a:cubicBezTo>
                    <a:cubicBezTo>
                      <a:pt x="130" y="79"/>
                      <a:pt x="128" y="78"/>
                      <a:pt x="126" y="76"/>
                    </a:cubicBezTo>
                    <a:cubicBezTo>
                      <a:pt x="124" y="75"/>
                      <a:pt x="122" y="72"/>
                      <a:pt x="120" y="69"/>
                    </a:cubicBezTo>
                    <a:cubicBezTo>
                      <a:pt x="118" y="65"/>
                      <a:pt x="115" y="61"/>
                      <a:pt x="112" y="59"/>
                    </a:cubicBezTo>
                    <a:cubicBezTo>
                      <a:pt x="109" y="56"/>
                      <a:pt x="103" y="55"/>
                      <a:pt x="96" y="55"/>
                    </a:cubicBezTo>
                    <a:cubicBezTo>
                      <a:pt x="89" y="55"/>
                      <a:pt x="84" y="56"/>
                      <a:pt x="80" y="59"/>
                    </a:cubicBezTo>
                    <a:cubicBezTo>
                      <a:pt x="76" y="62"/>
                      <a:pt x="74" y="65"/>
                      <a:pt x="74" y="68"/>
                    </a:cubicBezTo>
                    <a:cubicBezTo>
                      <a:pt x="74" y="70"/>
                      <a:pt x="75" y="72"/>
                      <a:pt x="76" y="73"/>
                    </a:cubicBezTo>
                    <a:cubicBezTo>
                      <a:pt x="77" y="75"/>
                      <a:pt x="79" y="76"/>
                      <a:pt x="82" y="78"/>
                    </a:cubicBezTo>
                    <a:cubicBezTo>
                      <a:pt x="84" y="79"/>
                      <a:pt x="87" y="80"/>
                      <a:pt x="89" y="81"/>
                    </a:cubicBezTo>
                    <a:cubicBezTo>
                      <a:pt x="92" y="81"/>
                      <a:pt x="96" y="82"/>
                      <a:pt x="102" y="84"/>
                    </a:cubicBezTo>
                    <a:cubicBezTo>
                      <a:pt x="110" y="85"/>
                      <a:pt x="117" y="87"/>
                      <a:pt x="123" y="89"/>
                    </a:cubicBezTo>
                    <a:cubicBezTo>
                      <a:pt x="129" y="91"/>
                      <a:pt x="134" y="94"/>
                      <a:pt x="139" y="96"/>
                    </a:cubicBezTo>
                    <a:cubicBezTo>
                      <a:pt x="143" y="99"/>
                      <a:pt x="147" y="103"/>
                      <a:pt x="149" y="108"/>
                    </a:cubicBezTo>
                    <a:cubicBezTo>
                      <a:pt x="152" y="112"/>
                      <a:pt x="153" y="118"/>
                      <a:pt x="153" y="124"/>
                    </a:cubicBezTo>
                    <a:cubicBezTo>
                      <a:pt x="153" y="132"/>
                      <a:pt x="151" y="139"/>
                      <a:pt x="146" y="1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Freeform 44"/>
              <p:cNvSpPr>
                <a:spLocks noEditPoints="1"/>
              </p:cNvSpPr>
              <p:nvPr/>
            </p:nvSpPr>
            <p:spPr bwMode="auto">
              <a:xfrm>
                <a:off x="7810616" y="2944013"/>
                <a:ext cx="630436" cy="657056"/>
              </a:xfrm>
              <a:custGeom>
                <a:avLst/>
                <a:gdLst>
                  <a:gd name="T0" fmla="*/ 192 w 193"/>
                  <a:gd name="T1" fmla="*/ 81 h 194"/>
                  <a:gd name="T2" fmla="*/ 191 w 193"/>
                  <a:gd name="T3" fmla="*/ 77 h 194"/>
                  <a:gd name="T4" fmla="*/ 188 w 193"/>
                  <a:gd name="T5" fmla="*/ 75 h 194"/>
                  <a:gd name="T6" fmla="*/ 162 w 193"/>
                  <a:gd name="T7" fmla="*/ 71 h 194"/>
                  <a:gd name="T8" fmla="*/ 157 w 193"/>
                  <a:gd name="T9" fmla="*/ 54 h 194"/>
                  <a:gd name="T10" fmla="*/ 151 w 193"/>
                  <a:gd name="T11" fmla="*/ 34 h 194"/>
                  <a:gd name="T12" fmla="*/ 104 w 193"/>
                  <a:gd name="T13" fmla="*/ 0 h 194"/>
                  <a:gd name="T14" fmla="*/ 61 w 193"/>
                  <a:gd name="T15" fmla="*/ 0 h 194"/>
                  <a:gd name="T16" fmla="*/ 0 w 193"/>
                  <a:gd name="T17" fmla="*/ 61 h 194"/>
                  <a:gd name="T18" fmla="*/ 0 w 193"/>
                  <a:gd name="T19" fmla="*/ 133 h 194"/>
                  <a:gd name="T20" fmla="*/ 61 w 193"/>
                  <a:gd name="T21" fmla="*/ 194 h 194"/>
                  <a:gd name="T22" fmla="*/ 131 w 193"/>
                  <a:gd name="T23" fmla="*/ 194 h 194"/>
                  <a:gd name="T24" fmla="*/ 192 w 193"/>
                  <a:gd name="T25" fmla="*/ 133 h 194"/>
                  <a:gd name="T26" fmla="*/ 193 w 193"/>
                  <a:gd name="T27" fmla="*/ 83 h 194"/>
                  <a:gd name="T28" fmla="*/ 192 w 193"/>
                  <a:gd name="T29" fmla="*/ 81 h 194"/>
                  <a:gd name="T30" fmla="*/ 62 w 193"/>
                  <a:gd name="T31" fmla="*/ 50 h 194"/>
                  <a:gd name="T32" fmla="*/ 96 w 193"/>
                  <a:gd name="T33" fmla="*/ 50 h 194"/>
                  <a:gd name="T34" fmla="*/ 108 w 193"/>
                  <a:gd name="T35" fmla="*/ 62 h 194"/>
                  <a:gd name="T36" fmla="*/ 96 w 193"/>
                  <a:gd name="T37" fmla="*/ 73 h 194"/>
                  <a:gd name="T38" fmla="*/ 62 w 193"/>
                  <a:gd name="T39" fmla="*/ 73 h 194"/>
                  <a:gd name="T40" fmla="*/ 50 w 193"/>
                  <a:gd name="T41" fmla="*/ 62 h 194"/>
                  <a:gd name="T42" fmla="*/ 62 w 193"/>
                  <a:gd name="T43" fmla="*/ 50 h 194"/>
                  <a:gd name="T44" fmla="*/ 131 w 193"/>
                  <a:gd name="T45" fmla="*/ 143 h 194"/>
                  <a:gd name="T46" fmla="*/ 62 w 193"/>
                  <a:gd name="T47" fmla="*/ 143 h 194"/>
                  <a:gd name="T48" fmla="*/ 50 w 193"/>
                  <a:gd name="T49" fmla="*/ 132 h 194"/>
                  <a:gd name="T50" fmla="*/ 62 w 193"/>
                  <a:gd name="T51" fmla="*/ 120 h 194"/>
                  <a:gd name="T52" fmla="*/ 131 w 193"/>
                  <a:gd name="T53" fmla="*/ 120 h 194"/>
                  <a:gd name="T54" fmla="*/ 142 w 193"/>
                  <a:gd name="T55" fmla="*/ 132 h 194"/>
                  <a:gd name="T56" fmla="*/ 131 w 193"/>
                  <a:gd name="T57" fmla="*/ 14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3" h="194">
                    <a:moveTo>
                      <a:pt x="192" y="81"/>
                    </a:moveTo>
                    <a:cubicBezTo>
                      <a:pt x="191" y="77"/>
                      <a:pt x="191" y="77"/>
                      <a:pt x="191" y="77"/>
                    </a:cubicBezTo>
                    <a:cubicBezTo>
                      <a:pt x="188" y="75"/>
                      <a:pt x="188" y="75"/>
                      <a:pt x="188" y="75"/>
                    </a:cubicBezTo>
                    <a:cubicBezTo>
                      <a:pt x="184" y="72"/>
                      <a:pt x="166" y="75"/>
                      <a:pt x="162" y="71"/>
                    </a:cubicBezTo>
                    <a:cubicBezTo>
                      <a:pt x="158" y="68"/>
                      <a:pt x="158" y="62"/>
                      <a:pt x="157" y="54"/>
                    </a:cubicBezTo>
                    <a:cubicBezTo>
                      <a:pt x="155" y="39"/>
                      <a:pt x="153" y="39"/>
                      <a:pt x="151" y="34"/>
                    </a:cubicBezTo>
                    <a:cubicBezTo>
                      <a:pt x="143" y="16"/>
                      <a:pt x="120" y="2"/>
                      <a:pt x="10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28" y="0"/>
                      <a:pt x="0" y="28"/>
                      <a:pt x="0" y="61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66"/>
                      <a:pt x="28" y="194"/>
                      <a:pt x="61" y="194"/>
                    </a:cubicBezTo>
                    <a:cubicBezTo>
                      <a:pt x="131" y="194"/>
                      <a:pt x="131" y="194"/>
                      <a:pt x="131" y="194"/>
                    </a:cubicBezTo>
                    <a:cubicBezTo>
                      <a:pt x="165" y="194"/>
                      <a:pt x="192" y="166"/>
                      <a:pt x="192" y="133"/>
                    </a:cubicBezTo>
                    <a:cubicBezTo>
                      <a:pt x="193" y="83"/>
                      <a:pt x="193" y="83"/>
                      <a:pt x="193" y="83"/>
                    </a:cubicBezTo>
                    <a:lnTo>
                      <a:pt x="192" y="81"/>
                    </a:lnTo>
                    <a:close/>
                    <a:moveTo>
                      <a:pt x="62" y="50"/>
                    </a:moveTo>
                    <a:cubicBezTo>
                      <a:pt x="96" y="50"/>
                      <a:pt x="96" y="50"/>
                      <a:pt x="96" y="50"/>
                    </a:cubicBezTo>
                    <a:cubicBezTo>
                      <a:pt x="102" y="50"/>
                      <a:pt x="108" y="55"/>
                      <a:pt x="108" y="62"/>
                    </a:cubicBezTo>
                    <a:cubicBezTo>
                      <a:pt x="108" y="68"/>
                      <a:pt x="102" y="73"/>
                      <a:pt x="96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56" y="73"/>
                      <a:pt x="50" y="68"/>
                      <a:pt x="50" y="62"/>
                    </a:cubicBezTo>
                    <a:cubicBezTo>
                      <a:pt x="50" y="55"/>
                      <a:pt x="56" y="50"/>
                      <a:pt x="62" y="50"/>
                    </a:cubicBezTo>
                    <a:close/>
                    <a:moveTo>
                      <a:pt x="131" y="143"/>
                    </a:moveTo>
                    <a:cubicBezTo>
                      <a:pt x="62" y="143"/>
                      <a:pt x="62" y="143"/>
                      <a:pt x="62" y="143"/>
                    </a:cubicBezTo>
                    <a:cubicBezTo>
                      <a:pt x="56" y="143"/>
                      <a:pt x="50" y="138"/>
                      <a:pt x="50" y="132"/>
                    </a:cubicBezTo>
                    <a:cubicBezTo>
                      <a:pt x="50" y="125"/>
                      <a:pt x="56" y="120"/>
                      <a:pt x="62" y="120"/>
                    </a:cubicBezTo>
                    <a:cubicBezTo>
                      <a:pt x="131" y="120"/>
                      <a:pt x="131" y="120"/>
                      <a:pt x="131" y="120"/>
                    </a:cubicBezTo>
                    <a:cubicBezTo>
                      <a:pt x="137" y="120"/>
                      <a:pt x="142" y="125"/>
                      <a:pt x="142" y="132"/>
                    </a:cubicBezTo>
                    <a:cubicBezTo>
                      <a:pt x="142" y="138"/>
                      <a:pt x="137" y="143"/>
                      <a:pt x="131" y="1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8705589" y="1642733"/>
                <a:ext cx="761468" cy="785387"/>
                <a:chOff x="2189163" y="538163"/>
                <a:chExt cx="977900" cy="971549"/>
              </a:xfrm>
              <a:solidFill>
                <a:schemeClr val="accent5"/>
              </a:solidFill>
            </p:grpSpPr>
            <p:sp>
              <p:nvSpPr>
                <p:cNvPr id="79" name="Freeform 50"/>
                <p:cNvSpPr>
                  <a:spLocks/>
                </p:cNvSpPr>
                <p:nvPr/>
              </p:nvSpPr>
              <p:spPr bwMode="auto">
                <a:xfrm>
                  <a:off x="2189163" y="538163"/>
                  <a:ext cx="733425" cy="677862"/>
                </a:xfrm>
                <a:custGeom>
                  <a:avLst/>
                  <a:gdLst>
                    <a:gd name="T0" fmla="*/ 75 w 175"/>
                    <a:gd name="T1" fmla="*/ 162 h 162"/>
                    <a:gd name="T2" fmla="*/ 87 w 175"/>
                    <a:gd name="T3" fmla="*/ 152 h 162"/>
                    <a:gd name="T4" fmla="*/ 76 w 175"/>
                    <a:gd name="T5" fmla="*/ 142 h 162"/>
                    <a:gd name="T6" fmla="*/ 69 w 175"/>
                    <a:gd name="T7" fmla="*/ 142 h 162"/>
                    <a:gd name="T8" fmla="*/ 37 w 175"/>
                    <a:gd name="T9" fmla="*/ 109 h 162"/>
                    <a:gd name="T10" fmla="*/ 70 w 175"/>
                    <a:gd name="T11" fmla="*/ 78 h 162"/>
                    <a:gd name="T12" fmla="*/ 114 w 175"/>
                    <a:gd name="T13" fmla="*/ 78 h 162"/>
                    <a:gd name="T14" fmla="*/ 146 w 175"/>
                    <a:gd name="T15" fmla="*/ 110 h 162"/>
                    <a:gd name="T16" fmla="*/ 146 w 175"/>
                    <a:gd name="T17" fmla="*/ 151 h 162"/>
                    <a:gd name="T18" fmla="*/ 158 w 175"/>
                    <a:gd name="T19" fmla="*/ 162 h 162"/>
                    <a:gd name="T20" fmla="*/ 163 w 175"/>
                    <a:gd name="T21" fmla="*/ 162 h 162"/>
                    <a:gd name="T22" fmla="*/ 175 w 175"/>
                    <a:gd name="T23" fmla="*/ 151 h 162"/>
                    <a:gd name="T24" fmla="*/ 175 w 175"/>
                    <a:gd name="T25" fmla="*/ 15 h 162"/>
                    <a:gd name="T26" fmla="*/ 117 w 175"/>
                    <a:gd name="T27" fmla="*/ 0 h 162"/>
                    <a:gd name="T28" fmla="*/ 0 w 175"/>
                    <a:gd name="T29" fmla="*/ 116 h 162"/>
                    <a:gd name="T30" fmla="*/ 10 w 175"/>
                    <a:gd name="T31" fmla="*/ 162 h 162"/>
                    <a:gd name="T32" fmla="*/ 75 w 175"/>
                    <a:gd name="T33" fmla="*/ 162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5" h="162">
                      <a:moveTo>
                        <a:pt x="75" y="162"/>
                      </a:moveTo>
                      <a:cubicBezTo>
                        <a:pt x="82" y="162"/>
                        <a:pt x="87" y="158"/>
                        <a:pt x="87" y="152"/>
                      </a:cubicBezTo>
                      <a:cubicBezTo>
                        <a:pt x="87" y="147"/>
                        <a:pt x="82" y="143"/>
                        <a:pt x="76" y="142"/>
                      </a:cubicBezTo>
                      <a:cubicBezTo>
                        <a:pt x="69" y="142"/>
                        <a:pt x="69" y="142"/>
                        <a:pt x="69" y="142"/>
                      </a:cubicBezTo>
                      <a:cubicBezTo>
                        <a:pt x="52" y="141"/>
                        <a:pt x="37" y="126"/>
                        <a:pt x="37" y="109"/>
                      </a:cubicBezTo>
                      <a:cubicBezTo>
                        <a:pt x="37" y="92"/>
                        <a:pt x="52" y="78"/>
                        <a:pt x="70" y="78"/>
                      </a:cubicBezTo>
                      <a:cubicBezTo>
                        <a:pt x="114" y="78"/>
                        <a:pt x="114" y="78"/>
                        <a:pt x="114" y="78"/>
                      </a:cubicBezTo>
                      <a:cubicBezTo>
                        <a:pt x="132" y="78"/>
                        <a:pt x="146" y="92"/>
                        <a:pt x="146" y="110"/>
                      </a:cubicBezTo>
                      <a:cubicBezTo>
                        <a:pt x="146" y="151"/>
                        <a:pt x="146" y="151"/>
                        <a:pt x="146" y="151"/>
                      </a:cubicBezTo>
                      <a:cubicBezTo>
                        <a:pt x="146" y="157"/>
                        <a:pt x="152" y="162"/>
                        <a:pt x="158" y="162"/>
                      </a:cubicBezTo>
                      <a:cubicBezTo>
                        <a:pt x="163" y="162"/>
                        <a:pt x="163" y="162"/>
                        <a:pt x="163" y="162"/>
                      </a:cubicBezTo>
                      <a:cubicBezTo>
                        <a:pt x="169" y="162"/>
                        <a:pt x="175" y="157"/>
                        <a:pt x="175" y="151"/>
                      </a:cubicBezTo>
                      <a:cubicBezTo>
                        <a:pt x="175" y="15"/>
                        <a:pt x="175" y="15"/>
                        <a:pt x="175" y="15"/>
                      </a:cubicBezTo>
                      <a:cubicBezTo>
                        <a:pt x="158" y="5"/>
                        <a:pt x="138" y="0"/>
                        <a:pt x="117" y="0"/>
                      </a:cubicBezTo>
                      <a:cubicBezTo>
                        <a:pt x="52" y="0"/>
                        <a:pt x="0" y="52"/>
                        <a:pt x="0" y="116"/>
                      </a:cubicBezTo>
                      <a:cubicBezTo>
                        <a:pt x="0" y="132"/>
                        <a:pt x="4" y="148"/>
                        <a:pt x="10" y="162"/>
                      </a:cubicBezTo>
                      <a:lnTo>
                        <a:pt x="75" y="1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" name="Freeform 51"/>
                <p:cNvSpPr>
                  <a:spLocks/>
                </p:cNvSpPr>
                <p:nvPr/>
              </p:nvSpPr>
              <p:spPr bwMode="auto">
                <a:xfrm>
                  <a:off x="2281238" y="666750"/>
                  <a:ext cx="885825" cy="842962"/>
                </a:xfrm>
                <a:custGeom>
                  <a:avLst/>
                  <a:gdLst>
                    <a:gd name="T0" fmla="*/ 174 w 211"/>
                    <a:gd name="T1" fmla="*/ 0 h 201"/>
                    <a:gd name="T2" fmla="*/ 174 w 211"/>
                    <a:gd name="T3" fmla="*/ 120 h 201"/>
                    <a:gd name="T4" fmla="*/ 141 w 211"/>
                    <a:gd name="T5" fmla="*/ 152 h 201"/>
                    <a:gd name="T6" fmla="*/ 136 w 211"/>
                    <a:gd name="T7" fmla="*/ 152 h 201"/>
                    <a:gd name="T8" fmla="*/ 103 w 211"/>
                    <a:gd name="T9" fmla="*/ 120 h 201"/>
                    <a:gd name="T10" fmla="*/ 103 w 211"/>
                    <a:gd name="T11" fmla="*/ 79 h 201"/>
                    <a:gd name="T12" fmla="*/ 92 w 211"/>
                    <a:gd name="T13" fmla="*/ 67 h 201"/>
                    <a:gd name="T14" fmla="*/ 48 w 211"/>
                    <a:gd name="T15" fmla="*/ 67 h 201"/>
                    <a:gd name="T16" fmla="*/ 36 w 211"/>
                    <a:gd name="T17" fmla="*/ 78 h 201"/>
                    <a:gd name="T18" fmla="*/ 48 w 211"/>
                    <a:gd name="T19" fmla="*/ 90 h 201"/>
                    <a:gd name="T20" fmla="*/ 55 w 211"/>
                    <a:gd name="T21" fmla="*/ 90 h 201"/>
                    <a:gd name="T22" fmla="*/ 86 w 211"/>
                    <a:gd name="T23" fmla="*/ 122 h 201"/>
                    <a:gd name="T24" fmla="*/ 53 w 211"/>
                    <a:gd name="T25" fmla="*/ 152 h 201"/>
                    <a:gd name="T26" fmla="*/ 0 w 211"/>
                    <a:gd name="T27" fmla="*/ 152 h 201"/>
                    <a:gd name="T28" fmla="*/ 95 w 211"/>
                    <a:gd name="T29" fmla="*/ 201 h 201"/>
                    <a:gd name="T30" fmla="*/ 211 w 211"/>
                    <a:gd name="T31" fmla="*/ 85 h 201"/>
                    <a:gd name="T32" fmla="*/ 174 w 211"/>
                    <a:gd name="T33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1" h="201">
                      <a:moveTo>
                        <a:pt x="174" y="0"/>
                      </a:moveTo>
                      <a:cubicBezTo>
                        <a:pt x="174" y="120"/>
                        <a:pt x="174" y="120"/>
                        <a:pt x="174" y="120"/>
                      </a:cubicBezTo>
                      <a:cubicBezTo>
                        <a:pt x="174" y="138"/>
                        <a:pt x="159" y="152"/>
                        <a:pt x="141" y="152"/>
                      </a:cubicBezTo>
                      <a:cubicBezTo>
                        <a:pt x="136" y="152"/>
                        <a:pt x="136" y="152"/>
                        <a:pt x="136" y="152"/>
                      </a:cubicBezTo>
                      <a:cubicBezTo>
                        <a:pt x="118" y="152"/>
                        <a:pt x="103" y="138"/>
                        <a:pt x="103" y="120"/>
                      </a:cubicBezTo>
                      <a:cubicBezTo>
                        <a:pt x="103" y="79"/>
                        <a:pt x="103" y="79"/>
                        <a:pt x="103" y="79"/>
                      </a:cubicBezTo>
                      <a:cubicBezTo>
                        <a:pt x="103" y="73"/>
                        <a:pt x="98" y="67"/>
                        <a:pt x="92" y="67"/>
                      </a:cubicBezTo>
                      <a:cubicBezTo>
                        <a:pt x="48" y="67"/>
                        <a:pt x="48" y="67"/>
                        <a:pt x="48" y="67"/>
                      </a:cubicBezTo>
                      <a:cubicBezTo>
                        <a:pt x="42" y="67"/>
                        <a:pt x="36" y="72"/>
                        <a:pt x="36" y="78"/>
                      </a:cubicBezTo>
                      <a:cubicBezTo>
                        <a:pt x="36" y="84"/>
                        <a:pt x="42" y="90"/>
                        <a:pt x="48" y="90"/>
                      </a:cubicBezTo>
                      <a:cubicBezTo>
                        <a:pt x="55" y="90"/>
                        <a:pt x="55" y="90"/>
                        <a:pt x="55" y="90"/>
                      </a:cubicBezTo>
                      <a:cubicBezTo>
                        <a:pt x="73" y="91"/>
                        <a:pt x="87" y="106"/>
                        <a:pt x="86" y="122"/>
                      </a:cubicBezTo>
                      <a:cubicBezTo>
                        <a:pt x="86" y="139"/>
                        <a:pt x="71" y="152"/>
                        <a:pt x="53" y="152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21" y="182"/>
                        <a:pt x="55" y="201"/>
                        <a:pt x="95" y="201"/>
                      </a:cubicBezTo>
                      <a:cubicBezTo>
                        <a:pt x="159" y="201"/>
                        <a:pt x="211" y="149"/>
                        <a:pt x="211" y="85"/>
                      </a:cubicBezTo>
                      <a:cubicBezTo>
                        <a:pt x="211" y="51"/>
                        <a:pt x="197" y="21"/>
                        <a:pt x="1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71" name="Freeform 36"/>
              <p:cNvSpPr>
                <a:spLocks/>
              </p:cNvSpPr>
              <p:nvPr/>
            </p:nvSpPr>
            <p:spPr bwMode="auto">
              <a:xfrm>
                <a:off x="9512492" y="2606921"/>
                <a:ext cx="598906" cy="566805"/>
              </a:xfrm>
              <a:custGeom>
                <a:avLst/>
                <a:gdLst>
                  <a:gd name="T0" fmla="*/ 189 w 255"/>
                  <a:gd name="T1" fmla="*/ 10 h 233"/>
                  <a:gd name="T2" fmla="*/ 104 w 255"/>
                  <a:gd name="T3" fmla="*/ 16 h 233"/>
                  <a:gd name="T4" fmla="*/ 18 w 255"/>
                  <a:gd name="T5" fmla="*/ 30 h 233"/>
                  <a:gd name="T6" fmla="*/ 6 w 255"/>
                  <a:gd name="T7" fmla="*/ 30 h 233"/>
                  <a:gd name="T8" fmla="*/ 3 w 255"/>
                  <a:gd name="T9" fmla="*/ 46 h 233"/>
                  <a:gd name="T10" fmla="*/ 115 w 255"/>
                  <a:gd name="T11" fmla="*/ 228 h 233"/>
                  <a:gd name="T12" fmla="*/ 124 w 255"/>
                  <a:gd name="T13" fmla="*/ 233 h 233"/>
                  <a:gd name="T14" fmla="*/ 130 w 255"/>
                  <a:gd name="T15" fmla="*/ 231 h 233"/>
                  <a:gd name="T16" fmla="*/ 134 w 255"/>
                  <a:gd name="T17" fmla="*/ 216 h 233"/>
                  <a:gd name="T18" fmla="*/ 84 w 255"/>
                  <a:gd name="T19" fmla="*/ 135 h 233"/>
                  <a:gd name="T20" fmla="*/ 170 w 255"/>
                  <a:gd name="T21" fmla="*/ 121 h 233"/>
                  <a:gd name="T22" fmla="*/ 255 w 255"/>
                  <a:gd name="T23" fmla="*/ 115 h 233"/>
                  <a:gd name="T24" fmla="*/ 189 w 255"/>
                  <a:gd name="T25" fmla="*/ 1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5" h="233">
                    <a:moveTo>
                      <a:pt x="189" y="10"/>
                    </a:moveTo>
                    <a:cubicBezTo>
                      <a:pt x="189" y="10"/>
                      <a:pt x="146" y="31"/>
                      <a:pt x="104" y="16"/>
                    </a:cubicBezTo>
                    <a:cubicBezTo>
                      <a:pt x="58" y="0"/>
                      <a:pt x="37" y="6"/>
                      <a:pt x="18" y="30"/>
                    </a:cubicBezTo>
                    <a:cubicBezTo>
                      <a:pt x="14" y="28"/>
                      <a:pt x="10" y="28"/>
                      <a:pt x="6" y="30"/>
                    </a:cubicBezTo>
                    <a:cubicBezTo>
                      <a:pt x="1" y="33"/>
                      <a:pt x="0" y="40"/>
                      <a:pt x="3" y="46"/>
                    </a:cubicBezTo>
                    <a:cubicBezTo>
                      <a:pt x="115" y="228"/>
                      <a:pt x="115" y="228"/>
                      <a:pt x="115" y="228"/>
                    </a:cubicBezTo>
                    <a:cubicBezTo>
                      <a:pt x="117" y="231"/>
                      <a:pt x="121" y="233"/>
                      <a:pt x="124" y="233"/>
                    </a:cubicBezTo>
                    <a:cubicBezTo>
                      <a:pt x="126" y="233"/>
                      <a:pt x="128" y="232"/>
                      <a:pt x="130" y="231"/>
                    </a:cubicBezTo>
                    <a:cubicBezTo>
                      <a:pt x="135" y="228"/>
                      <a:pt x="137" y="221"/>
                      <a:pt x="134" y="216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104" y="111"/>
                      <a:pt x="124" y="105"/>
                      <a:pt x="170" y="121"/>
                    </a:cubicBezTo>
                    <a:cubicBezTo>
                      <a:pt x="213" y="135"/>
                      <a:pt x="255" y="115"/>
                      <a:pt x="255" y="115"/>
                    </a:cubicBezTo>
                    <a:lnTo>
                      <a:pt x="189" y="1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Freeform 326"/>
              <p:cNvSpPr>
                <a:spLocks noChangeArrowheads="1"/>
              </p:cNvSpPr>
              <p:nvPr/>
            </p:nvSpPr>
            <p:spPr bwMode="auto">
              <a:xfrm>
                <a:off x="10749136" y="3871847"/>
                <a:ext cx="546187" cy="541084"/>
              </a:xfrm>
              <a:custGeom>
                <a:avLst/>
                <a:gdLst>
                  <a:gd name="T0" fmla="*/ 1347 w 1348"/>
                  <a:gd name="T1" fmla="*/ 786 h 1289"/>
                  <a:gd name="T2" fmla="*/ 1347 w 1348"/>
                  <a:gd name="T3" fmla="*/ 1288 h 1289"/>
                  <a:gd name="T4" fmla="*/ 1054 w 1348"/>
                  <a:gd name="T5" fmla="*/ 1288 h 1289"/>
                  <a:gd name="T6" fmla="*/ 1054 w 1348"/>
                  <a:gd name="T7" fmla="*/ 819 h 1289"/>
                  <a:gd name="T8" fmla="*/ 912 w 1348"/>
                  <a:gd name="T9" fmla="*/ 627 h 1289"/>
                  <a:gd name="T10" fmla="*/ 761 w 1348"/>
                  <a:gd name="T11" fmla="*/ 736 h 1289"/>
                  <a:gd name="T12" fmla="*/ 753 w 1348"/>
                  <a:gd name="T13" fmla="*/ 803 h 1289"/>
                  <a:gd name="T14" fmla="*/ 753 w 1348"/>
                  <a:gd name="T15" fmla="*/ 1288 h 1289"/>
                  <a:gd name="T16" fmla="*/ 468 w 1348"/>
                  <a:gd name="T17" fmla="*/ 1288 h 1289"/>
                  <a:gd name="T18" fmla="*/ 468 w 1348"/>
                  <a:gd name="T19" fmla="*/ 418 h 1289"/>
                  <a:gd name="T20" fmla="*/ 753 w 1348"/>
                  <a:gd name="T21" fmla="*/ 418 h 1289"/>
                  <a:gd name="T22" fmla="*/ 753 w 1348"/>
                  <a:gd name="T23" fmla="*/ 543 h 1289"/>
                  <a:gd name="T24" fmla="*/ 1012 w 1348"/>
                  <a:gd name="T25" fmla="*/ 401 h 1289"/>
                  <a:gd name="T26" fmla="*/ 1347 w 1348"/>
                  <a:gd name="T27" fmla="*/ 786 h 1289"/>
                  <a:gd name="T28" fmla="*/ 167 w 1348"/>
                  <a:gd name="T29" fmla="*/ 0 h 1289"/>
                  <a:gd name="T30" fmla="*/ 0 w 1348"/>
                  <a:gd name="T31" fmla="*/ 151 h 1289"/>
                  <a:gd name="T32" fmla="*/ 159 w 1348"/>
                  <a:gd name="T33" fmla="*/ 301 h 1289"/>
                  <a:gd name="T34" fmla="*/ 167 w 1348"/>
                  <a:gd name="T35" fmla="*/ 301 h 1289"/>
                  <a:gd name="T36" fmla="*/ 326 w 1348"/>
                  <a:gd name="T37" fmla="*/ 151 h 1289"/>
                  <a:gd name="T38" fmla="*/ 167 w 1348"/>
                  <a:gd name="T39" fmla="*/ 0 h 1289"/>
                  <a:gd name="T40" fmla="*/ 17 w 1348"/>
                  <a:gd name="T41" fmla="*/ 1288 h 1289"/>
                  <a:gd name="T42" fmla="*/ 310 w 1348"/>
                  <a:gd name="T43" fmla="*/ 1288 h 1289"/>
                  <a:gd name="T44" fmla="*/ 310 w 1348"/>
                  <a:gd name="T45" fmla="*/ 418 h 1289"/>
                  <a:gd name="T46" fmla="*/ 17 w 1348"/>
                  <a:gd name="T47" fmla="*/ 418 h 1289"/>
                  <a:gd name="T48" fmla="*/ 17 w 1348"/>
                  <a:gd name="T49" fmla="*/ 1288 h 1289"/>
                  <a:gd name="T50" fmla="*/ 17 w 1348"/>
                  <a:gd name="T51" fmla="*/ 1288 h 1289"/>
                  <a:gd name="T52" fmla="*/ 17 w 1348"/>
                  <a:gd name="T53" fmla="*/ 1288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48" h="1289">
                    <a:moveTo>
                      <a:pt x="1347" y="786"/>
                    </a:moveTo>
                    <a:cubicBezTo>
                      <a:pt x="1347" y="1288"/>
                      <a:pt x="1347" y="1288"/>
                      <a:pt x="1347" y="1288"/>
                    </a:cubicBezTo>
                    <a:cubicBezTo>
                      <a:pt x="1054" y="1288"/>
                      <a:pt x="1054" y="1288"/>
                      <a:pt x="1054" y="1288"/>
                    </a:cubicBezTo>
                    <a:cubicBezTo>
                      <a:pt x="1054" y="819"/>
                      <a:pt x="1054" y="819"/>
                      <a:pt x="1054" y="819"/>
                    </a:cubicBezTo>
                    <a:cubicBezTo>
                      <a:pt x="1054" y="702"/>
                      <a:pt x="1020" y="627"/>
                      <a:pt x="912" y="627"/>
                    </a:cubicBezTo>
                    <a:cubicBezTo>
                      <a:pt x="836" y="627"/>
                      <a:pt x="786" y="677"/>
                      <a:pt x="761" y="736"/>
                    </a:cubicBezTo>
                    <a:cubicBezTo>
                      <a:pt x="761" y="752"/>
                      <a:pt x="753" y="777"/>
                      <a:pt x="753" y="803"/>
                    </a:cubicBezTo>
                    <a:cubicBezTo>
                      <a:pt x="753" y="1288"/>
                      <a:pt x="753" y="1288"/>
                      <a:pt x="753" y="1288"/>
                    </a:cubicBezTo>
                    <a:cubicBezTo>
                      <a:pt x="468" y="1288"/>
                      <a:pt x="468" y="1288"/>
                      <a:pt x="468" y="1288"/>
                    </a:cubicBezTo>
                    <a:cubicBezTo>
                      <a:pt x="468" y="1288"/>
                      <a:pt x="468" y="502"/>
                      <a:pt x="468" y="418"/>
                    </a:cubicBezTo>
                    <a:cubicBezTo>
                      <a:pt x="753" y="418"/>
                      <a:pt x="753" y="418"/>
                      <a:pt x="753" y="418"/>
                    </a:cubicBezTo>
                    <a:cubicBezTo>
                      <a:pt x="753" y="543"/>
                      <a:pt x="753" y="543"/>
                      <a:pt x="753" y="543"/>
                    </a:cubicBezTo>
                    <a:cubicBezTo>
                      <a:pt x="795" y="485"/>
                      <a:pt x="862" y="401"/>
                      <a:pt x="1012" y="401"/>
                    </a:cubicBezTo>
                    <a:cubicBezTo>
                      <a:pt x="1204" y="401"/>
                      <a:pt x="1347" y="527"/>
                      <a:pt x="1347" y="786"/>
                    </a:cubicBezTo>
                    <a:close/>
                    <a:moveTo>
                      <a:pt x="167" y="0"/>
                    </a:moveTo>
                    <a:cubicBezTo>
                      <a:pt x="67" y="0"/>
                      <a:pt x="0" y="67"/>
                      <a:pt x="0" y="151"/>
                    </a:cubicBezTo>
                    <a:cubicBezTo>
                      <a:pt x="0" y="234"/>
                      <a:pt x="67" y="301"/>
                      <a:pt x="159" y="301"/>
                    </a:cubicBezTo>
                    <a:cubicBezTo>
                      <a:pt x="167" y="301"/>
                      <a:pt x="167" y="301"/>
                      <a:pt x="167" y="301"/>
                    </a:cubicBezTo>
                    <a:cubicBezTo>
                      <a:pt x="268" y="301"/>
                      <a:pt x="326" y="234"/>
                      <a:pt x="326" y="151"/>
                    </a:cubicBezTo>
                    <a:cubicBezTo>
                      <a:pt x="326" y="67"/>
                      <a:pt x="268" y="0"/>
                      <a:pt x="167" y="0"/>
                    </a:cubicBezTo>
                    <a:close/>
                    <a:moveTo>
                      <a:pt x="17" y="1288"/>
                    </a:moveTo>
                    <a:cubicBezTo>
                      <a:pt x="310" y="1288"/>
                      <a:pt x="310" y="1288"/>
                      <a:pt x="310" y="1288"/>
                    </a:cubicBezTo>
                    <a:cubicBezTo>
                      <a:pt x="310" y="418"/>
                      <a:pt x="310" y="418"/>
                      <a:pt x="310" y="418"/>
                    </a:cubicBezTo>
                    <a:cubicBezTo>
                      <a:pt x="17" y="418"/>
                      <a:pt x="17" y="418"/>
                      <a:pt x="17" y="418"/>
                    </a:cubicBezTo>
                    <a:lnTo>
                      <a:pt x="17" y="1288"/>
                    </a:lnTo>
                    <a:close/>
                    <a:moveTo>
                      <a:pt x="17" y="1288"/>
                    </a:moveTo>
                    <a:lnTo>
                      <a:pt x="17" y="128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sp>
            <p:nvSpPr>
              <p:cNvPr id="73" name="AutoShape 64"/>
              <p:cNvSpPr>
                <a:spLocks/>
              </p:cNvSpPr>
              <p:nvPr/>
            </p:nvSpPr>
            <p:spPr bwMode="auto">
              <a:xfrm>
                <a:off x="10143232" y="4176672"/>
                <a:ext cx="381604" cy="39458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63" y="0"/>
                    </a:moveTo>
                    <a:cubicBezTo>
                      <a:pt x="20630" y="0"/>
                      <a:pt x="20946" y="161"/>
                      <a:pt x="21208" y="481"/>
                    </a:cubicBezTo>
                    <a:cubicBezTo>
                      <a:pt x="21470" y="798"/>
                      <a:pt x="21599" y="1177"/>
                      <a:pt x="21599" y="1618"/>
                    </a:cubicBezTo>
                    <a:lnTo>
                      <a:pt x="21599" y="19981"/>
                    </a:lnTo>
                    <a:cubicBezTo>
                      <a:pt x="21599" y="20422"/>
                      <a:pt x="21470" y="20801"/>
                      <a:pt x="21208" y="21121"/>
                    </a:cubicBezTo>
                    <a:cubicBezTo>
                      <a:pt x="20946" y="21441"/>
                      <a:pt x="20630" y="21599"/>
                      <a:pt x="20263" y="21599"/>
                    </a:cubicBezTo>
                    <a:lnTo>
                      <a:pt x="1346" y="21599"/>
                    </a:lnTo>
                    <a:cubicBezTo>
                      <a:pt x="979" y="21599"/>
                      <a:pt x="663" y="21441"/>
                      <a:pt x="399" y="21121"/>
                    </a:cubicBezTo>
                    <a:cubicBezTo>
                      <a:pt x="132" y="20801"/>
                      <a:pt x="0" y="20422"/>
                      <a:pt x="0" y="19981"/>
                    </a:cubicBezTo>
                    <a:lnTo>
                      <a:pt x="0" y="1618"/>
                    </a:lnTo>
                    <a:cubicBezTo>
                      <a:pt x="0" y="1177"/>
                      <a:pt x="132" y="798"/>
                      <a:pt x="399" y="481"/>
                    </a:cubicBezTo>
                    <a:cubicBezTo>
                      <a:pt x="663" y="161"/>
                      <a:pt x="979" y="0"/>
                      <a:pt x="1346" y="0"/>
                    </a:cubicBezTo>
                    <a:lnTo>
                      <a:pt x="20263" y="0"/>
                    </a:lnTo>
                    <a:close/>
                    <a:moveTo>
                      <a:pt x="19805" y="2252"/>
                    </a:moveTo>
                    <a:lnTo>
                      <a:pt x="8590" y="2252"/>
                    </a:lnTo>
                    <a:lnTo>
                      <a:pt x="8426" y="3545"/>
                    </a:lnTo>
                    <a:lnTo>
                      <a:pt x="1804" y="3545"/>
                    </a:lnTo>
                    <a:lnTo>
                      <a:pt x="1804" y="5501"/>
                    </a:lnTo>
                    <a:lnTo>
                      <a:pt x="19805" y="5501"/>
                    </a:lnTo>
                    <a:lnTo>
                      <a:pt x="19805" y="2252"/>
                    </a:lnTo>
                    <a:close/>
                    <a:moveTo>
                      <a:pt x="19805" y="17746"/>
                    </a:moveTo>
                    <a:lnTo>
                      <a:pt x="1804" y="17746"/>
                    </a:lnTo>
                    <a:lnTo>
                      <a:pt x="1804" y="19350"/>
                    </a:lnTo>
                    <a:lnTo>
                      <a:pt x="19805" y="19350"/>
                    </a:lnTo>
                    <a:lnTo>
                      <a:pt x="19805" y="17746"/>
                    </a:lnTo>
                    <a:close/>
                    <a:moveTo>
                      <a:pt x="3116" y="2743"/>
                    </a:moveTo>
                    <a:lnTo>
                      <a:pt x="6820" y="2743"/>
                    </a:lnTo>
                    <a:lnTo>
                      <a:pt x="6820" y="1436"/>
                    </a:lnTo>
                    <a:lnTo>
                      <a:pt x="3116" y="1436"/>
                    </a:lnTo>
                    <a:lnTo>
                      <a:pt x="3116" y="2743"/>
                    </a:lnTo>
                    <a:close/>
                    <a:moveTo>
                      <a:pt x="6529" y="11631"/>
                    </a:moveTo>
                    <a:cubicBezTo>
                      <a:pt x="6529" y="12342"/>
                      <a:pt x="6639" y="13011"/>
                      <a:pt x="6862" y="13634"/>
                    </a:cubicBezTo>
                    <a:cubicBezTo>
                      <a:pt x="7084" y="14257"/>
                      <a:pt x="7388" y="14800"/>
                      <a:pt x="7775" y="15264"/>
                    </a:cubicBezTo>
                    <a:cubicBezTo>
                      <a:pt x="8162" y="15731"/>
                      <a:pt x="8617" y="16095"/>
                      <a:pt x="9134" y="16359"/>
                    </a:cubicBezTo>
                    <a:cubicBezTo>
                      <a:pt x="9655" y="16630"/>
                      <a:pt x="10211" y="16762"/>
                      <a:pt x="10806" y="16762"/>
                    </a:cubicBezTo>
                    <a:cubicBezTo>
                      <a:pt x="11398" y="16762"/>
                      <a:pt x="11954" y="16630"/>
                      <a:pt x="12470" y="16359"/>
                    </a:cubicBezTo>
                    <a:cubicBezTo>
                      <a:pt x="12984" y="16095"/>
                      <a:pt x="13435" y="15731"/>
                      <a:pt x="13824" y="15264"/>
                    </a:cubicBezTo>
                    <a:cubicBezTo>
                      <a:pt x="14211" y="14800"/>
                      <a:pt x="14515" y="14257"/>
                      <a:pt x="14737" y="13634"/>
                    </a:cubicBezTo>
                    <a:cubicBezTo>
                      <a:pt x="14960" y="13011"/>
                      <a:pt x="15070" y="12342"/>
                      <a:pt x="15070" y="11631"/>
                    </a:cubicBezTo>
                    <a:cubicBezTo>
                      <a:pt x="15070" y="10917"/>
                      <a:pt x="14960" y="10250"/>
                      <a:pt x="14737" y="9625"/>
                    </a:cubicBezTo>
                    <a:cubicBezTo>
                      <a:pt x="14515" y="9002"/>
                      <a:pt x="14211" y="8461"/>
                      <a:pt x="13824" y="8003"/>
                    </a:cubicBezTo>
                    <a:cubicBezTo>
                      <a:pt x="13435" y="7542"/>
                      <a:pt x="12982" y="7178"/>
                      <a:pt x="12463" y="6914"/>
                    </a:cubicBezTo>
                    <a:cubicBezTo>
                      <a:pt x="11944" y="6646"/>
                      <a:pt x="11391" y="6511"/>
                      <a:pt x="10806" y="6511"/>
                    </a:cubicBezTo>
                    <a:cubicBezTo>
                      <a:pt x="10211" y="6511"/>
                      <a:pt x="9655" y="6646"/>
                      <a:pt x="9134" y="6914"/>
                    </a:cubicBezTo>
                    <a:cubicBezTo>
                      <a:pt x="8617" y="7178"/>
                      <a:pt x="8162" y="7542"/>
                      <a:pt x="7775" y="8003"/>
                    </a:cubicBezTo>
                    <a:cubicBezTo>
                      <a:pt x="7388" y="8461"/>
                      <a:pt x="7084" y="9002"/>
                      <a:pt x="6862" y="9625"/>
                    </a:cubicBezTo>
                    <a:cubicBezTo>
                      <a:pt x="6639" y="10250"/>
                      <a:pt x="6529" y="10917"/>
                      <a:pt x="6529" y="11631"/>
                    </a:cubicBezTo>
                    <a:moveTo>
                      <a:pt x="13724" y="11631"/>
                    </a:moveTo>
                    <a:cubicBezTo>
                      <a:pt x="13724" y="12109"/>
                      <a:pt x="13648" y="12565"/>
                      <a:pt x="13501" y="12999"/>
                    </a:cubicBezTo>
                    <a:cubicBezTo>
                      <a:pt x="13352" y="13434"/>
                      <a:pt x="13146" y="13813"/>
                      <a:pt x="12879" y="14127"/>
                    </a:cubicBezTo>
                    <a:cubicBezTo>
                      <a:pt x="12612" y="14439"/>
                      <a:pt x="12301" y="14688"/>
                      <a:pt x="11942" y="14870"/>
                    </a:cubicBezTo>
                    <a:cubicBezTo>
                      <a:pt x="11582" y="15052"/>
                      <a:pt x="11205" y="15144"/>
                      <a:pt x="10806" y="15144"/>
                    </a:cubicBezTo>
                    <a:cubicBezTo>
                      <a:pt x="10407" y="15144"/>
                      <a:pt x="10025" y="15052"/>
                      <a:pt x="9662" y="14870"/>
                    </a:cubicBezTo>
                    <a:cubicBezTo>
                      <a:pt x="9300" y="14688"/>
                      <a:pt x="8987" y="14439"/>
                      <a:pt x="8725" y="14127"/>
                    </a:cubicBezTo>
                    <a:cubicBezTo>
                      <a:pt x="8463" y="13813"/>
                      <a:pt x="8257" y="13440"/>
                      <a:pt x="8103" y="13008"/>
                    </a:cubicBezTo>
                    <a:cubicBezTo>
                      <a:pt x="7951" y="12579"/>
                      <a:pt x="7875" y="12118"/>
                      <a:pt x="7875" y="11631"/>
                    </a:cubicBezTo>
                    <a:cubicBezTo>
                      <a:pt x="7875" y="11152"/>
                      <a:pt x="7951" y="10700"/>
                      <a:pt x="8103" y="10265"/>
                    </a:cubicBezTo>
                    <a:cubicBezTo>
                      <a:pt x="8257" y="9836"/>
                      <a:pt x="8463" y="9460"/>
                      <a:pt x="8725" y="9140"/>
                    </a:cubicBezTo>
                    <a:cubicBezTo>
                      <a:pt x="8987" y="8823"/>
                      <a:pt x="9298" y="8576"/>
                      <a:pt x="9657" y="8394"/>
                    </a:cubicBezTo>
                    <a:cubicBezTo>
                      <a:pt x="10015" y="8218"/>
                      <a:pt x="10399" y="8130"/>
                      <a:pt x="10806" y="8130"/>
                    </a:cubicBezTo>
                    <a:cubicBezTo>
                      <a:pt x="11205" y="8130"/>
                      <a:pt x="11582" y="8218"/>
                      <a:pt x="11942" y="8394"/>
                    </a:cubicBezTo>
                    <a:cubicBezTo>
                      <a:pt x="12301" y="8576"/>
                      <a:pt x="12612" y="8823"/>
                      <a:pt x="12879" y="9140"/>
                    </a:cubicBezTo>
                    <a:cubicBezTo>
                      <a:pt x="13146" y="9460"/>
                      <a:pt x="13352" y="9836"/>
                      <a:pt x="13501" y="10265"/>
                    </a:cubicBezTo>
                    <a:cubicBezTo>
                      <a:pt x="13648" y="10700"/>
                      <a:pt x="13724" y="11152"/>
                      <a:pt x="13724" y="11631"/>
                    </a:cubicBezTo>
                    <a:moveTo>
                      <a:pt x="9692" y="11631"/>
                    </a:moveTo>
                    <a:cubicBezTo>
                      <a:pt x="9692" y="11246"/>
                      <a:pt x="9799" y="10929"/>
                      <a:pt x="10020" y="10682"/>
                    </a:cubicBezTo>
                    <a:cubicBezTo>
                      <a:pt x="10238" y="10432"/>
                      <a:pt x="10500" y="10309"/>
                      <a:pt x="10806" y="10309"/>
                    </a:cubicBezTo>
                    <a:lnTo>
                      <a:pt x="10806" y="10280"/>
                    </a:lnTo>
                    <a:cubicBezTo>
                      <a:pt x="10945" y="10280"/>
                      <a:pt x="11065" y="10224"/>
                      <a:pt x="11163" y="10109"/>
                    </a:cubicBezTo>
                    <a:cubicBezTo>
                      <a:pt x="11261" y="9998"/>
                      <a:pt x="11310" y="9862"/>
                      <a:pt x="11310" y="9704"/>
                    </a:cubicBezTo>
                    <a:cubicBezTo>
                      <a:pt x="11310" y="9533"/>
                      <a:pt x="11261" y="9392"/>
                      <a:pt x="11163" y="9275"/>
                    </a:cubicBezTo>
                    <a:cubicBezTo>
                      <a:pt x="11065" y="9157"/>
                      <a:pt x="10945" y="9096"/>
                      <a:pt x="10806" y="9096"/>
                    </a:cubicBezTo>
                    <a:cubicBezTo>
                      <a:pt x="10228" y="9096"/>
                      <a:pt x="9733" y="9348"/>
                      <a:pt x="9322" y="9848"/>
                    </a:cubicBezTo>
                    <a:cubicBezTo>
                      <a:pt x="8913" y="10350"/>
                      <a:pt x="8708" y="10943"/>
                      <a:pt x="8708" y="11628"/>
                    </a:cubicBezTo>
                    <a:cubicBezTo>
                      <a:pt x="8708" y="11777"/>
                      <a:pt x="8757" y="11913"/>
                      <a:pt x="8854" y="12027"/>
                    </a:cubicBezTo>
                    <a:cubicBezTo>
                      <a:pt x="8952" y="12147"/>
                      <a:pt x="9063" y="12206"/>
                      <a:pt x="9187" y="12206"/>
                    </a:cubicBezTo>
                    <a:cubicBezTo>
                      <a:pt x="9329" y="12206"/>
                      <a:pt x="9447" y="12148"/>
                      <a:pt x="9545" y="12027"/>
                    </a:cubicBezTo>
                    <a:cubicBezTo>
                      <a:pt x="9643" y="11916"/>
                      <a:pt x="9692" y="11780"/>
                      <a:pt x="9692" y="1163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lIns="101578" tIns="101578" rIns="101578" bIns="101578" anchor="ctr"/>
              <a:lstStyle/>
              <a:p>
                <a:pPr defTabSz="914195">
                  <a:defRPr/>
                </a:pPr>
                <a:endParaRPr lang="es-ES" sz="5800" dirty="0">
                  <a:solidFill>
                    <a:srgbClr val="44CEB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74" name="Freeform 234"/>
              <p:cNvSpPr>
                <a:spLocks noChangeArrowheads="1"/>
              </p:cNvSpPr>
              <p:nvPr/>
            </p:nvSpPr>
            <p:spPr bwMode="auto">
              <a:xfrm>
                <a:off x="10291216" y="2172769"/>
                <a:ext cx="276015" cy="411792"/>
              </a:xfrm>
              <a:custGeom>
                <a:avLst/>
                <a:gdLst>
                  <a:gd name="T0" fmla="*/ 499 w 667"/>
                  <a:gd name="T1" fmla="*/ 52 h 959"/>
                  <a:gd name="T2" fmla="*/ 551 w 667"/>
                  <a:gd name="T3" fmla="*/ 104 h 959"/>
                  <a:gd name="T4" fmla="*/ 593 w 667"/>
                  <a:gd name="T5" fmla="*/ 219 h 959"/>
                  <a:gd name="T6" fmla="*/ 562 w 667"/>
                  <a:gd name="T7" fmla="*/ 323 h 959"/>
                  <a:gd name="T8" fmla="*/ 478 w 667"/>
                  <a:gd name="T9" fmla="*/ 396 h 959"/>
                  <a:gd name="T10" fmla="*/ 437 w 667"/>
                  <a:gd name="T11" fmla="*/ 459 h 959"/>
                  <a:gd name="T12" fmla="*/ 478 w 667"/>
                  <a:gd name="T13" fmla="*/ 511 h 959"/>
                  <a:gd name="T14" fmla="*/ 572 w 667"/>
                  <a:gd name="T15" fmla="*/ 583 h 959"/>
                  <a:gd name="T16" fmla="*/ 624 w 667"/>
                  <a:gd name="T17" fmla="*/ 667 h 959"/>
                  <a:gd name="T18" fmla="*/ 614 w 667"/>
                  <a:gd name="T19" fmla="*/ 812 h 959"/>
                  <a:gd name="T20" fmla="*/ 437 w 667"/>
                  <a:gd name="T21" fmla="*/ 937 h 959"/>
                  <a:gd name="T22" fmla="*/ 166 w 667"/>
                  <a:gd name="T23" fmla="*/ 948 h 959"/>
                  <a:gd name="T24" fmla="*/ 20 w 667"/>
                  <a:gd name="T25" fmla="*/ 844 h 959"/>
                  <a:gd name="T26" fmla="*/ 20 w 667"/>
                  <a:gd name="T27" fmla="*/ 698 h 959"/>
                  <a:gd name="T28" fmla="*/ 166 w 667"/>
                  <a:gd name="T29" fmla="*/ 594 h 959"/>
                  <a:gd name="T30" fmla="*/ 301 w 667"/>
                  <a:gd name="T31" fmla="*/ 573 h 959"/>
                  <a:gd name="T32" fmla="*/ 333 w 667"/>
                  <a:gd name="T33" fmla="*/ 531 h 959"/>
                  <a:gd name="T34" fmla="*/ 322 w 667"/>
                  <a:gd name="T35" fmla="*/ 459 h 959"/>
                  <a:gd name="T36" fmla="*/ 312 w 667"/>
                  <a:gd name="T37" fmla="*/ 438 h 959"/>
                  <a:gd name="T38" fmla="*/ 197 w 667"/>
                  <a:gd name="T39" fmla="*/ 417 h 959"/>
                  <a:gd name="T40" fmla="*/ 83 w 667"/>
                  <a:gd name="T41" fmla="*/ 313 h 959"/>
                  <a:gd name="T42" fmla="*/ 93 w 667"/>
                  <a:gd name="T43" fmla="*/ 156 h 959"/>
                  <a:gd name="T44" fmla="*/ 270 w 667"/>
                  <a:gd name="T45" fmla="*/ 21 h 959"/>
                  <a:gd name="T46" fmla="*/ 666 w 667"/>
                  <a:gd name="T47" fmla="*/ 0 h 959"/>
                  <a:gd name="T48" fmla="*/ 551 w 667"/>
                  <a:gd name="T49" fmla="*/ 771 h 959"/>
                  <a:gd name="T50" fmla="*/ 520 w 667"/>
                  <a:gd name="T51" fmla="*/ 687 h 959"/>
                  <a:gd name="T52" fmla="*/ 406 w 667"/>
                  <a:gd name="T53" fmla="*/ 604 h 959"/>
                  <a:gd name="T54" fmla="*/ 374 w 667"/>
                  <a:gd name="T55" fmla="*/ 604 h 959"/>
                  <a:gd name="T56" fmla="*/ 322 w 667"/>
                  <a:gd name="T57" fmla="*/ 604 h 959"/>
                  <a:gd name="T58" fmla="*/ 239 w 667"/>
                  <a:gd name="T59" fmla="*/ 625 h 959"/>
                  <a:gd name="T60" fmla="*/ 166 w 667"/>
                  <a:gd name="T61" fmla="*/ 656 h 959"/>
                  <a:gd name="T62" fmla="*/ 124 w 667"/>
                  <a:gd name="T63" fmla="*/ 750 h 959"/>
                  <a:gd name="T64" fmla="*/ 187 w 667"/>
                  <a:gd name="T65" fmla="*/ 854 h 959"/>
                  <a:gd name="T66" fmla="*/ 353 w 667"/>
                  <a:gd name="T67" fmla="*/ 906 h 959"/>
                  <a:gd name="T68" fmla="*/ 551 w 667"/>
                  <a:gd name="T69" fmla="*/ 771 h 959"/>
                  <a:gd name="T70" fmla="*/ 468 w 667"/>
                  <a:gd name="T71" fmla="*/ 323 h 959"/>
                  <a:gd name="T72" fmla="*/ 468 w 667"/>
                  <a:gd name="T73" fmla="*/ 198 h 959"/>
                  <a:gd name="T74" fmla="*/ 385 w 667"/>
                  <a:gd name="T75" fmla="*/ 73 h 959"/>
                  <a:gd name="T76" fmla="*/ 260 w 667"/>
                  <a:gd name="T77" fmla="*/ 63 h 959"/>
                  <a:gd name="T78" fmla="*/ 197 w 667"/>
                  <a:gd name="T79" fmla="*/ 136 h 959"/>
                  <a:gd name="T80" fmla="*/ 197 w 667"/>
                  <a:gd name="T81" fmla="*/ 250 h 959"/>
                  <a:gd name="T82" fmla="*/ 281 w 667"/>
                  <a:gd name="T83" fmla="*/ 375 h 959"/>
                  <a:gd name="T84" fmla="*/ 406 w 667"/>
                  <a:gd name="T85" fmla="*/ 396 h 959"/>
                  <a:gd name="T86" fmla="*/ 437 w 667"/>
                  <a:gd name="T87" fmla="*/ 365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67" h="959">
                    <a:moveTo>
                      <a:pt x="583" y="52"/>
                    </a:moveTo>
                    <a:cubicBezTo>
                      <a:pt x="499" y="52"/>
                      <a:pt x="499" y="52"/>
                      <a:pt x="499" y="52"/>
                    </a:cubicBezTo>
                    <a:cubicBezTo>
                      <a:pt x="520" y="73"/>
                      <a:pt x="520" y="73"/>
                      <a:pt x="520" y="73"/>
                    </a:cubicBezTo>
                    <a:cubicBezTo>
                      <a:pt x="531" y="84"/>
                      <a:pt x="541" y="94"/>
                      <a:pt x="551" y="104"/>
                    </a:cubicBezTo>
                    <a:cubicBezTo>
                      <a:pt x="562" y="125"/>
                      <a:pt x="572" y="136"/>
                      <a:pt x="583" y="156"/>
                    </a:cubicBezTo>
                    <a:cubicBezTo>
                      <a:pt x="593" y="177"/>
                      <a:pt x="593" y="198"/>
                      <a:pt x="593" y="219"/>
                    </a:cubicBezTo>
                    <a:cubicBezTo>
                      <a:pt x="593" y="240"/>
                      <a:pt x="593" y="261"/>
                      <a:pt x="583" y="281"/>
                    </a:cubicBezTo>
                    <a:cubicBezTo>
                      <a:pt x="572" y="292"/>
                      <a:pt x="572" y="313"/>
                      <a:pt x="562" y="323"/>
                    </a:cubicBezTo>
                    <a:cubicBezTo>
                      <a:pt x="551" y="344"/>
                      <a:pt x="531" y="354"/>
                      <a:pt x="520" y="365"/>
                    </a:cubicBezTo>
                    <a:cubicBezTo>
                      <a:pt x="478" y="396"/>
                      <a:pt x="478" y="396"/>
                      <a:pt x="478" y="396"/>
                    </a:cubicBezTo>
                    <a:cubicBezTo>
                      <a:pt x="468" y="406"/>
                      <a:pt x="458" y="417"/>
                      <a:pt x="458" y="417"/>
                    </a:cubicBezTo>
                    <a:cubicBezTo>
                      <a:pt x="447" y="427"/>
                      <a:pt x="437" y="438"/>
                      <a:pt x="437" y="459"/>
                    </a:cubicBezTo>
                    <a:cubicBezTo>
                      <a:pt x="437" y="469"/>
                      <a:pt x="447" y="479"/>
                      <a:pt x="458" y="490"/>
                    </a:cubicBezTo>
                    <a:cubicBezTo>
                      <a:pt x="468" y="500"/>
                      <a:pt x="478" y="511"/>
                      <a:pt x="478" y="511"/>
                    </a:cubicBezTo>
                    <a:cubicBezTo>
                      <a:pt x="531" y="542"/>
                      <a:pt x="531" y="542"/>
                      <a:pt x="531" y="542"/>
                    </a:cubicBezTo>
                    <a:cubicBezTo>
                      <a:pt x="541" y="552"/>
                      <a:pt x="562" y="573"/>
                      <a:pt x="572" y="583"/>
                    </a:cubicBezTo>
                    <a:cubicBezTo>
                      <a:pt x="583" y="594"/>
                      <a:pt x="593" y="604"/>
                      <a:pt x="603" y="614"/>
                    </a:cubicBezTo>
                    <a:cubicBezTo>
                      <a:pt x="614" y="635"/>
                      <a:pt x="614" y="646"/>
                      <a:pt x="624" y="667"/>
                    </a:cubicBezTo>
                    <a:cubicBezTo>
                      <a:pt x="624" y="677"/>
                      <a:pt x="635" y="698"/>
                      <a:pt x="635" y="719"/>
                    </a:cubicBezTo>
                    <a:cubicBezTo>
                      <a:pt x="635" y="750"/>
                      <a:pt x="624" y="781"/>
                      <a:pt x="614" y="812"/>
                    </a:cubicBezTo>
                    <a:cubicBezTo>
                      <a:pt x="593" y="833"/>
                      <a:pt x="572" y="864"/>
                      <a:pt x="541" y="885"/>
                    </a:cubicBezTo>
                    <a:cubicBezTo>
                      <a:pt x="520" y="906"/>
                      <a:pt x="478" y="927"/>
                      <a:pt x="437" y="937"/>
                    </a:cubicBezTo>
                    <a:cubicBezTo>
                      <a:pt x="395" y="948"/>
                      <a:pt x="343" y="958"/>
                      <a:pt x="291" y="958"/>
                    </a:cubicBezTo>
                    <a:cubicBezTo>
                      <a:pt x="239" y="958"/>
                      <a:pt x="197" y="958"/>
                      <a:pt x="166" y="948"/>
                    </a:cubicBezTo>
                    <a:cubicBezTo>
                      <a:pt x="124" y="937"/>
                      <a:pt x="93" y="917"/>
                      <a:pt x="72" y="906"/>
                    </a:cubicBezTo>
                    <a:cubicBezTo>
                      <a:pt x="51" y="885"/>
                      <a:pt x="31" y="864"/>
                      <a:pt x="20" y="844"/>
                    </a:cubicBezTo>
                    <a:cubicBezTo>
                      <a:pt x="10" y="823"/>
                      <a:pt x="0" y="802"/>
                      <a:pt x="0" y="781"/>
                    </a:cubicBezTo>
                    <a:cubicBezTo>
                      <a:pt x="0" y="760"/>
                      <a:pt x="10" y="729"/>
                      <a:pt x="20" y="698"/>
                    </a:cubicBezTo>
                    <a:cubicBezTo>
                      <a:pt x="41" y="677"/>
                      <a:pt x="62" y="646"/>
                      <a:pt x="103" y="625"/>
                    </a:cubicBezTo>
                    <a:cubicBezTo>
                      <a:pt x="124" y="614"/>
                      <a:pt x="145" y="604"/>
                      <a:pt x="166" y="594"/>
                    </a:cubicBezTo>
                    <a:cubicBezTo>
                      <a:pt x="197" y="594"/>
                      <a:pt x="218" y="583"/>
                      <a:pt x="239" y="583"/>
                    </a:cubicBezTo>
                    <a:cubicBezTo>
                      <a:pt x="260" y="573"/>
                      <a:pt x="281" y="573"/>
                      <a:pt x="301" y="573"/>
                    </a:cubicBezTo>
                    <a:cubicBezTo>
                      <a:pt x="322" y="573"/>
                      <a:pt x="343" y="573"/>
                      <a:pt x="353" y="573"/>
                    </a:cubicBezTo>
                    <a:cubicBezTo>
                      <a:pt x="353" y="552"/>
                      <a:pt x="343" y="542"/>
                      <a:pt x="333" y="531"/>
                    </a:cubicBezTo>
                    <a:cubicBezTo>
                      <a:pt x="322" y="521"/>
                      <a:pt x="322" y="500"/>
                      <a:pt x="322" y="479"/>
                    </a:cubicBezTo>
                    <a:cubicBezTo>
                      <a:pt x="322" y="469"/>
                      <a:pt x="322" y="459"/>
                      <a:pt x="322" y="459"/>
                    </a:cubicBezTo>
                    <a:cubicBezTo>
                      <a:pt x="322" y="448"/>
                      <a:pt x="333" y="438"/>
                      <a:pt x="333" y="438"/>
                    </a:cubicBezTo>
                    <a:cubicBezTo>
                      <a:pt x="322" y="438"/>
                      <a:pt x="322" y="438"/>
                      <a:pt x="312" y="438"/>
                    </a:cubicBezTo>
                    <a:cubicBezTo>
                      <a:pt x="301" y="438"/>
                      <a:pt x="301" y="438"/>
                      <a:pt x="291" y="438"/>
                    </a:cubicBezTo>
                    <a:cubicBezTo>
                      <a:pt x="260" y="438"/>
                      <a:pt x="218" y="427"/>
                      <a:pt x="197" y="417"/>
                    </a:cubicBezTo>
                    <a:cubicBezTo>
                      <a:pt x="166" y="406"/>
                      <a:pt x="145" y="396"/>
                      <a:pt x="124" y="375"/>
                    </a:cubicBezTo>
                    <a:cubicBezTo>
                      <a:pt x="103" y="354"/>
                      <a:pt x="93" y="334"/>
                      <a:pt x="83" y="313"/>
                    </a:cubicBezTo>
                    <a:cubicBezTo>
                      <a:pt x="72" y="292"/>
                      <a:pt x="62" y="261"/>
                      <a:pt x="62" y="240"/>
                    </a:cubicBezTo>
                    <a:cubicBezTo>
                      <a:pt x="62" y="209"/>
                      <a:pt x="72" y="177"/>
                      <a:pt x="93" y="156"/>
                    </a:cubicBezTo>
                    <a:cubicBezTo>
                      <a:pt x="103" y="125"/>
                      <a:pt x="124" y="94"/>
                      <a:pt x="156" y="73"/>
                    </a:cubicBezTo>
                    <a:cubicBezTo>
                      <a:pt x="187" y="42"/>
                      <a:pt x="228" y="21"/>
                      <a:pt x="270" y="21"/>
                    </a:cubicBezTo>
                    <a:cubicBezTo>
                      <a:pt x="312" y="11"/>
                      <a:pt x="353" y="0"/>
                      <a:pt x="395" y="0"/>
                    </a:cubicBezTo>
                    <a:cubicBezTo>
                      <a:pt x="666" y="0"/>
                      <a:pt x="666" y="0"/>
                      <a:pt x="666" y="0"/>
                    </a:cubicBezTo>
                    <a:lnTo>
                      <a:pt x="583" y="52"/>
                    </a:lnTo>
                    <a:close/>
                    <a:moveTo>
                      <a:pt x="551" y="771"/>
                    </a:moveTo>
                    <a:cubicBezTo>
                      <a:pt x="551" y="750"/>
                      <a:pt x="541" y="739"/>
                      <a:pt x="541" y="729"/>
                    </a:cubicBezTo>
                    <a:cubicBezTo>
                      <a:pt x="531" y="708"/>
                      <a:pt x="531" y="698"/>
                      <a:pt x="520" y="687"/>
                    </a:cubicBezTo>
                    <a:cubicBezTo>
                      <a:pt x="510" y="677"/>
                      <a:pt x="489" y="667"/>
                      <a:pt x="468" y="646"/>
                    </a:cubicBezTo>
                    <a:cubicBezTo>
                      <a:pt x="458" y="635"/>
                      <a:pt x="426" y="625"/>
                      <a:pt x="406" y="604"/>
                    </a:cubicBezTo>
                    <a:lnTo>
                      <a:pt x="395" y="604"/>
                    </a:lnTo>
                    <a:cubicBezTo>
                      <a:pt x="374" y="604"/>
                      <a:pt x="374" y="604"/>
                      <a:pt x="374" y="604"/>
                    </a:cubicBezTo>
                    <a:cubicBezTo>
                      <a:pt x="374" y="604"/>
                      <a:pt x="364" y="604"/>
                      <a:pt x="353" y="604"/>
                    </a:cubicBezTo>
                    <a:cubicBezTo>
                      <a:pt x="343" y="604"/>
                      <a:pt x="333" y="604"/>
                      <a:pt x="322" y="604"/>
                    </a:cubicBezTo>
                    <a:cubicBezTo>
                      <a:pt x="312" y="604"/>
                      <a:pt x="291" y="604"/>
                      <a:pt x="281" y="614"/>
                    </a:cubicBezTo>
                    <a:cubicBezTo>
                      <a:pt x="260" y="614"/>
                      <a:pt x="249" y="614"/>
                      <a:pt x="239" y="625"/>
                    </a:cubicBezTo>
                    <a:cubicBezTo>
                      <a:pt x="228" y="625"/>
                      <a:pt x="218" y="625"/>
                      <a:pt x="208" y="635"/>
                    </a:cubicBezTo>
                    <a:cubicBezTo>
                      <a:pt x="187" y="635"/>
                      <a:pt x="176" y="646"/>
                      <a:pt x="166" y="656"/>
                    </a:cubicBezTo>
                    <a:cubicBezTo>
                      <a:pt x="156" y="667"/>
                      <a:pt x="145" y="677"/>
                      <a:pt x="135" y="698"/>
                    </a:cubicBezTo>
                    <a:cubicBezTo>
                      <a:pt x="124" y="708"/>
                      <a:pt x="124" y="729"/>
                      <a:pt x="124" y="750"/>
                    </a:cubicBezTo>
                    <a:cubicBezTo>
                      <a:pt x="124" y="771"/>
                      <a:pt x="124" y="792"/>
                      <a:pt x="135" y="812"/>
                    </a:cubicBezTo>
                    <a:cubicBezTo>
                      <a:pt x="145" y="833"/>
                      <a:pt x="166" y="844"/>
                      <a:pt x="187" y="854"/>
                    </a:cubicBezTo>
                    <a:cubicBezTo>
                      <a:pt x="208" y="875"/>
                      <a:pt x="228" y="885"/>
                      <a:pt x="260" y="896"/>
                    </a:cubicBezTo>
                    <a:cubicBezTo>
                      <a:pt x="281" y="896"/>
                      <a:pt x="322" y="906"/>
                      <a:pt x="353" y="906"/>
                    </a:cubicBezTo>
                    <a:cubicBezTo>
                      <a:pt x="416" y="906"/>
                      <a:pt x="468" y="885"/>
                      <a:pt x="499" y="864"/>
                    </a:cubicBezTo>
                    <a:cubicBezTo>
                      <a:pt x="531" y="844"/>
                      <a:pt x="551" y="802"/>
                      <a:pt x="551" y="771"/>
                    </a:cubicBezTo>
                    <a:close/>
                    <a:moveTo>
                      <a:pt x="437" y="365"/>
                    </a:moveTo>
                    <a:cubicBezTo>
                      <a:pt x="458" y="354"/>
                      <a:pt x="468" y="334"/>
                      <a:pt x="468" y="323"/>
                    </a:cubicBezTo>
                    <a:cubicBezTo>
                      <a:pt x="468" y="302"/>
                      <a:pt x="478" y="292"/>
                      <a:pt x="478" y="271"/>
                    </a:cubicBezTo>
                    <a:cubicBezTo>
                      <a:pt x="478" y="250"/>
                      <a:pt x="468" y="229"/>
                      <a:pt x="468" y="198"/>
                    </a:cubicBezTo>
                    <a:cubicBezTo>
                      <a:pt x="458" y="177"/>
                      <a:pt x="447" y="146"/>
                      <a:pt x="437" y="125"/>
                    </a:cubicBezTo>
                    <a:cubicBezTo>
                      <a:pt x="416" y="104"/>
                      <a:pt x="406" y="84"/>
                      <a:pt x="385" y="73"/>
                    </a:cubicBezTo>
                    <a:cubicBezTo>
                      <a:pt x="364" y="52"/>
                      <a:pt x="333" y="42"/>
                      <a:pt x="312" y="42"/>
                    </a:cubicBezTo>
                    <a:cubicBezTo>
                      <a:pt x="291" y="42"/>
                      <a:pt x="270" y="52"/>
                      <a:pt x="260" y="63"/>
                    </a:cubicBezTo>
                    <a:cubicBezTo>
                      <a:pt x="239" y="63"/>
                      <a:pt x="228" y="73"/>
                      <a:pt x="218" y="84"/>
                    </a:cubicBezTo>
                    <a:cubicBezTo>
                      <a:pt x="208" y="104"/>
                      <a:pt x="197" y="115"/>
                      <a:pt x="197" y="136"/>
                    </a:cubicBezTo>
                    <a:cubicBezTo>
                      <a:pt x="187" y="146"/>
                      <a:pt x="187" y="167"/>
                      <a:pt x="187" y="177"/>
                    </a:cubicBezTo>
                    <a:cubicBezTo>
                      <a:pt x="187" y="198"/>
                      <a:pt x="187" y="219"/>
                      <a:pt x="197" y="250"/>
                    </a:cubicBezTo>
                    <a:cubicBezTo>
                      <a:pt x="208" y="271"/>
                      <a:pt x="208" y="302"/>
                      <a:pt x="228" y="323"/>
                    </a:cubicBezTo>
                    <a:cubicBezTo>
                      <a:pt x="239" y="344"/>
                      <a:pt x="260" y="365"/>
                      <a:pt x="281" y="375"/>
                    </a:cubicBezTo>
                    <a:cubicBezTo>
                      <a:pt x="301" y="396"/>
                      <a:pt x="322" y="396"/>
                      <a:pt x="353" y="396"/>
                    </a:cubicBezTo>
                    <a:cubicBezTo>
                      <a:pt x="364" y="396"/>
                      <a:pt x="385" y="396"/>
                      <a:pt x="406" y="396"/>
                    </a:cubicBezTo>
                    <a:cubicBezTo>
                      <a:pt x="416" y="386"/>
                      <a:pt x="426" y="375"/>
                      <a:pt x="437" y="365"/>
                    </a:cubicBezTo>
                    <a:close/>
                    <a:moveTo>
                      <a:pt x="437" y="365"/>
                    </a:moveTo>
                    <a:lnTo>
                      <a:pt x="437" y="3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sp>
            <p:nvSpPr>
              <p:cNvPr id="75" name="Freeform 238"/>
              <p:cNvSpPr>
                <a:spLocks noChangeArrowheads="1"/>
              </p:cNvSpPr>
              <p:nvPr/>
            </p:nvSpPr>
            <p:spPr bwMode="auto">
              <a:xfrm>
                <a:off x="8257141" y="2220401"/>
                <a:ext cx="343532" cy="694508"/>
              </a:xfrm>
              <a:custGeom>
                <a:avLst/>
                <a:gdLst>
                  <a:gd name="T0" fmla="*/ 502 w 503"/>
                  <a:gd name="T1" fmla="*/ 351 h 980"/>
                  <a:gd name="T2" fmla="*/ 318 w 503"/>
                  <a:gd name="T3" fmla="*/ 351 h 980"/>
                  <a:gd name="T4" fmla="*/ 318 w 503"/>
                  <a:gd name="T5" fmla="*/ 260 h 980"/>
                  <a:gd name="T6" fmla="*/ 368 w 503"/>
                  <a:gd name="T7" fmla="*/ 176 h 980"/>
                  <a:gd name="T8" fmla="*/ 485 w 503"/>
                  <a:gd name="T9" fmla="*/ 176 h 980"/>
                  <a:gd name="T10" fmla="*/ 485 w 503"/>
                  <a:gd name="T11" fmla="*/ 0 h 980"/>
                  <a:gd name="T12" fmla="*/ 284 w 503"/>
                  <a:gd name="T13" fmla="*/ 0 h 980"/>
                  <a:gd name="T14" fmla="*/ 117 w 503"/>
                  <a:gd name="T15" fmla="*/ 168 h 980"/>
                  <a:gd name="T16" fmla="*/ 117 w 503"/>
                  <a:gd name="T17" fmla="*/ 351 h 980"/>
                  <a:gd name="T18" fmla="*/ 0 w 503"/>
                  <a:gd name="T19" fmla="*/ 351 h 980"/>
                  <a:gd name="T20" fmla="*/ 0 w 503"/>
                  <a:gd name="T21" fmla="*/ 494 h 980"/>
                  <a:gd name="T22" fmla="*/ 117 w 503"/>
                  <a:gd name="T23" fmla="*/ 494 h 980"/>
                  <a:gd name="T24" fmla="*/ 117 w 503"/>
                  <a:gd name="T25" fmla="*/ 979 h 980"/>
                  <a:gd name="T26" fmla="*/ 318 w 503"/>
                  <a:gd name="T27" fmla="*/ 979 h 980"/>
                  <a:gd name="T28" fmla="*/ 318 w 503"/>
                  <a:gd name="T29" fmla="*/ 494 h 980"/>
                  <a:gd name="T30" fmla="*/ 451 w 503"/>
                  <a:gd name="T31" fmla="*/ 494 h 980"/>
                  <a:gd name="T32" fmla="*/ 502 w 503"/>
                  <a:gd name="T33" fmla="*/ 351 h 980"/>
                  <a:gd name="T34" fmla="*/ 502 w 503"/>
                  <a:gd name="T35" fmla="*/ 351 h 980"/>
                  <a:gd name="T36" fmla="*/ 502 w 503"/>
                  <a:gd name="T37" fmla="*/ 351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3" h="980">
                    <a:moveTo>
                      <a:pt x="502" y="351"/>
                    </a:moveTo>
                    <a:cubicBezTo>
                      <a:pt x="318" y="351"/>
                      <a:pt x="318" y="351"/>
                      <a:pt x="318" y="351"/>
                    </a:cubicBezTo>
                    <a:cubicBezTo>
                      <a:pt x="318" y="260"/>
                      <a:pt x="318" y="260"/>
                      <a:pt x="318" y="260"/>
                    </a:cubicBezTo>
                    <a:cubicBezTo>
                      <a:pt x="318" y="260"/>
                      <a:pt x="309" y="176"/>
                      <a:pt x="368" y="176"/>
                    </a:cubicBezTo>
                    <a:cubicBezTo>
                      <a:pt x="485" y="176"/>
                      <a:pt x="485" y="176"/>
                      <a:pt x="485" y="176"/>
                    </a:cubicBezTo>
                    <a:cubicBezTo>
                      <a:pt x="485" y="0"/>
                      <a:pt x="485" y="0"/>
                      <a:pt x="485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284" y="0"/>
                      <a:pt x="117" y="0"/>
                      <a:pt x="117" y="168"/>
                    </a:cubicBezTo>
                    <a:cubicBezTo>
                      <a:pt x="117" y="209"/>
                      <a:pt x="117" y="268"/>
                      <a:pt x="117" y="351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494"/>
                      <a:pt x="0" y="494"/>
                      <a:pt x="0" y="494"/>
                    </a:cubicBezTo>
                    <a:cubicBezTo>
                      <a:pt x="117" y="494"/>
                      <a:pt x="117" y="494"/>
                      <a:pt x="117" y="494"/>
                    </a:cubicBezTo>
                    <a:cubicBezTo>
                      <a:pt x="117" y="719"/>
                      <a:pt x="117" y="979"/>
                      <a:pt x="117" y="979"/>
                    </a:cubicBezTo>
                    <a:cubicBezTo>
                      <a:pt x="318" y="979"/>
                      <a:pt x="318" y="979"/>
                      <a:pt x="318" y="979"/>
                    </a:cubicBezTo>
                    <a:cubicBezTo>
                      <a:pt x="318" y="494"/>
                      <a:pt x="318" y="494"/>
                      <a:pt x="318" y="494"/>
                    </a:cubicBezTo>
                    <a:cubicBezTo>
                      <a:pt x="451" y="494"/>
                      <a:pt x="451" y="494"/>
                      <a:pt x="451" y="494"/>
                    </a:cubicBezTo>
                    <a:lnTo>
                      <a:pt x="502" y="351"/>
                    </a:lnTo>
                    <a:close/>
                    <a:moveTo>
                      <a:pt x="502" y="351"/>
                    </a:moveTo>
                    <a:lnTo>
                      <a:pt x="502" y="35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en-US" dirty="0">
                  <a:ea typeface="SimSun" charset="0"/>
                </a:endParaRPr>
              </a:p>
            </p:txBody>
          </p:sp>
          <p:grpSp>
            <p:nvGrpSpPr>
              <p:cNvPr id="76" name="Group 26"/>
              <p:cNvGrpSpPr>
                <a:grpSpLocks/>
              </p:cNvGrpSpPr>
              <p:nvPr/>
            </p:nvGrpSpPr>
            <p:grpSpPr bwMode="auto">
              <a:xfrm>
                <a:off x="8196621" y="4823746"/>
                <a:ext cx="329026" cy="497187"/>
                <a:chOff x="4294188" y="1712913"/>
                <a:chExt cx="285750" cy="415925"/>
              </a:xfrm>
              <a:solidFill>
                <a:schemeClr val="accent3"/>
              </a:solidFill>
            </p:grpSpPr>
            <p:sp>
              <p:nvSpPr>
                <p:cNvPr id="77" name="Freeform 166"/>
                <p:cNvSpPr>
                  <a:spLocks noChangeArrowheads="1"/>
                </p:cNvSpPr>
                <p:nvPr/>
              </p:nvSpPr>
              <p:spPr bwMode="auto">
                <a:xfrm>
                  <a:off x="4294188" y="1712913"/>
                  <a:ext cx="285750" cy="415925"/>
                </a:xfrm>
                <a:custGeom>
                  <a:avLst/>
                  <a:gdLst>
                    <a:gd name="T0" fmla="*/ 396 w 793"/>
                    <a:gd name="T1" fmla="*/ 146 h 1157"/>
                    <a:gd name="T2" fmla="*/ 553 w 793"/>
                    <a:gd name="T3" fmla="*/ 209 h 1157"/>
                    <a:gd name="T4" fmla="*/ 615 w 793"/>
                    <a:gd name="T5" fmla="*/ 365 h 1157"/>
                    <a:gd name="T6" fmla="*/ 553 w 793"/>
                    <a:gd name="T7" fmla="*/ 511 h 1157"/>
                    <a:gd name="T8" fmla="*/ 396 w 793"/>
                    <a:gd name="T9" fmla="*/ 709 h 1157"/>
                    <a:gd name="T10" fmla="*/ 240 w 793"/>
                    <a:gd name="T11" fmla="*/ 511 h 1157"/>
                    <a:gd name="T12" fmla="*/ 178 w 793"/>
                    <a:gd name="T13" fmla="*/ 365 h 1157"/>
                    <a:gd name="T14" fmla="*/ 240 w 793"/>
                    <a:gd name="T15" fmla="*/ 209 h 1157"/>
                    <a:gd name="T16" fmla="*/ 396 w 793"/>
                    <a:gd name="T17" fmla="*/ 146 h 1157"/>
                    <a:gd name="T18" fmla="*/ 396 w 793"/>
                    <a:gd name="T19" fmla="*/ 0 h 1157"/>
                    <a:gd name="T20" fmla="*/ 136 w 793"/>
                    <a:gd name="T21" fmla="*/ 105 h 1157"/>
                    <a:gd name="T22" fmla="*/ 136 w 793"/>
                    <a:gd name="T23" fmla="*/ 615 h 1157"/>
                    <a:gd name="T24" fmla="*/ 396 w 793"/>
                    <a:gd name="T25" fmla="*/ 1156 h 1157"/>
                    <a:gd name="T26" fmla="*/ 646 w 793"/>
                    <a:gd name="T27" fmla="*/ 615 h 1157"/>
                    <a:gd name="T28" fmla="*/ 646 w 793"/>
                    <a:gd name="T29" fmla="*/ 105 h 1157"/>
                    <a:gd name="T30" fmla="*/ 396 w 793"/>
                    <a:gd name="T31" fmla="*/ 0 h 1157"/>
                    <a:gd name="T32" fmla="*/ 396 w 793"/>
                    <a:gd name="T33" fmla="*/ 146 h 1157"/>
                    <a:gd name="T34" fmla="*/ 396 w 793"/>
                    <a:gd name="T35" fmla="*/ 0 h 1157"/>
                    <a:gd name="T36" fmla="*/ 396 w 793"/>
                    <a:gd name="T37" fmla="*/ 0 h 1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93" h="1157">
                      <a:moveTo>
                        <a:pt x="396" y="146"/>
                      </a:moveTo>
                      <a:cubicBezTo>
                        <a:pt x="448" y="146"/>
                        <a:pt x="511" y="167"/>
                        <a:pt x="553" y="209"/>
                      </a:cubicBezTo>
                      <a:cubicBezTo>
                        <a:pt x="584" y="250"/>
                        <a:pt x="615" y="302"/>
                        <a:pt x="615" y="365"/>
                      </a:cubicBezTo>
                      <a:cubicBezTo>
                        <a:pt x="615" y="417"/>
                        <a:pt x="584" y="469"/>
                        <a:pt x="553" y="511"/>
                      </a:cubicBezTo>
                      <a:cubicBezTo>
                        <a:pt x="542" y="521"/>
                        <a:pt x="469" y="594"/>
                        <a:pt x="396" y="709"/>
                      </a:cubicBezTo>
                      <a:cubicBezTo>
                        <a:pt x="323" y="594"/>
                        <a:pt x="250" y="521"/>
                        <a:pt x="240" y="511"/>
                      </a:cubicBezTo>
                      <a:cubicBezTo>
                        <a:pt x="198" y="469"/>
                        <a:pt x="178" y="417"/>
                        <a:pt x="178" y="365"/>
                      </a:cubicBezTo>
                      <a:cubicBezTo>
                        <a:pt x="178" y="302"/>
                        <a:pt x="198" y="250"/>
                        <a:pt x="240" y="209"/>
                      </a:cubicBezTo>
                      <a:cubicBezTo>
                        <a:pt x="282" y="167"/>
                        <a:pt x="334" y="146"/>
                        <a:pt x="396" y="146"/>
                      </a:cubicBezTo>
                      <a:lnTo>
                        <a:pt x="396" y="0"/>
                      </a:lnTo>
                      <a:cubicBezTo>
                        <a:pt x="303" y="0"/>
                        <a:pt x="209" y="32"/>
                        <a:pt x="136" y="105"/>
                      </a:cubicBezTo>
                      <a:cubicBezTo>
                        <a:pt x="0" y="250"/>
                        <a:pt x="0" y="480"/>
                        <a:pt x="136" y="615"/>
                      </a:cubicBezTo>
                      <a:cubicBezTo>
                        <a:pt x="136" y="615"/>
                        <a:pt x="396" y="865"/>
                        <a:pt x="396" y="1156"/>
                      </a:cubicBezTo>
                      <a:cubicBezTo>
                        <a:pt x="396" y="865"/>
                        <a:pt x="646" y="615"/>
                        <a:pt x="646" y="615"/>
                      </a:cubicBezTo>
                      <a:cubicBezTo>
                        <a:pt x="792" y="480"/>
                        <a:pt x="792" y="250"/>
                        <a:pt x="646" y="105"/>
                      </a:cubicBezTo>
                      <a:cubicBezTo>
                        <a:pt x="584" y="32"/>
                        <a:pt x="490" y="0"/>
                        <a:pt x="396" y="0"/>
                      </a:cubicBezTo>
                      <a:lnTo>
                        <a:pt x="396" y="146"/>
                      </a:lnTo>
                      <a:close/>
                      <a:moveTo>
                        <a:pt x="396" y="0"/>
                      </a:moveTo>
                      <a:lnTo>
                        <a:pt x="39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ea typeface="SimSun" charset="0"/>
                  </a:endParaRPr>
                </a:p>
              </p:txBody>
            </p:sp>
            <p:sp>
              <p:nvSpPr>
                <p:cNvPr id="78" name="Freeform 167"/>
                <p:cNvSpPr>
                  <a:spLocks noChangeArrowheads="1"/>
                </p:cNvSpPr>
                <p:nvPr/>
              </p:nvSpPr>
              <p:spPr bwMode="auto">
                <a:xfrm>
                  <a:off x="4410075" y="1817688"/>
                  <a:ext cx="52388" cy="52387"/>
                </a:xfrm>
                <a:custGeom>
                  <a:avLst/>
                  <a:gdLst>
                    <a:gd name="T0" fmla="*/ 146 w 147"/>
                    <a:gd name="T1" fmla="*/ 73 h 147"/>
                    <a:gd name="T2" fmla="*/ 73 w 147"/>
                    <a:gd name="T3" fmla="*/ 146 h 147"/>
                    <a:gd name="T4" fmla="*/ 0 w 147"/>
                    <a:gd name="T5" fmla="*/ 73 h 147"/>
                    <a:gd name="T6" fmla="*/ 73 w 147"/>
                    <a:gd name="T7" fmla="*/ 0 h 147"/>
                    <a:gd name="T8" fmla="*/ 146 w 147"/>
                    <a:gd name="T9" fmla="*/ 73 h 147"/>
                    <a:gd name="T10" fmla="*/ 146 w 147"/>
                    <a:gd name="T11" fmla="*/ 73 h 147"/>
                    <a:gd name="T12" fmla="*/ 146 w 147"/>
                    <a:gd name="T13" fmla="*/ 7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147">
                      <a:moveTo>
                        <a:pt x="146" y="73"/>
                      </a:moveTo>
                      <a:cubicBezTo>
                        <a:pt x="146" y="104"/>
                        <a:pt x="115" y="146"/>
                        <a:pt x="73" y="146"/>
                      </a:cubicBezTo>
                      <a:cubicBezTo>
                        <a:pt x="32" y="146"/>
                        <a:pt x="0" y="104"/>
                        <a:pt x="0" y="73"/>
                      </a:cubicBezTo>
                      <a:cubicBezTo>
                        <a:pt x="0" y="31"/>
                        <a:pt x="32" y="0"/>
                        <a:pt x="73" y="0"/>
                      </a:cubicBezTo>
                      <a:cubicBezTo>
                        <a:pt x="115" y="0"/>
                        <a:pt x="146" y="31"/>
                        <a:pt x="146" y="73"/>
                      </a:cubicBezTo>
                      <a:close/>
                      <a:moveTo>
                        <a:pt x="146" y="73"/>
                      </a:moveTo>
                      <a:lnTo>
                        <a:pt x="146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ea typeface="SimSun" charset="0"/>
                  </a:endParaRPr>
                </a:p>
              </p:txBody>
            </p:sp>
          </p:grpSp>
        </p:grpSp>
      </p:grpSp>
      <p:sp>
        <p:nvSpPr>
          <p:cNvPr id="92" name="TextBox 91"/>
          <p:cNvSpPr txBox="1"/>
          <p:nvPr/>
        </p:nvSpPr>
        <p:spPr>
          <a:xfrm>
            <a:off x="698542" y="2459407"/>
            <a:ext cx="235273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Sed </a:t>
            </a:r>
            <a:r>
              <a:rPr lang="en-US" sz="120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perspiciatis </a:t>
            </a:r>
            <a:r>
              <a:rPr lang="en-US" sz="1200" dirty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unde omnis iste natus error voluptatem </a:t>
            </a:r>
            <a:r>
              <a:rPr lang="en-US" sz="120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rem.</a:t>
            </a:r>
            <a:endParaRPr lang="en-US" sz="120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98542" y="2097959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Header</a:t>
            </a:r>
            <a:endParaRPr lang="en-US" sz="16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84028" y="1379600"/>
            <a:ext cx="1167307" cy="76944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79%</a:t>
            </a:r>
            <a:endParaRPr lang="en-US" sz="4400" b="1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308474" y="3461532"/>
            <a:ext cx="235273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Sed </a:t>
            </a:r>
            <a:r>
              <a:rPr lang="en-US" sz="120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perspiciatis </a:t>
            </a:r>
            <a:r>
              <a:rPr lang="en-US" sz="1200" dirty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unde omnis iste natus error voluptatem </a:t>
            </a:r>
            <a:r>
              <a:rPr lang="en-US" sz="120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rem.</a:t>
            </a:r>
            <a:endParaRPr lang="en-US" sz="120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308474" y="3100084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Header</a:t>
            </a:r>
            <a:endParaRPr lang="en-US" sz="16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293960" y="3902609"/>
            <a:ext cx="1167307" cy="76944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99%</a:t>
            </a:r>
            <a:endParaRPr lang="en-US" sz="4400" b="1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36072" y="219574"/>
            <a:ext cx="9795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latin typeface="Roboto Bk" pitchFamily="2" charset="0"/>
                <a:ea typeface="Roboto Bk" pitchFamily="2" charset="0"/>
              </a:rPr>
              <a:t>HEADING</a:t>
            </a:r>
            <a:endParaRPr lang="en-US" sz="4000" b="1" dirty="0">
              <a:solidFill>
                <a:schemeClr val="accent3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5017" y="817565"/>
            <a:ext cx="1076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accent1"/>
                </a:solidFill>
                <a:latin typeface="Calibri" pitchFamily="34" charset="0"/>
              </a:rPr>
              <a:t>Edit this text</a:t>
            </a:r>
            <a:endParaRPr lang="en-US" sz="1800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721" y="6785328"/>
            <a:ext cx="12192001" cy="94443"/>
            <a:chOff x="-2" y="6777625"/>
            <a:chExt cx="12192001" cy="94443"/>
          </a:xfrm>
        </p:grpSpPr>
        <p:sp>
          <p:nvSpPr>
            <p:cNvPr id="4" name="Rectangle 3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23" name="Slide Number Placeholder 10"/>
          <p:cNvSpPr txBox="1">
            <a:spLocks/>
          </p:cNvSpPr>
          <p:nvPr/>
        </p:nvSpPr>
        <p:spPr>
          <a:xfrm>
            <a:off x="11568017" y="269024"/>
            <a:ext cx="353943" cy="261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74DE4-D6E9-4419-BBC5-6C621C4D6CB0}" type="slidenum">
              <a:rPr lang="en-US" sz="1050" smtClean="0">
                <a:solidFill>
                  <a:schemeClr val="bg1"/>
                </a:solidFill>
                <a:latin typeface="Calibri" pitchFamily="34" charset="0"/>
              </a:rPr>
              <a:pPr algn="ctr"/>
              <a:t>7</a:t>
            </a:fld>
            <a:endParaRPr lang="en-US" sz="105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 flipV="1">
            <a:off x="5196123" y="1269313"/>
            <a:ext cx="1670277" cy="74796"/>
            <a:chOff x="-2" y="6777625"/>
            <a:chExt cx="12192001" cy="94443"/>
          </a:xfrm>
        </p:grpSpPr>
        <p:sp>
          <p:nvSpPr>
            <p:cNvPr id="99" name="Rectangle 98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69859" y="559584"/>
            <a:ext cx="2170576" cy="6219983"/>
            <a:chOff x="5939107" y="1534645"/>
            <a:chExt cx="1508521" cy="4322805"/>
          </a:xfrm>
        </p:grpSpPr>
        <p:sp>
          <p:nvSpPr>
            <p:cNvPr id="105" name="Freeform 40"/>
            <p:cNvSpPr>
              <a:spLocks noEditPoints="1"/>
            </p:cNvSpPr>
            <p:nvPr/>
          </p:nvSpPr>
          <p:spPr bwMode="auto">
            <a:xfrm>
              <a:off x="5939107" y="1534645"/>
              <a:ext cx="1508521" cy="4322805"/>
            </a:xfrm>
            <a:custGeom>
              <a:avLst/>
              <a:gdLst>
                <a:gd name="T0" fmla="*/ 613 w 651"/>
                <a:gd name="T1" fmla="*/ 918 h 1875"/>
                <a:gd name="T2" fmla="*/ 641 w 651"/>
                <a:gd name="T3" fmla="*/ 818 h 1875"/>
                <a:gd name="T4" fmla="*/ 617 w 651"/>
                <a:gd name="T5" fmla="*/ 584 h 1875"/>
                <a:gd name="T6" fmla="*/ 588 w 651"/>
                <a:gd name="T7" fmla="*/ 469 h 1875"/>
                <a:gd name="T8" fmla="*/ 564 w 651"/>
                <a:gd name="T9" fmla="*/ 352 h 1875"/>
                <a:gd name="T10" fmla="*/ 404 w 651"/>
                <a:gd name="T11" fmla="*/ 266 h 1875"/>
                <a:gd name="T12" fmla="*/ 426 w 651"/>
                <a:gd name="T13" fmla="*/ 200 h 1875"/>
                <a:gd name="T14" fmla="*/ 424 w 651"/>
                <a:gd name="T15" fmla="*/ 147 h 1875"/>
                <a:gd name="T16" fmla="*/ 420 w 651"/>
                <a:gd name="T17" fmla="*/ 54 h 1875"/>
                <a:gd name="T18" fmla="*/ 241 w 651"/>
                <a:gd name="T19" fmla="*/ 121 h 1875"/>
                <a:gd name="T20" fmla="*/ 234 w 651"/>
                <a:gd name="T21" fmla="*/ 177 h 1875"/>
                <a:gd name="T22" fmla="*/ 258 w 651"/>
                <a:gd name="T23" fmla="*/ 201 h 1875"/>
                <a:gd name="T24" fmla="*/ 270 w 651"/>
                <a:gd name="T25" fmla="*/ 268 h 1875"/>
                <a:gd name="T26" fmla="*/ 204 w 651"/>
                <a:gd name="T27" fmla="*/ 301 h 1875"/>
                <a:gd name="T28" fmla="*/ 89 w 651"/>
                <a:gd name="T29" fmla="*/ 335 h 1875"/>
                <a:gd name="T30" fmla="*/ 48 w 651"/>
                <a:gd name="T31" fmla="*/ 469 h 1875"/>
                <a:gd name="T32" fmla="*/ 2 w 651"/>
                <a:gd name="T33" fmla="*/ 672 h 1875"/>
                <a:gd name="T34" fmla="*/ 73 w 651"/>
                <a:gd name="T35" fmla="*/ 883 h 1875"/>
                <a:gd name="T36" fmla="*/ 73 w 651"/>
                <a:gd name="T37" fmla="*/ 993 h 1875"/>
                <a:gd name="T38" fmla="*/ 112 w 651"/>
                <a:gd name="T39" fmla="*/ 1020 h 1875"/>
                <a:gd name="T40" fmla="*/ 142 w 651"/>
                <a:gd name="T41" fmla="*/ 1003 h 1875"/>
                <a:gd name="T42" fmla="*/ 113 w 651"/>
                <a:gd name="T43" fmla="*/ 1226 h 1875"/>
                <a:gd name="T44" fmla="*/ 102 w 651"/>
                <a:gd name="T45" fmla="*/ 1406 h 1875"/>
                <a:gd name="T46" fmla="*/ 94 w 651"/>
                <a:gd name="T47" fmla="*/ 1634 h 1875"/>
                <a:gd name="T48" fmla="*/ 93 w 651"/>
                <a:gd name="T49" fmla="*/ 1734 h 1875"/>
                <a:gd name="T50" fmla="*/ 109 w 651"/>
                <a:gd name="T51" fmla="*/ 1826 h 1875"/>
                <a:gd name="T52" fmla="*/ 202 w 651"/>
                <a:gd name="T53" fmla="*/ 1874 h 1875"/>
                <a:gd name="T54" fmla="*/ 257 w 651"/>
                <a:gd name="T55" fmla="*/ 1844 h 1875"/>
                <a:gd name="T56" fmla="*/ 206 w 651"/>
                <a:gd name="T57" fmla="*/ 1750 h 1875"/>
                <a:gd name="T58" fmla="*/ 221 w 651"/>
                <a:gd name="T59" fmla="*/ 1659 h 1875"/>
                <a:gd name="T60" fmla="*/ 222 w 651"/>
                <a:gd name="T61" fmla="*/ 1484 h 1875"/>
                <a:gd name="T62" fmla="*/ 238 w 651"/>
                <a:gd name="T63" fmla="*/ 1377 h 1875"/>
                <a:gd name="T64" fmla="*/ 298 w 651"/>
                <a:gd name="T65" fmla="*/ 1189 h 1875"/>
                <a:gd name="T66" fmla="*/ 353 w 651"/>
                <a:gd name="T67" fmla="*/ 1172 h 1875"/>
                <a:gd name="T68" fmla="*/ 373 w 651"/>
                <a:gd name="T69" fmla="*/ 1342 h 1875"/>
                <a:gd name="T70" fmla="*/ 382 w 651"/>
                <a:gd name="T71" fmla="*/ 1437 h 1875"/>
                <a:gd name="T72" fmla="*/ 393 w 651"/>
                <a:gd name="T73" fmla="*/ 1612 h 1875"/>
                <a:gd name="T74" fmla="*/ 390 w 651"/>
                <a:gd name="T75" fmla="*/ 1681 h 1875"/>
                <a:gd name="T76" fmla="*/ 400 w 651"/>
                <a:gd name="T77" fmla="*/ 1757 h 1875"/>
                <a:gd name="T78" fmla="*/ 505 w 651"/>
                <a:gd name="T79" fmla="*/ 1794 h 1875"/>
                <a:gd name="T80" fmla="*/ 637 w 651"/>
                <a:gd name="T81" fmla="*/ 1781 h 1875"/>
                <a:gd name="T82" fmla="*/ 524 w 651"/>
                <a:gd name="T83" fmla="*/ 1667 h 1875"/>
                <a:gd name="T84" fmla="*/ 521 w 651"/>
                <a:gd name="T85" fmla="*/ 1589 h 1875"/>
                <a:gd name="T86" fmla="*/ 508 w 651"/>
                <a:gd name="T87" fmla="*/ 1436 h 1875"/>
                <a:gd name="T88" fmla="*/ 526 w 651"/>
                <a:gd name="T89" fmla="*/ 1240 h 1875"/>
                <a:gd name="T90" fmla="*/ 545 w 651"/>
                <a:gd name="T91" fmla="*/ 1059 h 1875"/>
                <a:gd name="T92" fmla="*/ 586 w 651"/>
                <a:gd name="T93" fmla="*/ 978 h 1875"/>
                <a:gd name="T94" fmla="*/ 118 w 651"/>
                <a:gd name="T95" fmla="*/ 678 h 1875"/>
                <a:gd name="T96" fmla="*/ 101 w 651"/>
                <a:gd name="T97" fmla="*/ 655 h 1875"/>
                <a:gd name="T98" fmla="*/ 118 w 651"/>
                <a:gd name="T99" fmla="*/ 678 h 1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1" h="1875">
                  <a:moveTo>
                    <a:pt x="603" y="947"/>
                  </a:moveTo>
                  <a:cubicBezTo>
                    <a:pt x="604" y="945"/>
                    <a:pt x="605" y="941"/>
                    <a:pt x="606" y="938"/>
                  </a:cubicBezTo>
                  <a:cubicBezTo>
                    <a:pt x="613" y="918"/>
                    <a:pt x="613" y="918"/>
                    <a:pt x="613" y="918"/>
                  </a:cubicBezTo>
                  <a:cubicBezTo>
                    <a:pt x="617" y="907"/>
                    <a:pt x="621" y="895"/>
                    <a:pt x="623" y="891"/>
                  </a:cubicBezTo>
                  <a:cubicBezTo>
                    <a:pt x="627" y="882"/>
                    <a:pt x="630" y="883"/>
                    <a:pt x="631" y="868"/>
                  </a:cubicBezTo>
                  <a:cubicBezTo>
                    <a:pt x="633" y="854"/>
                    <a:pt x="637" y="835"/>
                    <a:pt x="641" y="818"/>
                  </a:cubicBezTo>
                  <a:cubicBezTo>
                    <a:pt x="644" y="801"/>
                    <a:pt x="651" y="773"/>
                    <a:pt x="646" y="754"/>
                  </a:cubicBezTo>
                  <a:cubicBezTo>
                    <a:pt x="642" y="736"/>
                    <a:pt x="629" y="677"/>
                    <a:pt x="629" y="659"/>
                  </a:cubicBezTo>
                  <a:cubicBezTo>
                    <a:pt x="629" y="641"/>
                    <a:pt x="618" y="599"/>
                    <a:pt x="617" y="584"/>
                  </a:cubicBezTo>
                  <a:cubicBezTo>
                    <a:pt x="616" y="570"/>
                    <a:pt x="612" y="554"/>
                    <a:pt x="611" y="550"/>
                  </a:cubicBezTo>
                  <a:cubicBezTo>
                    <a:pt x="604" y="531"/>
                    <a:pt x="602" y="511"/>
                    <a:pt x="595" y="491"/>
                  </a:cubicBezTo>
                  <a:cubicBezTo>
                    <a:pt x="593" y="484"/>
                    <a:pt x="590" y="477"/>
                    <a:pt x="588" y="469"/>
                  </a:cubicBezTo>
                  <a:cubicBezTo>
                    <a:pt x="587" y="463"/>
                    <a:pt x="586" y="457"/>
                    <a:pt x="586" y="450"/>
                  </a:cubicBezTo>
                  <a:cubicBezTo>
                    <a:pt x="586" y="428"/>
                    <a:pt x="582" y="411"/>
                    <a:pt x="577" y="390"/>
                  </a:cubicBezTo>
                  <a:cubicBezTo>
                    <a:pt x="574" y="378"/>
                    <a:pt x="576" y="358"/>
                    <a:pt x="564" y="352"/>
                  </a:cubicBezTo>
                  <a:cubicBezTo>
                    <a:pt x="551" y="345"/>
                    <a:pt x="499" y="331"/>
                    <a:pt x="472" y="322"/>
                  </a:cubicBezTo>
                  <a:cubicBezTo>
                    <a:pt x="446" y="313"/>
                    <a:pt x="433" y="311"/>
                    <a:pt x="424" y="306"/>
                  </a:cubicBezTo>
                  <a:cubicBezTo>
                    <a:pt x="414" y="301"/>
                    <a:pt x="405" y="284"/>
                    <a:pt x="404" y="266"/>
                  </a:cubicBezTo>
                  <a:cubicBezTo>
                    <a:pt x="403" y="248"/>
                    <a:pt x="402" y="233"/>
                    <a:pt x="403" y="226"/>
                  </a:cubicBezTo>
                  <a:cubicBezTo>
                    <a:pt x="404" y="218"/>
                    <a:pt x="409" y="210"/>
                    <a:pt x="409" y="207"/>
                  </a:cubicBezTo>
                  <a:cubicBezTo>
                    <a:pt x="409" y="203"/>
                    <a:pt x="423" y="213"/>
                    <a:pt x="426" y="200"/>
                  </a:cubicBezTo>
                  <a:cubicBezTo>
                    <a:pt x="428" y="186"/>
                    <a:pt x="428" y="184"/>
                    <a:pt x="431" y="176"/>
                  </a:cubicBezTo>
                  <a:cubicBezTo>
                    <a:pt x="434" y="168"/>
                    <a:pt x="442" y="151"/>
                    <a:pt x="436" y="145"/>
                  </a:cubicBezTo>
                  <a:cubicBezTo>
                    <a:pt x="430" y="140"/>
                    <a:pt x="427" y="144"/>
                    <a:pt x="424" y="147"/>
                  </a:cubicBezTo>
                  <a:cubicBezTo>
                    <a:pt x="420" y="150"/>
                    <a:pt x="419" y="149"/>
                    <a:pt x="423" y="142"/>
                  </a:cubicBezTo>
                  <a:cubicBezTo>
                    <a:pt x="433" y="122"/>
                    <a:pt x="432" y="101"/>
                    <a:pt x="429" y="79"/>
                  </a:cubicBezTo>
                  <a:cubicBezTo>
                    <a:pt x="427" y="71"/>
                    <a:pt x="424" y="62"/>
                    <a:pt x="420" y="54"/>
                  </a:cubicBezTo>
                  <a:cubicBezTo>
                    <a:pt x="405" y="21"/>
                    <a:pt x="377" y="3"/>
                    <a:pt x="341" y="1"/>
                  </a:cubicBezTo>
                  <a:cubicBezTo>
                    <a:pt x="306" y="0"/>
                    <a:pt x="264" y="15"/>
                    <a:pt x="249" y="49"/>
                  </a:cubicBezTo>
                  <a:cubicBezTo>
                    <a:pt x="233" y="82"/>
                    <a:pt x="237" y="107"/>
                    <a:pt x="241" y="121"/>
                  </a:cubicBezTo>
                  <a:cubicBezTo>
                    <a:pt x="245" y="136"/>
                    <a:pt x="248" y="147"/>
                    <a:pt x="248" y="147"/>
                  </a:cubicBezTo>
                  <a:cubicBezTo>
                    <a:pt x="248" y="147"/>
                    <a:pt x="233" y="133"/>
                    <a:pt x="232" y="146"/>
                  </a:cubicBezTo>
                  <a:cubicBezTo>
                    <a:pt x="230" y="159"/>
                    <a:pt x="234" y="168"/>
                    <a:pt x="234" y="177"/>
                  </a:cubicBezTo>
                  <a:cubicBezTo>
                    <a:pt x="234" y="185"/>
                    <a:pt x="237" y="195"/>
                    <a:pt x="242" y="202"/>
                  </a:cubicBezTo>
                  <a:cubicBezTo>
                    <a:pt x="244" y="205"/>
                    <a:pt x="247" y="206"/>
                    <a:pt x="251" y="206"/>
                  </a:cubicBezTo>
                  <a:cubicBezTo>
                    <a:pt x="253" y="206"/>
                    <a:pt x="258" y="204"/>
                    <a:pt x="258" y="201"/>
                  </a:cubicBezTo>
                  <a:cubicBezTo>
                    <a:pt x="258" y="197"/>
                    <a:pt x="264" y="232"/>
                    <a:pt x="267" y="238"/>
                  </a:cubicBezTo>
                  <a:cubicBezTo>
                    <a:pt x="270" y="244"/>
                    <a:pt x="274" y="251"/>
                    <a:pt x="274" y="251"/>
                  </a:cubicBezTo>
                  <a:cubicBezTo>
                    <a:pt x="274" y="251"/>
                    <a:pt x="272" y="263"/>
                    <a:pt x="270" y="268"/>
                  </a:cubicBezTo>
                  <a:cubicBezTo>
                    <a:pt x="268" y="274"/>
                    <a:pt x="269" y="277"/>
                    <a:pt x="260" y="283"/>
                  </a:cubicBezTo>
                  <a:cubicBezTo>
                    <a:pt x="251" y="289"/>
                    <a:pt x="246" y="300"/>
                    <a:pt x="235" y="299"/>
                  </a:cubicBezTo>
                  <a:cubicBezTo>
                    <a:pt x="223" y="299"/>
                    <a:pt x="214" y="299"/>
                    <a:pt x="204" y="301"/>
                  </a:cubicBezTo>
                  <a:cubicBezTo>
                    <a:pt x="193" y="304"/>
                    <a:pt x="160" y="310"/>
                    <a:pt x="140" y="315"/>
                  </a:cubicBezTo>
                  <a:cubicBezTo>
                    <a:pt x="120" y="319"/>
                    <a:pt x="109" y="323"/>
                    <a:pt x="102" y="325"/>
                  </a:cubicBezTo>
                  <a:cubicBezTo>
                    <a:pt x="95" y="327"/>
                    <a:pt x="90" y="329"/>
                    <a:pt x="89" y="335"/>
                  </a:cubicBezTo>
                  <a:cubicBezTo>
                    <a:pt x="88" y="348"/>
                    <a:pt x="83" y="360"/>
                    <a:pt x="80" y="373"/>
                  </a:cubicBezTo>
                  <a:cubicBezTo>
                    <a:pt x="74" y="405"/>
                    <a:pt x="60" y="434"/>
                    <a:pt x="51" y="465"/>
                  </a:cubicBezTo>
                  <a:cubicBezTo>
                    <a:pt x="50" y="468"/>
                    <a:pt x="49" y="466"/>
                    <a:pt x="48" y="469"/>
                  </a:cubicBezTo>
                  <a:cubicBezTo>
                    <a:pt x="45" y="479"/>
                    <a:pt x="42" y="492"/>
                    <a:pt x="37" y="506"/>
                  </a:cubicBezTo>
                  <a:cubicBezTo>
                    <a:pt x="31" y="523"/>
                    <a:pt x="23" y="544"/>
                    <a:pt x="12" y="581"/>
                  </a:cubicBezTo>
                  <a:cubicBezTo>
                    <a:pt x="0" y="619"/>
                    <a:pt x="0" y="655"/>
                    <a:pt x="2" y="672"/>
                  </a:cubicBezTo>
                  <a:cubicBezTo>
                    <a:pt x="4" y="688"/>
                    <a:pt x="13" y="727"/>
                    <a:pt x="20" y="746"/>
                  </a:cubicBezTo>
                  <a:cubicBezTo>
                    <a:pt x="32" y="776"/>
                    <a:pt x="41" y="807"/>
                    <a:pt x="55" y="836"/>
                  </a:cubicBezTo>
                  <a:cubicBezTo>
                    <a:pt x="62" y="852"/>
                    <a:pt x="73" y="864"/>
                    <a:pt x="73" y="883"/>
                  </a:cubicBezTo>
                  <a:cubicBezTo>
                    <a:pt x="73" y="901"/>
                    <a:pt x="66" y="921"/>
                    <a:pt x="61" y="938"/>
                  </a:cubicBezTo>
                  <a:cubicBezTo>
                    <a:pt x="57" y="951"/>
                    <a:pt x="43" y="985"/>
                    <a:pt x="49" y="987"/>
                  </a:cubicBezTo>
                  <a:cubicBezTo>
                    <a:pt x="54" y="988"/>
                    <a:pt x="67" y="992"/>
                    <a:pt x="73" y="993"/>
                  </a:cubicBezTo>
                  <a:cubicBezTo>
                    <a:pt x="78" y="993"/>
                    <a:pt x="91" y="997"/>
                    <a:pt x="91" y="997"/>
                  </a:cubicBezTo>
                  <a:cubicBezTo>
                    <a:pt x="89" y="1004"/>
                    <a:pt x="87" y="1010"/>
                    <a:pt x="94" y="1015"/>
                  </a:cubicBezTo>
                  <a:cubicBezTo>
                    <a:pt x="99" y="1018"/>
                    <a:pt x="106" y="1019"/>
                    <a:pt x="112" y="1020"/>
                  </a:cubicBezTo>
                  <a:cubicBezTo>
                    <a:pt x="120" y="1021"/>
                    <a:pt x="128" y="1019"/>
                    <a:pt x="132" y="1011"/>
                  </a:cubicBezTo>
                  <a:cubicBezTo>
                    <a:pt x="136" y="1005"/>
                    <a:pt x="137" y="1001"/>
                    <a:pt x="137" y="1001"/>
                  </a:cubicBezTo>
                  <a:cubicBezTo>
                    <a:pt x="142" y="1003"/>
                    <a:pt x="142" y="1003"/>
                    <a:pt x="142" y="1003"/>
                  </a:cubicBezTo>
                  <a:cubicBezTo>
                    <a:pt x="142" y="1003"/>
                    <a:pt x="137" y="1029"/>
                    <a:pt x="135" y="1045"/>
                  </a:cubicBezTo>
                  <a:cubicBezTo>
                    <a:pt x="134" y="1062"/>
                    <a:pt x="131" y="1097"/>
                    <a:pt x="127" y="1123"/>
                  </a:cubicBezTo>
                  <a:cubicBezTo>
                    <a:pt x="123" y="1149"/>
                    <a:pt x="113" y="1197"/>
                    <a:pt x="113" y="1226"/>
                  </a:cubicBezTo>
                  <a:cubicBezTo>
                    <a:pt x="113" y="1259"/>
                    <a:pt x="116" y="1293"/>
                    <a:pt x="112" y="1326"/>
                  </a:cubicBezTo>
                  <a:cubicBezTo>
                    <a:pt x="110" y="1347"/>
                    <a:pt x="105" y="1368"/>
                    <a:pt x="103" y="1389"/>
                  </a:cubicBezTo>
                  <a:cubicBezTo>
                    <a:pt x="103" y="1392"/>
                    <a:pt x="102" y="1400"/>
                    <a:pt x="102" y="1406"/>
                  </a:cubicBezTo>
                  <a:cubicBezTo>
                    <a:pt x="98" y="1439"/>
                    <a:pt x="89" y="1505"/>
                    <a:pt x="87" y="1514"/>
                  </a:cubicBezTo>
                  <a:cubicBezTo>
                    <a:pt x="85" y="1526"/>
                    <a:pt x="83" y="1566"/>
                    <a:pt x="88" y="1590"/>
                  </a:cubicBezTo>
                  <a:cubicBezTo>
                    <a:pt x="93" y="1615"/>
                    <a:pt x="96" y="1619"/>
                    <a:pt x="94" y="1634"/>
                  </a:cubicBezTo>
                  <a:cubicBezTo>
                    <a:pt x="92" y="1647"/>
                    <a:pt x="88" y="1660"/>
                    <a:pt x="88" y="1672"/>
                  </a:cubicBezTo>
                  <a:cubicBezTo>
                    <a:pt x="89" y="1683"/>
                    <a:pt x="96" y="1693"/>
                    <a:pt x="95" y="1705"/>
                  </a:cubicBezTo>
                  <a:cubicBezTo>
                    <a:pt x="95" y="1715"/>
                    <a:pt x="92" y="1723"/>
                    <a:pt x="93" y="1734"/>
                  </a:cubicBezTo>
                  <a:cubicBezTo>
                    <a:pt x="95" y="1748"/>
                    <a:pt x="94" y="1761"/>
                    <a:pt x="96" y="1775"/>
                  </a:cubicBezTo>
                  <a:cubicBezTo>
                    <a:pt x="90" y="1777"/>
                    <a:pt x="95" y="1805"/>
                    <a:pt x="95" y="1811"/>
                  </a:cubicBezTo>
                  <a:cubicBezTo>
                    <a:pt x="109" y="1826"/>
                    <a:pt x="109" y="1826"/>
                    <a:pt x="109" y="1826"/>
                  </a:cubicBezTo>
                  <a:cubicBezTo>
                    <a:pt x="115" y="1821"/>
                    <a:pt x="115" y="1821"/>
                    <a:pt x="115" y="1821"/>
                  </a:cubicBezTo>
                  <a:cubicBezTo>
                    <a:pt x="115" y="1821"/>
                    <a:pt x="115" y="1848"/>
                    <a:pt x="128" y="1853"/>
                  </a:cubicBezTo>
                  <a:cubicBezTo>
                    <a:pt x="141" y="1859"/>
                    <a:pt x="184" y="1875"/>
                    <a:pt x="202" y="1874"/>
                  </a:cubicBezTo>
                  <a:cubicBezTo>
                    <a:pt x="221" y="1873"/>
                    <a:pt x="269" y="1870"/>
                    <a:pt x="268" y="1864"/>
                  </a:cubicBezTo>
                  <a:cubicBezTo>
                    <a:pt x="267" y="1858"/>
                    <a:pt x="265" y="1861"/>
                    <a:pt x="263" y="1854"/>
                  </a:cubicBezTo>
                  <a:cubicBezTo>
                    <a:pt x="260" y="1847"/>
                    <a:pt x="262" y="1845"/>
                    <a:pt x="257" y="1844"/>
                  </a:cubicBezTo>
                  <a:cubicBezTo>
                    <a:pt x="252" y="1842"/>
                    <a:pt x="245" y="1834"/>
                    <a:pt x="242" y="1823"/>
                  </a:cubicBezTo>
                  <a:cubicBezTo>
                    <a:pt x="238" y="1812"/>
                    <a:pt x="228" y="1802"/>
                    <a:pt x="221" y="1792"/>
                  </a:cubicBezTo>
                  <a:cubicBezTo>
                    <a:pt x="215" y="1781"/>
                    <a:pt x="207" y="1762"/>
                    <a:pt x="206" y="1750"/>
                  </a:cubicBezTo>
                  <a:cubicBezTo>
                    <a:pt x="205" y="1739"/>
                    <a:pt x="205" y="1732"/>
                    <a:pt x="205" y="1722"/>
                  </a:cubicBezTo>
                  <a:cubicBezTo>
                    <a:pt x="204" y="1712"/>
                    <a:pt x="203" y="1702"/>
                    <a:pt x="207" y="1692"/>
                  </a:cubicBezTo>
                  <a:cubicBezTo>
                    <a:pt x="211" y="1681"/>
                    <a:pt x="217" y="1671"/>
                    <a:pt x="221" y="1659"/>
                  </a:cubicBezTo>
                  <a:cubicBezTo>
                    <a:pt x="226" y="1648"/>
                    <a:pt x="235" y="1637"/>
                    <a:pt x="226" y="1610"/>
                  </a:cubicBezTo>
                  <a:cubicBezTo>
                    <a:pt x="218" y="1584"/>
                    <a:pt x="217" y="1566"/>
                    <a:pt x="216" y="1540"/>
                  </a:cubicBezTo>
                  <a:cubicBezTo>
                    <a:pt x="215" y="1515"/>
                    <a:pt x="222" y="1506"/>
                    <a:pt x="222" y="1484"/>
                  </a:cubicBezTo>
                  <a:cubicBezTo>
                    <a:pt x="222" y="1462"/>
                    <a:pt x="223" y="1452"/>
                    <a:pt x="225" y="1443"/>
                  </a:cubicBezTo>
                  <a:cubicBezTo>
                    <a:pt x="227" y="1431"/>
                    <a:pt x="229" y="1418"/>
                    <a:pt x="231" y="1406"/>
                  </a:cubicBezTo>
                  <a:cubicBezTo>
                    <a:pt x="233" y="1396"/>
                    <a:pt x="235" y="1386"/>
                    <a:pt x="238" y="1377"/>
                  </a:cubicBezTo>
                  <a:cubicBezTo>
                    <a:pt x="242" y="1364"/>
                    <a:pt x="246" y="1352"/>
                    <a:pt x="251" y="1340"/>
                  </a:cubicBezTo>
                  <a:cubicBezTo>
                    <a:pt x="266" y="1307"/>
                    <a:pt x="276" y="1270"/>
                    <a:pt x="288" y="1236"/>
                  </a:cubicBezTo>
                  <a:cubicBezTo>
                    <a:pt x="293" y="1221"/>
                    <a:pt x="294" y="1204"/>
                    <a:pt x="298" y="1189"/>
                  </a:cubicBezTo>
                  <a:cubicBezTo>
                    <a:pt x="304" y="1165"/>
                    <a:pt x="313" y="1140"/>
                    <a:pt x="321" y="1118"/>
                  </a:cubicBezTo>
                  <a:cubicBezTo>
                    <a:pt x="325" y="1107"/>
                    <a:pt x="335" y="1098"/>
                    <a:pt x="337" y="1086"/>
                  </a:cubicBezTo>
                  <a:cubicBezTo>
                    <a:pt x="350" y="1110"/>
                    <a:pt x="347" y="1145"/>
                    <a:pt x="353" y="1172"/>
                  </a:cubicBezTo>
                  <a:cubicBezTo>
                    <a:pt x="357" y="1188"/>
                    <a:pt x="356" y="1204"/>
                    <a:pt x="358" y="1221"/>
                  </a:cubicBezTo>
                  <a:cubicBezTo>
                    <a:pt x="360" y="1245"/>
                    <a:pt x="369" y="1268"/>
                    <a:pt x="370" y="1293"/>
                  </a:cubicBezTo>
                  <a:cubicBezTo>
                    <a:pt x="370" y="1309"/>
                    <a:pt x="372" y="1325"/>
                    <a:pt x="373" y="1342"/>
                  </a:cubicBezTo>
                  <a:cubicBezTo>
                    <a:pt x="374" y="1358"/>
                    <a:pt x="376" y="1372"/>
                    <a:pt x="382" y="1387"/>
                  </a:cubicBezTo>
                  <a:cubicBezTo>
                    <a:pt x="384" y="1393"/>
                    <a:pt x="384" y="1399"/>
                    <a:pt x="384" y="1406"/>
                  </a:cubicBezTo>
                  <a:cubicBezTo>
                    <a:pt x="383" y="1416"/>
                    <a:pt x="381" y="1427"/>
                    <a:pt x="382" y="1437"/>
                  </a:cubicBezTo>
                  <a:cubicBezTo>
                    <a:pt x="383" y="1456"/>
                    <a:pt x="385" y="1475"/>
                    <a:pt x="385" y="1494"/>
                  </a:cubicBezTo>
                  <a:cubicBezTo>
                    <a:pt x="385" y="1508"/>
                    <a:pt x="385" y="1519"/>
                    <a:pt x="388" y="1534"/>
                  </a:cubicBezTo>
                  <a:cubicBezTo>
                    <a:pt x="393" y="1555"/>
                    <a:pt x="405" y="1590"/>
                    <a:pt x="393" y="1612"/>
                  </a:cubicBezTo>
                  <a:cubicBezTo>
                    <a:pt x="390" y="1617"/>
                    <a:pt x="384" y="1623"/>
                    <a:pt x="384" y="1629"/>
                  </a:cubicBezTo>
                  <a:cubicBezTo>
                    <a:pt x="384" y="1640"/>
                    <a:pt x="396" y="1650"/>
                    <a:pt x="397" y="1661"/>
                  </a:cubicBezTo>
                  <a:cubicBezTo>
                    <a:pt x="397" y="1670"/>
                    <a:pt x="390" y="1673"/>
                    <a:pt x="390" y="1681"/>
                  </a:cubicBezTo>
                  <a:cubicBezTo>
                    <a:pt x="391" y="1690"/>
                    <a:pt x="400" y="1697"/>
                    <a:pt x="403" y="1706"/>
                  </a:cubicBezTo>
                  <a:cubicBezTo>
                    <a:pt x="406" y="1716"/>
                    <a:pt x="400" y="1725"/>
                    <a:pt x="399" y="1735"/>
                  </a:cubicBezTo>
                  <a:cubicBezTo>
                    <a:pt x="399" y="1742"/>
                    <a:pt x="399" y="1750"/>
                    <a:pt x="400" y="1757"/>
                  </a:cubicBezTo>
                  <a:cubicBezTo>
                    <a:pt x="450" y="1771"/>
                    <a:pt x="450" y="1771"/>
                    <a:pt x="450" y="1771"/>
                  </a:cubicBezTo>
                  <a:cubicBezTo>
                    <a:pt x="471" y="1765"/>
                    <a:pt x="471" y="1765"/>
                    <a:pt x="471" y="1765"/>
                  </a:cubicBezTo>
                  <a:cubicBezTo>
                    <a:pt x="471" y="1765"/>
                    <a:pt x="488" y="1788"/>
                    <a:pt x="505" y="1794"/>
                  </a:cubicBezTo>
                  <a:cubicBezTo>
                    <a:pt x="522" y="1801"/>
                    <a:pt x="577" y="1816"/>
                    <a:pt x="595" y="1811"/>
                  </a:cubicBezTo>
                  <a:cubicBezTo>
                    <a:pt x="607" y="1807"/>
                    <a:pt x="621" y="1803"/>
                    <a:pt x="632" y="1797"/>
                  </a:cubicBezTo>
                  <a:cubicBezTo>
                    <a:pt x="641" y="1793"/>
                    <a:pt x="642" y="1790"/>
                    <a:pt x="637" y="1781"/>
                  </a:cubicBezTo>
                  <a:cubicBezTo>
                    <a:pt x="632" y="1774"/>
                    <a:pt x="635" y="1774"/>
                    <a:pt x="626" y="1773"/>
                  </a:cubicBezTo>
                  <a:cubicBezTo>
                    <a:pt x="589" y="1765"/>
                    <a:pt x="554" y="1735"/>
                    <a:pt x="533" y="1704"/>
                  </a:cubicBezTo>
                  <a:cubicBezTo>
                    <a:pt x="526" y="1693"/>
                    <a:pt x="526" y="1680"/>
                    <a:pt x="524" y="1667"/>
                  </a:cubicBezTo>
                  <a:cubicBezTo>
                    <a:pt x="522" y="1656"/>
                    <a:pt x="512" y="1642"/>
                    <a:pt x="517" y="1632"/>
                  </a:cubicBezTo>
                  <a:cubicBezTo>
                    <a:pt x="518" y="1629"/>
                    <a:pt x="522" y="1628"/>
                    <a:pt x="524" y="1624"/>
                  </a:cubicBezTo>
                  <a:cubicBezTo>
                    <a:pt x="527" y="1616"/>
                    <a:pt x="522" y="1599"/>
                    <a:pt x="521" y="1589"/>
                  </a:cubicBezTo>
                  <a:cubicBezTo>
                    <a:pt x="521" y="1578"/>
                    <a:pt x="520" y="1566"/>
                    <a:pt x="520" y="1555"/>
                  </a:cubicBezTo>
                  <a:cubicBezTo>
                    <a:pt x="519" y="1540"/>
                    <a:pt x="514" y="1503"/>
                    <a:pt x="513" y="1497"/>
                  </a:cubicBezTo>
                  <a:cubicBezTo>
                    <a:pt x="513" y="1491"/>
                    <a:pt x="508" y="1450"/>
                    <a:pt x="508" y="1436"/>
                  </a:cubicBezTo>
                  <a:cubicBezTo>
                    <a:pt x="507" y="1426"/>
                    <a:pt x="506" y="1416"/>
                    <a:pt x="506" y="1406"/>
                  </a:cubicBezTo>
                  <a:cubicBezTo>
                    <a:pt x="506" y="1389"/>
                    <a:pt x="506" y="1373"/>
                    <a:pt x="509" y="1355"/>
                  </a:cubicBezTo>
                  <a:cubicBezTo>
                    <a:pt x="516" y="1317"/>
                    <a:pt x="521" y="1279"/>
                    <a:pt x="526" y="1240"/>
                  </a:cubicBezTo>
                  <a:cubicBezTo>
                    <a:pt x="528" y="1223"/>
                    <a:pt x="532" y="1206"/>
                    <a:pt x="533" y="1189"/>
                  </a:cubicBezTo>
                  <a:cubicBezTo>
                    <a:pt x="533" y="1171"/>
                    <a:pt x="531" y="1153"/>
                    <a:pt x="533" y="1136"/>
                  </a:cubicBezTo>
                  <a:cubicBezTo>
                    <a:pt x="537" y="1110"/>
                    <a:pt x="542" y="1085"/>
                    <a:pt x="545" y="1059"/>
                  </a:cubicBezTo>
                  <a:cubicBezTo>
                    <a:pt x="546" y="1045"/>
                    <a:pt x="541" y="1013"/>
                    <a:pt x="550" y="1002"/>
                  </a:cubicBezTo>
                  <a:cubicBezTo>
                    <a:pt x="554" y="997"/>
                    <a:pt x="562" y="999"/>
                    <a:pt x="568" y="998"/>
                  </a:cubicBezTo>
                  <a:cubicBezTo>
                    <a:pt x="580" y="996"/>
                    <a:pt x="585" y="989"/>
                    <a:pt x="586" y="978"/>
                  </a:cubicBezTo>
                  <a:cubicBezTo>
                    <a:pt x="586" y="969"/>
                    <a:pt x="587" y="957"/>
                    <a:pt x="583" y="950"/>
                  </a:cubicBezTo>
                  <a:cubicBezTo>
                    <a:pt x="590" y="953"/>
                    <a:pt x="599" y="955"/>
                    <a:pt x="603" y="947"/>
                  </a:cubicBezTo>
                  <a:close/>
                  <a:moveTo>
                    <a:pt x="118" y="678"/>
                  </a:moveTo>
                  <a:cubicBezTo>
                    <a:pt x="119" y="694"/>
                    <a:pt x="116" y="713"/>
                    <a:pt x="119" y="722"/>
                  </a:cubicBezTo>
                  <a:cubicBezTo>
                    <a:pt x="121" y="730"/>
                    <a:pt x="112" y="703"/>
                    <a:pt x="111" y="691"/>
                  </a:cubicBezTo>
                  <a:cubicBezTo>
                    <a:pt x="110" y="679"/>
                    <a:pt x="104" y="668"/>
                    <a:pt x="101" y="655"/>
                  </a:cubicBezTo>
                  <a:cubicBezTo>
                    <a:pt x="97" y="642"/>
                    <a:pt x="115" y="633"/>
                    <a:pt x="118" y="610"/>
                  </a:cubicBezTo>
                  <a:cubicBezTo>
                    <a:pt x="121" y="586"/>
                    <a:pt x="125" y="577"/>
                    <a:pt x="125" y="584"/>
                  </a:cubicBezTo>
                  <a:cubicBezTo>
                    <a:pt x="125" y="584"/>
                    <a:pt x="117" y="661"/>
                    <a:pt x="118" y="6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2"/>
            <p:cNvSpPr>
              <a:spLocks noEditPoints="1"/>
            </p:cNvSpPr>
            <p:nvPr/>
          </p:nvSpPr>
          <p:spPr bwMode="auto">
            <a:xfrm>
              <a:off x="6244596" y="2110478"/>
              <a:ext cx="1050287" cy="1581514"/>
            </a:xfrm>
            <a:custGeom>
              <a:avLst/>
              <a:gdLst>
                <a:gd name="T0" fmla="*/ 373 w 453"/>
                <a:gd name="T1" fmla="*/ 553 h 686"/>
                <a:gd name="T2" fmla="*/ 339 w 453"/>
                <a:gd name="T3" fmla="*/ 564 h 686"/>
                <a:gd name="T4" fmla="*/ 273 w 453"/>
                <a:gd name="T5" fmla="*/ 578 h 686"/>
                <a:gd name="T6" fmla="*/ 157 w 453"/>
                <a:gd name="T7" fmla="*/ 564 h 686"/>
                <a:gd name="T8" fmla="*/ 79 w 453"/>
                <a:gd name="T9" fmla="*/ 547 h 686"/>
                <a:gd name="T10" fmla="*/ 138 w 453"/>
                <a:gd name="T11" fmla="*/ 384 h 686"/>
                <a:gd name="T12" fmla="*/ 159 w 453"/>
                <a:gd name="T13" fmla="*/ 217 h 686"/>
                <a:gd name="T14" fmla="*/ 133 w 453"/>
                <a:gd name="T15" fmla="*/ 30 h 686"/>
                <a:gd name="T16" fmla="*/ 142 w 453"/>
                <a:gd name="T17" fmla="*/ 1 h 686"/>
                <a:gd name="T18" fmla="*/ 156 w 453"/>
                <a:gd name="T19" fmla="*/ 15 h 686"/>
                <a:gd name="T20" fmla="*/ 199 w 453"/>
                <a:gd name="T21" fmla="*/ 43 h 686"/>
                <a:gd name="T22" fmla="*/ 225 w 453"/>
                <a:gd name="T23" fmla="*/ 55 h 686"/>
                <a:gd name="T24" fmla="*/ 256 w 453"/>
                <a:gd name="T25" fmla="*/ 27 h 686"/>
                <a:gd name="T26" fmla="*/ 272 w 453"/>
                <a:gd name="T27" fmla="*/ 11 h 686"/>
                <a:gd name="T28" fmla="*/ 279 w 453"/>
                <a:gd name="T29" fmla="*/ 42 h 686"/>
                <a:gd name="T30" fmla="*/ 281 w 453"/>
                <a:gd name="T31" fmla="*/ 65 h 686"/>
                <a:gd name="T32" fmla="*/ 292 w 453"/>
                <a:gd name="T33" fmla="*/ 123 h 686"/>
                <a:gd name="T34" fmla="*/ 304 w 453"/>
                <a:gd name="T35" fmla="*/ 206 h 686"/>
                <a:gd name="T36" fmla="*/ 313 w 453"/>
                <a:gd name="T37" fmla="*/ 290 h 686"/>
                <a:gd name="T38" fmla="*/ 327 w 453"/>
                <a:gd name="T39" fmla="*/ 366 h 686"/>
                <a:gd name="T40" fmla="*/ 341 w 453"/>
                <a:gd name="T41" fmla="*/ 430 h 686"/>
                <a:gd name="T42" fmla="*/ 358 w 453"/>
                <a:gd name="T43" fmla="*/ 478 h 686"/>
                <a:gd name="T44" fmla="*/ 369 w 453"/>
                <a:gd name="T45" fmla="*/ 520 h 686"/>
                <a:gd name="T46" fmla="*/ 374 w 453"/>
                <a:gd name="T47" fmla="*/ 542 h 686"/>
                <a:gd name="T48" fmla="*/ 373 w 453"/>
                <a:gd name="T49" fmla="*/ 553 h 686"/>
                <a:gd name="T50" fmla="*/ 403 w 453"/>
                <a:gd name="T51" fmla="*/ 630 h 686"/>
                <a:gd name="T52" fmla="*/ 450 w 453"/>
                <a:gd name="T53" fmla="*/ 686 h 686"/>
                <a:gd name="T54" fmla="*/ 453 w 453"/>
                <a:gd name="T55" fmla="*/ 681 h 686"/>
                <a:gd name="T56" fmla="*/ 403 w 453"/>
                <a:gd name="T57" fmla="*/ 630 h 686"/>
                <a:gd name="T58" fmla="*/ 3 w 453"/>
                <a:gd name="T59" fmla="*/ 682 h 686"/>
                <a:gd name="T60" fmla="*/ 15 w 453"/>
                <a:gd name="T61" fmla="*/ 670 h 686"/>
                <a:gd name="T62" fmla="*/ 28 w 453"/>
                <a:gd name="T63" fmla="*/ 650 h 686"/>
                <a:gd name="T64" fmla="*/ 0 w 453"/>
                <a:gd name="T65" fmla="*/ 676 h 686"/>
                <a:gd name="T66" fmla="*/ 3 w 453"/>
                <a:gd name="T67" fmla="*/ 68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3" h="686">
                  <a:moveTo>
                    <a:pt x="373" y="553"/>
                  </a:moveTo>
                  <a:cubicBezTo>
                    <a:pt x="373" y="553"/>
                    <a:pt x="359" y="558"/>
                    <a:pt x="339" y="564"/>
                  </a:cubicBezTo>
                  <a:cubicBezTo>
                    <a:pt x="319" y="569"/>
                    <a:pt x="291" y="576"/>
                    <a:pt x="273" y="578"/>
                  </a:cubicBezTo>
                  <a:cubicBezTo>
                    <a:pt x="255" y="579"/>
                    <a:pt x="182" y="567"/>
                    <a:pt x="157" y="564"/>
                  </a:cubicBezTo>
                  <a:cubicBezTo>
                    <a:pt x="132" y="561"/>
                    <a:pt x="79" y="547"/>
                    <a:pt x="79" y="547"/>
                  </a:cubicBezTo>
                  <a:cubicBezTo>
                    <a:pt x="79" y="547"/>
                    <a:pt x="122" y="444"/>
                    <a:pt x="138" y="384"/>
                  </a:cubicBezTo>
                  <a:cubicBezTo>
                    <a:pt x="154" y="324"/>
                    <a:pt x="165" y="286"/>
                    <a:pt x="159" y="217"/>
                  </a:cubicBezTo>
                  <a:cubicBezTo>
                    <a:pt x="153" y="148"/>
                    <a:pt x="136" y="39"/>
                    <a:pt x="133" y="30"/>
                  </a:cubicBezTo>
                  <a:cubicBezTo>
                    <a:pt x="133" y="30"/>
                    <a:pt x="137" y="24"/>
                    <a:pt x="142" y="1"/>
                  </a:cubicBezTo>
                  <a:cubicBezTo>
                    <a:pt x="142" y="0"/>
                    <a:pt x="146" y="6"/>
                    <a:pt x="156" y="15"/>
                  </a:cubicBezTo>
                  <a:cubicBezTo>
                    <a:pt x="167" y="23"/>
                    <a:pt x="192" y="38"/>
                    <a:pt x="199" y="43"/>
                  </a:cubicBezTo>
                  <a:cubicBezTo>
                    <a:pt x="206" y="49"/>
                    <a:pt x="218" y="56"/>
                    <a:pt x="225" y="55"/>
                  </a:cubicBezTo>
                  <a:cubicBezTo>
                    <a:pt x="233" y="54"/>
                    <a:pt x="248" y="37"/>
                    <a:pt x="256" y="27"/>
                  </a:cubicBezTo>
                  <a:cubicBezTo>
                    <a:pt x="264" y="17"/>
                    <a:pt x="272" y="11"/>
                    <a:pt x="272" y="11"/>
                  </a:cubicBezTo>
                  <a:cubicBezTo>
                    <a:pt x="272" y="11"/>
                    <a:pt x="273" y="28"/>
                    <a:pt x="279" y="42"/>
                  </a:cubicBezTo>
                  <a:cubicBezTo>
                    <a:pt x="282" y="46"/>
                    <a:pt x="279" y="54"/>
                    <a:pt x="281" y="65"/>
                  </a:cubicBezTo>
                  <a:cubicBezTo>
                    <a:pt x="283" y="75"/>
                    <a:pt x="290" y="106"/>
                    <a:pt x="292" y="123"/>
                  </a:cubicBezTo>
                  <a:cubicBezTo>
                    <a:pt x="294" y="140"/>
                    <a:pt x="302" y="188"/>
                    <a:pt x="304" y="206"/>
                  </a:cubicBezTo>
                  <a:cubicBezTo>
                    <a:pt x="306" y="223"/>
                    <a:pt x="312" y="274"/>
                    <a:pt x="313" y="290"/>
                  </a:cubicBezTo>
                  <a:cubicBezTo>
                    <a:pt x="314" y="306"/>
                    <a:pt x="321" y="345"/>
                    <a:pt x="327" y="366"/>
                  </a:cubicBezTo>
                  <a:cubicBezTo>
                    <a:pt x="333" y="388"/>
                    <a:pt x="336" y="413"/>
                    <a:pt x="341" y="430"/>
                  </a:cubicBezTo>
                  <a:cubicBezTo>
                    <a:pt x="347" y="448"/>
                    <a:pt x="357" y="472"/>
                    <a:pt x="358" y="478"/>
                  </a:cubicBezTo>
                  <a:cubicBezTo>
                    <a:pt x="360" y="485"/>
                    <a:pt x="366" y="510"/>
                    <a:pt x="369" y="520"/>
                  </a:cubicBezTo>
                  <a:cubicBezTo>
                    <a:pt x="371" y="530"/>
                    <a:pt x="374" y="535"/>
                    <a:pt x="374" y="542"/>
                  </a:cubicBezTo>
                  <a:cubicBezTo>
                    <a:pt x="375" y="548"/>
                    <a:pt x="373" y="553"/>
                    <a:pt x="373" y="553"/>
                  </a:cubicBezTo>
                  <a:close/>
                  <a:moveTo>
                    <a:pt x="403" y="630"/>
                  </a:moveTo>
                  <a:cubicBezTo>
                    <a:pt x="450" y="686"/>
                    <a:pt x="450" y="686"/>
                    <a:pt x="450" y="686"/>
                  </a:cubicBezTo>
                  <a:cubicBezTo>
                    <a:pt x="453" y="681"/>
                    <a:pt x="453" y="681"/>
                    <a:pt x="453" y="681"/>
                  </a:cubicBezTo>
                  <a:lnTo>
                    <a:pt x="403" y="630"/>
                  </a:lnTo>
                  <a:close/>
                  <a:moveTo>
                    <a:pt x="3" y="682"/>
                  </a:moveTo>
                  <a:cubicBezTo>
                    <a:pt x="3" y="682"/>
                    <a:pt x="12" y="674"/>
                    <a:pt x="15" y="670"/>
                  </a:cubicBezTo>
                  <a:cubicBezTo>
                    <a:pt x="19" y="665"/>
                    <a:pt x="28" y="650"/>
                    <a:pt x="28" y="650"/>
                  </a:cubicBezTo>
                  <a:cubicBezTo>
                    <a:pt x="0" y="676"/>
                    <a:pt x="0" y="676"/>
                    <a:pt x="0" y="676"/>
                  </a:cubicBezTo>
                  <a:lnTo>
                    <a:pt x="3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8552119" y="1811760"/>
            <a:ext cx="2782557" cy="1786378"/>
          </a:xfrm>
          <a:prstGeom prst="rect">
            <a:avLst/>
          </a:prstGeom>
          <a:solidFill>
            <a:srgbClr val="E1E9EA">
              <a:alpha val="35000"/>
            </a:srgbClr>
          </a:solidFill>
          <a:ln w="12700" cap="flat" cmpd="sng" algn="ctr">
            <a:solidFill>
              <a:srgbClr val="E1E9EA">
                <a:lumMod val="90000"/>
                <a:alpha val="8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552119" y="3924259"/>
            <a:ext cx="2782557" cy="1786378"/>
          </a:xfrm>
          <a:prstGeom prst="rect">
            <a:avLst/>
          </a:prstGeom>
          <a:solidFill>
            <a:srgbClr val="E1E9EA">
              <a:alpha val="35000"/>
            </a:srgbClr>
          </a:solidFill>
          <a:ln w="12700" cap="flat" cmpd="sng" algn="ctr">
            <a:solidFill>
              <a:srgbClr val="E1E9EA">
                <a:lumMod val="90000"/>
                <a:alpha val="8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1010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457719" y="2631141"/>
            <a:ext cx="971356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010101"/>
                </a:solidFill>
                <a:latin typeface="Calibri" pitchFamily="34" charset="0"/>
                <a:cs typeface="Calibri" pitchFamily="34" charset="0"/>
              </a:rPr>
              <a:t>Efficiency</a:t>
            </a:r>
            <a:endParaRPr lang="en-US" dirty="0">
              <a:solidFill>
                <a:srgbClr val="01010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654361" y="2937237"/>
            <a:ext cx="2578072" cy="4985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rgbClr val="010101"/>
                </a:solidFill>
                <a:latin typeface="Calibri" pitchFamily="34" charset="0"/>
                <a:cs typeface="Calibri" pitchFamily="34" charset="0"/>
              </a:rPr>
              <a:t>There are variations passages slightly available.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9363750" y="1912321"/>
            <a:ext cx="1159292" cy="76944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400" kern="0" dirty="0">
                <a:solidFill>
                  <a:srgbClr val="010101"/>
                </a:solidFill>
                <a:latin typeface="Calibri" pitchFamily="34" charset="0"/>
                <a:ea typeface="Open Sans Semibold" panose="020B0706030804020204" pitchFamily="34" charset="0"/>
                <a:cs typeface="Calibri" pitchFamily="34" charset="0"/>
              </a:rPr>
              <a:t>76%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9307647" y="4700578"/>
            <a:ext cx="1271502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010101"/>
                </a:solidFill>
                <a:latin typeface="Calibri" pitchFamily="34" charset="0"/>
                <a:cs typeface="Calibri" pitchFamily="34" charset="0"/>
              </a:rPr>
              <a:t>Contribution</a:t>
            </a:r>
            <a:endParaRPr lang="en-US" dirty="0">
              <a:solidFill>
                <a:srgbClr val="01010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654361" y="5006673"/>
            <a:ext cx="2578072" cy="4985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rgbClr val="010101"/>
                </a:solidFill>
                <a:latin typeface="Calibri" pitchFamily="34" charset="0"/>
                <a:cs typeface="Calibri" pitchFamily="34" charset="0"/>
              </a:rPr>
              <a:t>There are variations passages slightly available.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8938955" y="4136291"/>
            <a:ext cx="2008883" cy="523220"/>
          </a:xfrm>
          <a:prstGeom prst="rect">
            <a:avLst/>
          </a:prstGeom>
        </p:spPr>
        <p:txBody>
          <a:bodyPr wrap="none" lIns="91440" tIns="45720" rIns="91440" bIns="45720" anchor="b">
            <a:spAutoFit/>
          </a:bodyPr>
          <a:lstStyle/>
          <a:p>
            <a:pPr lvl="0" algn="ctr">
              <a:defRPr/>
            </a:pPr>
            <a:r>
              <a:rPr lang="en-US" sz="2800" kern="0" dirty="0">
                <a:solidFill>
                  <a:srgbClr val="010101"/>
                </a:solidFill>
                <a:latin typeface="Calibri" pitchFamily="34" charset="0"/>
                <a:ea typeface="Open Sans Semibold" panose="020B0706030804020204" pitchFamily="34" charset="0"/>
                <a:cs typeface="Calibri" pitchFamily="34" charset="0"/>
              </a:rPr>
              <a:t>$72,512,745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4405548" y="2566253"/>
            <a:ext cx="3529382" cy="7017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010101"/>
                </a:solidFill>
                <a:latin typeface="Calibri" pitchFamily="34" charset="0"/>
                <a:cs typeface="Calibri" pitchFamily="34" charset="0"/>
              </a:rPr>
              <a:t>Trendy will show you The easiest and fastest way </a:t>
            </a:r>
            <a:r>
              <a:rPr lang="en-US" sz="1200" dirty="0" smtClean="0">
                <a:solidFill>
                  <a:srgbClr val="010101"/>
                </a:solidFill>
                <a:latin typeface="Calibri" pitchFamily="34" charset="0"/>
                <a:cs typeface="Calibri" pitchFamily="34" charset="0"/>
              </a:rPr>
              <a:t>trendy </a:t>
            </a:r>
            <a:r>
              <a:rPr lang="en-US" sz="1200" dirty="0">
                <a:solidFill>
                  <a:srgbClr val="010101"/>
                </a:solidFill>
                <a:latin typeface="Calibri" pitchFamily="34" charset="0"/>
                <a:cs typeface="Calibri" pitchFamily="34" charset="0"/>
              </a:rPr>
              <a:t>to guide the best route. real-time help from you're on foot public </a:t>
            </a:r>
            <a:r>
              <a:rPr lang="en-US" sz="1200" dirty="0" smtClean="0">
                <a:solidFill>
                  <a:srgbClr val="010101"/>
                </a:solidFill>
                <a:latin typeface="Calibri" pitchFamily="34" charset="0"/>
                <a:cs typeface="Calibri" pitchFamily="34" charset="0"/>
              </a:rPr>
              <a:t>transport use .</a:t>
            </a:r>
            <a:endParaRPr lang="en-US" sz="1200" dirty="0">
              <a:solidFill>
                <a:srgbClr val="01010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405547" y="2072467"/>
            <a:ext cx="219964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b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+mj-lt"/>
                <a:cs typeface="Poppins SemiBold" panose="02000000000000000000" pitchFamily="2" charset="0"/>
              </a:defRPr>
            </a:lvl1pPr>
          </a:lstStyle>
          <a:p>
            <a:r>
              <a:rPr lang="en-US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Experience Sample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405547" y="3512631"/>
            <a:ext cx="2061142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b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+mj-lt"/>
                <a:cs typeface="Poppins SemiBold" panose="02000000000000000000" pitchFamily="2" charset="0"/>
              </a:defRPr>
            </a:lvl1pPr>
          </a:lstStyle>
          <a:p>
            <a:r>
              <a:rPr lang="en-US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Personal Analyze: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483925" y="4136029"/>
            <a:ext cx="3157847" cy="263114"/>
          </a:xfrm>
          <a:prstGeom prst="roundRect">
            <a:avLst>
              <a:gd name="adj" fmla="val 50000"/>
            </a:avLst>
          </a:prstGeom>
          <a:solidFill>
            <a:srgbClr val="EC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Calibri" pitchFamily="34" charset="0"/>
              <a:ea typeface="Open Sans Semibold" panose="020B0706030804020204" pitchFamily="34" charset="0"/>
              <a:cs typeface="Calibri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4483926" y="4136029"/>
            <a:ext cx="2347677" cy="26311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ea typeface="Open Sans Semibold" panose="020B0706030804020204" pitchFamily="34" charset="0"/>
                <a:cs typeface="Calibri" pitchFamily="34" charset="0"/>
              </a:rPr>
              <a:t>89%</a:t>
            </a:r>
            <a:endParaRPr lang="en-US" sz="1100" dirty="0">
              <a:solidFill>
                <a:schemeClr val="bg1"/>
              </a:solidFill>
              <a:latin typeface="Calibri" pitchFamily="34" charset="0"/>
              <a:ea typeface="Open Sans Semibold" panose="020B0706030804020204" pitchFamily="34" charset="0"/>
              <a:cs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518552" y="4136781"/>
            <a:ext cx="731290" cy="261610"/>
          </a:xfrm>
          <a:prstGeom prst="rect">
            <a:avLst/>
          </a:prstGeom>
        </p:spPr>
        <p:txBody>
          <a:bodyPr wrap="none" lIns="91440" tIns="45720" rIns="91440" bIns="4572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Open Sans Semibold" panose="020B0706030804020204" pitchFamily="34" charset="0"/>
                <a:cs typeface="Calibri" pitchFamily="34" charset="0"/>
              </a:rPr>
              <a:t>Efficiency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483925" y="4570214"/>
            <a:ext cx="3157847" cy="263114"/>
          </a:xfrm>
          <a:prstGeom prst="roundRect">
            <a:avLst>
              <a:gd name="adj" fmla="val 50000"/>
            </a:avLst>
          </a:prstGeom>
          <a:solidFill>
            <a:srgbClr val="EC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Calibri" pitchFamily="34" charset="0"/>
              <a:ea typeface="Open Sans Semibold" panose="020B0706030804020204" pitchFamily="34" charset="0"/>
              <a:cs typeface="Calibri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4483926" y="4570214"/>
            <a:ext cx="1864623" cy="2631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ea typeface="Open Sans Semibold" panose="020B0706030804020204" pitchFamily="34" charset="0"/>
                <a:cs typeface="Calibri" pitchFamily="34" charset="0"/>
              </a:rPr>
              <a:t>84%</a:t>
            </a:r>
            <a:endParaRPr lang="en-US" sz="1100" dirty="0">
              <a:solidFill>
                <a:schemeClr val="bg1"/>
              </a:solidFill>
              <a:latin typeface="Calibri" pitchFamily="34" charset="0"/>
              <a:ea typeface="Open Sans Semibold" panose="020B0706030804020204" pitchFamily="34" charset="0"/>
              <a:cs typeface="Calibri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518552" y="4570966"/>
            <a:ext cx="792205" cy="261610"/>
          </a:xfrm>
          <a:prstGeom prst="rect">
            <a:avLst/>
          </a:prstGeom>
        </p:spPr>
        <p:txBody>
          <a:bodyPr wrap="none" lIns="91440" tIns="45720" rIns="91440" bIns="4572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Open Sans Semibold" panose="020B0706030804020204" pitchFamily="34" charset="0"/>
                <a:cs typeface="Calibri" pitchFamily="34" charset="0"/>
              </a:rPr>
              <a:t>Teamwork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483925" y="5004399"/>
            <a:ext cx="3157847" cy="263114"/>
          </a:xfrm>
          <a:prstGeom prst="roundRect">
            <a:avLst>
              <a:gd name="adj" fmla="val 50000"/>
            </a:avLst>
          </a:prstGeom>
          <a:solidFill>
            <a:srgbClr val="EC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Calibri" pitchFamily="34" charset="0"/>
              <a:ea typeface="Open Sans Semibold" panose="020B0706030804020204" pitchFamily="34" charset="0"/>
              <a:cs typeface="Calibri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4483924" y="5004399"/>
            <a:ext cx="2928703" cy="2631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ea typeface="Open Sans Semibold" panose="020B0706030804020204" pitchFamily="34" charset="0"/>
                <a:cs typeface="Calibri" pitchFamily="34" charset="0"/>
              </a:rPr>
              <a:t>94%</a:t>
            </a:r>
            <a:endParaRPr lang="en-US" sz="1100" dirty="0">
              <a:solidFill>
                <a:schemeClr val="bg1"/>
              </a:solidFill>
              <a:latin typeface="Calibri" pitchFamily="34" charset="0"/>
              <a:ea typeface="Open Sans Semibold" panose="020B0706030804020204" pitchFamily="34" charset="0"/>
              <a:cs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518552" y="5005151"/>
            <a:ext cx="1039067" cy="261610"/>
          </a:xfrm>
          <a:prstGeom prst="rect">
            <a:avLst/>
          </a:prstGeom>
        </p:spPr>
        <p:txBody>
          <a:bodyPr wrap="none" lIns="91440" tIns="45720" rIns="91440" bIns="45720" anchor="ctr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Open Sans Semibold" panose="020B0706030804020204" pitchFamily="34" charset="0"/>
                <a:cs typeface="Calibri" pitchFamily="34" charset="0"/>
              </a:rPr>
              <a:t>Working Times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483925" y="5438584"/>
            <a:ext cx="3157847" cy="263114"/>
          </a:xfrm>
          <a:prstGeom prst="roundRect">
            <a:avLst>
              <a:gd name="adj" fmla="val 50000"/>
            </a:avLst>
          </a:prstGeom>
          <a:solidFill>
            <a:srgbClr val="EC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Calibri" pitchFamily="34" charset="0"/>
              <a:ea typeface="Open Sans Semibold" panose="020B0706030804020204" pitchFamily="34" charset="0"/>
              <a:cs typeface="Calibri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483926" y="5438584"/>
            <a:ext cx="2595327" cy="26311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ea typeface="Open Sans Semibold" panose="020B0706030804020204" pitchFamily="34" charset="0"/>
                <a:cs typeface="Calibri" pitchFamily="34" charset="0"/>
              </a:rPr>
              <a:t>99%</a:t>
            </a:r>
            <a:endParaRPr lang="en-US" sz="1100" dirty="0">
              <a:solidFill>
                <a:schemeClr val="bg1"/>
              </a:solidFill>
              <a:latin typeface="Calibri" pitchFamily="34" charset="0"/>
              <a:ea typeface="Open Sans Semibold" panose="020B0706030804020204" pitchFamily="34" charset="0"/>
              <a:cs typeface="Calibri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518552" y="5439336"/>
            <a:ext cx="848309" cy="261610"/>
          </a:xfrm>
          <a:prstGeom prst="rect">
            <a:avLst/>
          </a:prstGeom>
        </p:spPr>
        <p:txBody>
          <a:bodyPr wrap="none" lIns="91440" tIns="45720" rIns="91440" bIns="45720" anchor="ctr">
            <a:spAutoFit/>
          </a:bodyPr>
          <a:lstStyle/>
          <a:p>
            <a:pPr lvl="0"/>
            <a:r>
              <a:rPr lang="en-US" sz="1100" dirty="0">
                <a:solidFill>
                  <a:schemeClr val="bg1"/>
                </a:solidFill>
                <a:latin typeface="Calibri" pitchFamily="34" charset="0"/>
                <a:ea typeface="Open Sans Semibold" panose="020B0706030804020204" pitchFamily="34" charset="0"/>
                <a:cs typeface="Calibri" pitchFamily="34" charset="0"/>
              </a:rPr>
              <a:t>Perspective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36072" y="219574"/>
            <a:ext cx="9795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/>
                </a:solidFill>
                <a:latin typeface="Roboto Bk" pitchFamily="2" charset="0"/>
                <a:ea typeface="Roboto Bk" pitchFamily="2" charset="0"/>
              </a:rPr>
              <a:t>HEADING</a:t>
            </a:r>
            <a:endParaRPr lang="en-US" sz="4000" b="1" dirty="0">
              <a:solidFill>
                <a:schemeClr val="accent3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5017" y="817565"/>
            <a:ext cx="1076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>
                    <a:lumMod val="50000"/>
                  </a:schemeClr>
                </a:solidFill>
                <a:latin typeface="Roboto Lt" pitchFamily="2" charset="0"/>
                <a:ea typeface="Roboto Lt" pitchFamily="2" charset="0"/>
              </a:defRPr>
            </a:lvl1pPr>
          </a:lstStyle>
          <a:p>
            <a:pPr algn="ctr"/>
            <a:r>
              <a:rPr lang="en-US" sz="1800" dirty="0" smtClean="0">
                <a:solidFill>
                  <a:schemeClr val="accent1"/>
                </a:solidFill>
                <a:latin typeface="Calibri" pitchFamily="34" charset="0"/>
              </a:rPr>
              <a:t>Edit this text</a:t>
            </a:r>
            <a:endParaRPr lang="en-US" sz="1800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721" y="6785328"/>
            <a:ext cx="12192001" cy="94443"/>
            <a:chOff x="-2" y="6777625"/>
            <a:chExt cx="12192001" cy="94443"/>
          </a:xfrm>
        </p:grpSpPr>
        <p:sp>
          <p:nvSpPr>
            <p:cNvPr id="4" name="Rectangle 3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  <p:sp>
        <p:nvSpPr>
          <p:cNvPr id="23" name="Slide Number Placeholder 10"/>
          <p:cNvSpPr txBox="1">
            <a:spLocks/>
          </p:cNvSpPr>
          <p:nvPr/>
        </p:nvSpPr>
        <p:spPr>
          <a:xfrm>
            <a:off x="11568017" y="269024"/>
            <a:ext cx="353943" cy="261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174DE4-D6E9-4419-BBC5-6C621C4D6CB0}" type="slidenum">
              <a:rPr lang="en-US" sz="1050" smtClean="0">
                <a:solidFill>
                  <a:schemeClr val="bg1"/>
                </a:solidFill>
                <a:latin typeface="Calibri" pitchFamily="34" charset="0"/>
              </a:rPr>
              <a:pPr algn="ctr"/>
              <a:t>8</a:t>
            </a:fld>
            <a:endParaRPr lang="en-US" sz="105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8082" y="418952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Calibri" pitchFamily="34" charset="0"/>
                <a:ea typeface="Roboto Th" pitchFamily="2" charset="0"/>
              </a:rPr>
              <a:t>Thank You</a:t>
            </a:r>
            <a:endParaRPr lang="en-US" sz="3600" b="1" dirty="0">
              <a:solidFill>
                <a:schemeClr val="accent1"/>
              </a:solidFill>
              <a:latin typeface="Calibri" pitchFamily="34" charset="0"/>
              <a:ea typeface="Roboto Th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79961" y="2058735"/>
            <a:ext cx="2009840" cy="2008285"/>
            <a:chOff x="5461822" y="1856570"/>
            <a:chExt cx="2009840" cy="2008285"/>
          </a:xfrm>
          <a:solidFill>
            <a:schemeClr val="accent2"/>
          </a:solidFill>
          <a:effectLst/>
        </p:grpSpPr>
        <p:sp>
          <p:nvSpPr>
            <p:cNvPr id="24" name="Freeform 23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F6241"/>
                </a:solidFill>
                <a:latin typeface="Calibri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F6241"/>
                </a:solidFill>
                <a:latin typeface="Calibri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F6241"/>
                </a:solidFill>
                <a:latin typeface="Calibri" pitchFamily="34" charset="0"/>
              </a:endParaRPr>
            </a:p>
          </p:txBody>
        </p:sp>
      </p:grpSp>
      <p:sp>
        <p:nvSpPr>
          <p:cNvPr id="27" name="Freeform 43"/>
          <p:cNvSpPr>
            <a:spLocks noEditPoints="1"/>
          </p:cNvSpPr>
          <p:nvPr/>
        </p:nvSpPr>
        <p:spPr bwMode="auto">
          <a:xfrm>
            <a:off x="5827571" y="2790856"/>
            <a:ext cx="514616" cy="493370"/>
          </a:xfrm>
          <a:custGeom>
            <a:avLst/>
            <a:gdLst>
              <a:gd name="T0" fmla="*/ 190 w 208"/>
              <a:gd name="T1" fmla="*/ 79 h 199"/>
              <a:gd name="T2" fmla="*/ 163 w 208"/>
              <a:gd name="T3" fmla="*/ 79 h 199"/>
              <a:gd name="T4" fmla="*/ 137 w 208"/>
              <a:gd name="T5" fmla="*/ 29 h 199"/>
              <a:gd name="T6" fmla="*/ 99 w 208"/>
              <a:gd name="T7" fmla="*/ 13 h 199"/>
              <a:gd name="T8" fmla="*/ 41 w 208"/>
              <a:gd name="T9" fmla="*/ 87 h 199"/>
              <a:gd name="T10" fmla="*/ 0 w 208"/>
              <a:gd name="T11" fmla="*/ 87 h 199"/>
              <a:gd name="T12" fmla="*/ 44 w 208"/>
              <a:gd name="T13" fmla="*/ 180 h 199"/>
              <a:gd name="T14" fmla="*/ 98 w 208"/>
              <a:gd name="T15" fmla="*/ 199 h 199"/>
              <a:gd name="T16" fmla="*/ 161 w 208"/>
              <a:gd name="T17" fmla="*/ 199 h 199"/>
              <a:gd name="T18" fmla="*/ 176 w 208"/>
              <a:gd name="T19" fmla="*/ 171 h 199"/>
              <a:gd name="T20" fmla="*/ 185 w 208"/>
              <a:gd name="T21" fmla="*/ 143 h 199"/>
              <a:gd name="T22" fmla="*/ 194 w 208"/>
              <a:gd name="T23" fmla="*/ 114 h 199"/>
              <a:gd name="T24" fmla="*/ 190 w 208"/>
              <a:gd name="T25" fmla="*/ 107 h 199"/>
              <a:gd name="T26" fmla="*/ 176 w 208"/>
              <a:gd name="T27" fmla="*/ 107 h 199"/>
              <a:gd name="T28" fmla="*/ 180 w 208"/>
              <a:gd name="T29" fmla="*/ 115 h 199"/>
              <a:gd name="T30" fmla="*/ 180 w 208"/>
              <a:gd name="T31" fmla="*/ 135 h 199"/>
              <a:gd name="T32" fmla="*/ 168 w 208"/>
              <a:gd name="T33" fmla="*/ 135 h 199"/>
              <a:gd name="T34" fmla="*/ 171 w 208"/>
              <a:gd name="T35" fmla="*/ 143 h 199"/>
              <a:gd name="T36" fmla="*/ 171 w 208"/>
              <a:gd name="T37" fmla="*/ 163 h 199"/>
              <a:gd name="T38" fmla="*/ 160 w 208"/>
              <a:gd name="T39" fmla="*/ 163 h 199"/>
              <a:gd name="T40" fmla="*/ 161 w 208"/>
              <a:gd name="T41" fmla="*/ 171 h 199"/>
              <a:gd name="T42" fmla="*/ 161 w 208"/>
              <a:gd name="T43" fmla="*/ 191 h 199"/>
              <a:gd name="T44" fmla="*/ 151 w 208"/>
              <a:gd name="T45" fmla="*/ 191 h 199"/>
              <a:gd name="T46" fmla="*/ 66 w 208"/>
              <a:gd name="T47" fmla="*/ 180 h 199"/>
              <a:gd name="T48" fmla="*/ 8 w 208"/>
              <a:gd name="T49" fmla="*/ 172 h 199"/>
              <a:gd name="T50" fmla="*/ 41 w 208"/>
              <a:gd name="T51" fmla="*/ 95 h 199"/>
              <a:gd name="T52" fmla="*/ 107 w 208"/>
              <a:gd name="T53" fmla="*/ 13 h 199"/>
              <a:gd name="T54" fmla="*/ 129 w 208"/>
              <a:gd name="T55" fmla="*/ 29 h 199"/>
              <a:gd name="T56" fmla="*/ 112 w 208"/>
              <a:gd name="T57" fmla="*/ 87 h 199"/>
              <a:gd name="T58" fmla="*/ 155 w 208"/>
              <a:gd name="T59" fmla="*/ 87 h 199"/>
              <a:gd name="T60" fmla="*/ 161 w 208"/>
              <a:gd name="T61" fmla="*/ 87 h 199"/>
              <a:gd name="T62" fmla="*/ 200 w 208"/>
              <a:gd name="T63" fmla="*/ 9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8" h="199">
                <a:moveTo>
                  <a:pt x="208" y="97"/>
                </a:moveTo>
                <a:cubicBezTo>
                  <a:pt x="208" y="87"/>
                  <a:pt x="200" y="79"/>
                  <a:pt x="190" y="79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9" y="70"/>
                  <a:pt x="137" y="49"/>
                  <a:pt x="137" y="29"/>
                </a:cubicBezTo>
                <a:cubicBezTo>
                  <a:pt x="137" y="5"/>
                  <a:pt x="125" y="0"/>
                  <a:pt x="115" y="0"/>
                </a:cubicBezTo>
                <a:cubicBezTo>
                  <a:pt x="108" y="0"/>
                  <a:pt x="99" y="4"/>
                  <a:pt x="99" y="13"/>
                </a:cubicBezTo>
                <a:cubicBezTo>
                  <a:pt x="99" y="17"/>
                  <a:pt x="99" y="49"/>
                  <a:pt x="79" y="65"/>
                </a:cubicBezTo>
                <a:cubicBezTo>
                  <a:pt x="58" y="82"/>
                  <a:pt x="52" y="87"/>
                  <a:pt x="41" y="87"/>
                </a:cubicBezTo>
                <a:cubicBezTo>
                  <a:pt x="28" y="87"/>
                  <a:pt x="4" y="87"/>
                  <a:pt x="4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80"/>
                  <a:pt x="0" y="180"/>
                  <a:pt x="0" y="180"/>
                </a:cubicBezTo>
                <a:cubicBezTo>
                  <a:pt x="44" y="180"/>
                  <a:pt x="44" y="180"/>
                  <a:pt x="44" y="180"/>
                </a:cubicBezTo>
                <a:cubicBezTo>
                  <a:pt x="47" y="180"/>
                  <a:pt x="55" y="184"/>
                  <a:pt x="63" y="188"/>
                </a:cubicBezTo>
                <a:cubicBezTo>
                  <a:pt x="75" y="193"/>
                  <a:pt x="89" y="199"/>
                  <a:pt x="98" y="199"/>
                </a:cubicBezTo>
                <a:cubicBezTo>
                  <a:pt x="161" y="199"/>
                  <a:pt x="161" y="199"/>
                  <a:pt x="161" y="199"/>
                </a:cubicBezTo>
                <a:cubicBezTo>
                  <a:pt x="161" y="199"/>
                  <a:pt x="161" y="199"/>
                  <a:pt x="161" y="199"/>
                </a:cubicBezTo>
                <a:cubicBezTo>
                  <a:pt x="172" y="199"/>
                  <a:pt x="180" y="191"/>
                  <a:pt x="180" y="181"/>
                </a:cubicBezTo>
                <a:cubicBezTo>
                  <a:pt x="180" y="177"/>
                  <a:pt x="178" y="174"/>
                  <a:pt x="176" y="171"/>
                </a:cubicBezTo>
                <a:cubicBezTo>
                  <a:pt x="184" y="168"/>
                  <a:pt x="189" y="162"/>
                  <a:pt x="189" y="153"/>
                </a:cubicBezTo>
                <a:cubicBezTo>
                  <a:pt x="189" y="149"/>
                  <a:pt x="188" y="146"/>
                  <a:pt x="185" y="143"/>
                </a:cubicBezTo>
                <a:cubicBezTo>
                  <a:pt x="193" y="140"/>
                  <a:pt x="198" y="133"/>
                  <a:pt x="198" y="125"/>
                </a:cubicBezTo>
                <a:cubicBezTo>
                  <a:pt x="198" y="121"/>
                  <a:pt x="197" y="117"/>
                  <a:pt x="194" y="114"/>
                </a:cubicBezTo>
                <a:cubicBezTo>
                  <a:pt x="202" y="112"/>
                  <a:pt x="208" y="105"/>
                  <a:pt x="208" y="97"/>
                </a:cubicBezTo>
                <a:close/>
                <a:moveTo>
                  <a:pt x="190" y="107"/>
                </a:moveTo>
                <a:cubicBezTo>
                  <a:pt x="180" y="107"/>
                  <a:pt x="180" y="107"/>
                  <a:pt x="180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80" y="115"/>
                  <a:pt x="180" y="115"/>
                  <a:pt x="180" y="115"/>
                </a:cubicBezTo>
                <a:cubicBezTo>
                  <a:pt x="185" y="115"/>
                  <a:pt x="190" y="119"/>
                  <a:pt x="190" y="125"/>
                </a:cubicBezTo>
                <a:cubicBezTo>
                  <a:pt x="190" y="131"/>
                  <a:pt x="185" y="135"/>
                  <a:pt x="180" y="135"/>
                </a:cubicBezTo>
                <a:cubicBezTo>
                  <a:pt x="171" y="135"/>
                  <a:pt x="171" y="135"/>
                  <a:pt x="171" y="135"/>
                </a:cubicBezTo>
                <a:cubicBezTo>
                  <a:pt x="168" y="135"/>
                  <a:pt x="168" y="135"/>
                  <a:pt x="168" y="135"/>
                </a:cubicBezTo>
                <a:cubicBezTo>
                  <a:pt x="168" y="143"/>
                  <a:pt x="168" y="143"/>
                  <a:pt x="168" y="143"/>
                </a:cubicBezTo>
                <a:cubicBezTo>
                  <a:pt x="171" y="143"/>
                  <a:pt x="171" y="143"/>
                  <a:pt x="171" y="143"/>
                </a:cubicBezTo>
                <a:cubicBezTo>
                  <a:pt x="177" y="143"/>
                  <a:pt x="181" y="148"/>
                  <a:pt x="181" y="153"/>
                </a:cubicBezTo>
                <a:cubicBezTo>
                  <a:pt x="181" y="159"/>
                  <a:pt x="177" y="163"/>
                  <a:pt x="171" y="163"/>
                </a:cubicBezTo>
                <a:cubicBezTo>
                  <a:pt x="161" y="163"/>
                  <a:pt x="161" y="163"/>
                  <a:pt x="161" y="163"/>
                </a:cubicBezTo>
                <a:cubicBezTo>
                  <a:pt x="160" y="163"/>
                  <a:pt x="160" y="163"/>
                  <a:pt x="160" y="163"/>
                </a:cubicBezTo>
                <a:cubicBezTo>
                  <a:pt x="160" y="171"/>
                  <a:pt x="160" y="171"/>
                  <a:pt x="160" y="171"/>
                </a:cubicBezTo>
                <a:cubicBezTo>
                  <a:pt x="161" y="171"/>
                  <a:pt x="161" y="171"/>
                  <a:pt x="161" y="171"/>
                </a:cubicBezTo>
                <a:cubicBezTo>
                  <a:pt x="167" y="171"/>
                  <a:pt x="172" y="176"/>
                  <a:pt x="172" y="181"/>
                </a:cubicBezTo>
                <a:cubicBezTo>
                  <a:pt x="172" y="187"/>
                  <a:pt x="167" y="191"/>
                  <a:pt x="161" y="191"/>
                </a:cubicBezTo>
                <a:cubicBezTo>
                  <a:pt x="151" y="191"/>
                  <a:pt x="151" y="191"/>
                  <a:pt x="151" y="191"/>
                </a:cubicBezTo>
                <a:cubicBezTo>
                  <a:pt x="151" y="191"/>
                  <a:pt x="151" y="191"/>
                  <a:pt x="151" y="191"/>
                </a:cubicBezTo>
                <a:cubicBezTo>
                  <a:pt x="98" y="191"/>
                  <a:pt x="98" y="191"/>
                  <a:pt x="98" y="191"/>
                </a:cubicBezTo>
                <a:cubicBezTo>
                  <a:pt x="91" y="191"/>
                  <a:pt x="77" y="185"/>
                  <a:pt x="66" y="180"/>
                </a:cubicBezTo>
                <a:cubicBezTo>
                  <a:pt x="55" y="175"/>
                  <a:pt x="48" y="172"/>
                  <a:pt x="44" y="172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95"/>
                  <a:pt x="8" y="95"/>
                  <a:pt x="8" y="95"/>
                </a:cubicBezTo>
                <a:cubicBezTo>
                  <a:pt x="15" y="95"/>
                  <a:pt x="31" y="95"/>
                  <a:pt x="41" y="95"/>
                </a:cubicBezTo>
                <a:cubicBezTo>
                  <a:pt x="56" y="95"/>
                  <a:pt x="64" y="89"/>
                  <a:pt x="84" y="71"/>
                </a:cubicBezTo>
                <a:cubicBezTo>
                  <a:pt x="106" y="53"/>
                  <a:pt x="107" y="19"/>
                  <a:pt x="107" y="13"/>
                </a:cubicBezTo>
                <a:cubicBezTo>
                  <a:pt x="107" y="10"/>
                  <a:pt x="112" y="8"/>
                  <a:pt x="115" y="8"/>
                </a:cubicBezTo>
                <a:cubicBezTo>
                  <a:pt x="119" y="8"/>
                  <a:pt x="129" y="8"/>
                  <a:pt x="129" y="29"/>
                </a:cubicBezTo>
                <a:cubicBezTo>
                  <a:pt x="129" y="55"/>
                  <a:pt x="115" y="81"/>
                  <a:pt x="115" y="82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55" y="87"/>
                  <a:pt x="155" y="87"/>
                  <a:pt x="155" y="87"/>
                </a:cubicBezTo>
                <a:cubicBezTo>
                  <a:pt x="161" y="87"/>
                  <a:pt x="161" y="87"/>
                  <a:pt x="161" y="87"/>
                </a:cubicBezTo>
                <a:cubicBezTo>
                  <a:pt x="161" y="87"/>
                  <a:pt x="161" y="87"/>
                  <a:pt x="161" y="87"/>
                </a:cubicBezTo>
                <a:cubicBezTo>
                  <a:pt x="190" y="87"/>
                  <a:pt x="190" y="87"/>
                  <a:pt x="190" y="87"/>
                </a:cubicBezTo>
                <a:cubicBezTo>
                  <a:pt x="196" y="87"/>
                  <a:pt x="200" y="91"/>
                  <a:pt x="200" y="97"/>
                </a:cubicBezTo>
                <a:cubicBezTo>
                  <a:pt x="200" y="102"/>
                  <a:pt x="196" y="107"/>
                  <a:pt x="190" y="107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8814" y="1646239"/>
            <a:ext cx="477839" cy="485775"/>
            <a:chOff x="658813" y="1646238"/>
            <a:chExt cx="477838" cy="485775"/>
          </a:xfrm>
          <a:solidFill>
            <a:schemeClr val="accent1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658813" y="1646238"/>
              <a:ext cx="392113" cy="396875"/>
            </a:xfrm>
            <a:custGeom>
              <a:avLst/>
              <a:gdLst>
                <a:gd name="T0" fmla="*/ 52 w 104"/>
                <a:gd name="T1" fmla="*/ 104 h 104"/>
                <a:gd name="T2" fmla="*/ 0 w 104"/>
                <a:gd name="T3" fmla="*/ 52 h 104"/>
                <a:gd name="T4" fmla="*/ 52 w 104"/>
                <a:gd name="T5" fmla="*/ 0 h 104"/>
                <a:gd name="T6" fmla="*/ 104 w 104"/>
                <a:gd name="T7" fmla="*/ 52 h 104"/>
                <a:gd name="T8" fmla="*/ 52 w 104"/>
                <a:gd name="T9" fmla="*/ 104 h 104"/>
                <a:gd name="T10" fmla="*/ 52 w 104"/>
                <a:gd name="T11" fmla="*/ 8 h 104"/>
                <a:gd name="T12" fmla="*/ 8 w 104"/>
                <a:gd name="T13" fmla="*/ 52 h 104"/>
                <a:gd name="T14" fmla="*/ 52 w 104"/>
                <a:gd name="T15" fmla="*/ 96 h 104"/>
                <a:gd name="T16" fmla="*/ 96 w 104"/>
                <a:gd name="T17" fmla="*/ 52 h 104"/>
                <a:gd name="T18" fmla="*/ 52 w 104"/>
                <a:gd name="T19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lose/>
                  <a:moveTo>
                    <a:pt x="52" y="8"/>
                  </a:moveTo>
                  <a:cubicBezTo>
                    <a:pt x="28" y="8"/>
                    <a:pt x="8" y="28"/>
                    <a:pt x="8" y="52"/>
                  </a:cubicBezTo>
                  <a:cubicBezTo>
                    <a:pt x="8" y="76"/>
                    <a:pt x="28" y="96"/>
                    <a:pt x="52" y="96"/>
                  </a:cubicBezTo>
                  <a:cubicBezTo>
                    <a:pt x="76" y="96"/>
                    <a:pt x="96" y="76"/>
                    <a:pt x="96" y="52"/>
                  </a:cubicBezTo>
                  <a:cubicBezTo>
                    <a:pt x="96" y="28"/>
                    <a:pt x="76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979488" y="1970088"/>
              <a:ext cx="157163" cy="161925"/>
            </a:xfrm>
            <a:custGeom>
              <a:avLst/>
              <a:gdLst>
                <a:gd name="T0" fmla="*/ 85 w 99"/>
                <a:gd name="T1" fmla="*/ 102 h 102"/>
                <a:gd name="T2" fmla="*/ 0 w 99"/>
                <a:gd name="T3" fmla="*/ 15 h 102"/>
                <a:gd name="T4" fmla="*/ 14 w 99"/>
                <a:gd name="T5" fmla="*/ 0 h 102"/>
                <a:gd name="T6" fmla="*/ 99 w 99"/>
                <a:gd name="T7" fmla="*/ 87 h 102"/>
                <a:gd name="T8" fmla="*/ 85 w 99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02">
                  <a:moveTo>
                    <a:pt x="85" y="102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99" y="87"/>
                  </a:lnTo>
                  <a:lnTo>
                    <a:pt x="85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61846" y="1676401"/>
            <a:ext cx="511175" cy="396875"/>
            <a:chOff x="1381126" y="1676401"/>
            <a:chExt cx="511175" cy="396875"/>
          </a:xfrm>
          <a:solidFill>
            <a:schemeClr val="accent1"/>
          </a:solidFill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384301" y="1711326"/>
              <a:ext cx="503238" cy="323850"/>
            </a:xfrm>
            <a:custGeom>
              <a:avLst/>
              <a:gdLst>
                <a:gd name="T0" fmla="*/ 134 w 134"/>
                <a:gd name="T1" fmla="*/ 6 h 85"/>
                <a:gd name="T2" fmla="*/ 128 w 134"/>
                <a:gd name="T3" fmla="*/ 0 h 85"/>
                <a:gd name="T4" fmla="*/ 79 w 134"/>
                <a:gd name="T5" fmla="*/ 50 h 85"/>
                <a:gd name="T6" fmla="*/ 55 w 134"/>
                <a:gd name="T7" fmla="*/ 50 h 85"/>
                <a:gd name="T8" fmla="*/ 6 w 134"/>
                <a:gd name="T9" fmla="*/ 0 h 85"/>
                <a:gd name="T10" fmla="*/ 0 w 134"/>
                <a:gd name="T11" fmla="*/ 6 h 85"/>
                <a:gd name="T12" fmla="*/ 38 w 134"/>
                <a:gd name="T13" fmla="*/ 43 h 85"/>
                <a:gd name="T14" fmla="*/ 0 w 134"/>
                <a:gd name="T15" fmla="*/ 80 h 85"/>
                <a:gd name="T16" fmla="*/ 6 w 134"/>
                <a:gd name="T17" fmla="*/ 85 h 85"/>
                <a:gd name="T18" fmla="*/ 43 w 134"/>
                <a:gd name="T19" fmla="*/ 48 h 85"/>
                <a:gd name="T20" fmla="*/ 50 w 134"/>
                <a:gd name="T21" fmla="*/ 55 h 85"/>
                <a:gd name="T22" fmla="*/ 67 w 134"/>
                <a:gd name="T23" fmla="*/ 62 h 85"/>
                <a:gd name="T24" fmla="*/ 84 w 134"/>
                <a:gd name="T25" fmla="*/ 55 h 85"/>
                <a:gd name="T26" fmla="*/ 91 w 134"/>
                <a:gd name="T27" fmla="*/ 48 h 85"/>
                <a:gd name="T28" fmla="*/ 128 w 134"/>
                <a:gd name="T29" fmla="*/ 85 h 85"/>
                <a:gd name="T30" fmla="*/ 134 w 134"/>
                <a:gd name="T31" fmla="*/ 80 h 85"/>
                <a:gd name="T32" fmla="*/ 96 w 134"/>
                <a:gd name="T33" fmla="*/ 43 h 85"/>
                <a:gd name="T34" fmla="*/ 134 w 134"/>
                <a:gd name="T35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85">
                  <a:moveTo>
                    <a:pt x="134" y="6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2" y="57"/>
                    <a:pt x="62" y="57"/>
                    <a:pt x="55" y="5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5" y="60"/>
                    <a:pt x="61" y="62"/>
                    <a:pt x="67" y="62"/>
                  </a:cubicBezTo>
                  <a:cubicBezTo>
                    <a:pt x="73" y="62"/>
                    <a:pt x="79" y="60"/>
                    <a:pt x="84" y="55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96" y="43"/>
                    <a:pt x="96" y="43"/>
                    <a:pt x="96" y="43"/>
                  </a:cubicBezTo>
                  <a:lnTo>
                    <a:pt x="13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381126" y="1676401"/>
              <a:ext cx="511175" cy="396875"/>
            </a:xfrm>
            <a:custGeom>
              <a:avLst/>
              <a:gdLst>
                <a:gd name="T0" fmla="*/ 124 w 136"/>
                <a:gd name="T1" fmla="*/ 104 h 104"/>
                <a:gd name="T2" fmla="*/ 12 w 136"/>
                <a:gd name="T3" fmla="*/ 104 h 104"/>
                <a:gd name="T4" fmla="*/ 0 w 136"/>
                <a:gd name="T5" fmla="*/ 92 h 104"/>
                <a:gd name="T6" fmla="*/ 0 w 136"/>
                <a:gd name="T7" fmla="*/ 12 h 104"/>
                <a:gd name="T8" fmla="*/ 12 w 136"/>
                <a:gd name="T9" fmla="*/ 0 h 104"/>
                <a:gd name="T10" fmla="*/ 124 w 136"/>
                <a:gd name="T11" fmla="*/ 0 h 104"/>
                <a:gd name="T12" fmla="*/ 136 w 136"/>
                <a:gd name="T13" fmla="*/ 12 h 104"/>
                <a:gd name="T14" fmla="*/ 136 w 136"/>
                <a:gd name="T15" fmla="*/ 92 h 104"/>
                <a:gd name="T16" fmla="*/ 124 w 136"/>
                <a:gd name="T17" fmla="*/ 104 h 104"/>
                <a:gd name="T18" fmla="*/ 12 w 136"/>
                <a:gd name="T19" fmla="*/ 8 h 104"/>
                <a:gd name="T20" fmla="*/ 8 w 136"/>
                <a:gd name="T21" fmla="*/ 12 h 104"/>
                <a:gd name="T22" fmla="*/ 8 w 136"/>
                <a:gd name="T23" fmla="*/ 92 h 104"/>
                <a:gd name="T24" fmla="*/ 12 w 136"/>
                <a:gd name="T25" fmla="*/ 96 h 104"/>
                <a:gd name="T26" fmla="*/ 124 w 136"/>
                <a:gd name="T27" fmla="*/ 96 h 104"/>
                <a:gd name="T28" fmla="*/ 128 w 136"/>
                <a:gd name="T29" fmla="*/ 92 h 104"/>
                <a:gd name="T30" fmla="*/ 128 w 136"/>
                <a:gd name="T31" fmla="*/ 12 h 104"/>
                <a:gd name="T32" fmla="*/ 124 w 136"/>
                <a:gd name="T33" fmla="*/ 8 h 104"/>
                <a:gd name="T34" fmla="*/ 12 w 136"/>
                <a:gd name="T35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04">
                  <a:moveTo>
                    <a:pt x="124" y="104"/>
                  </a:move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99"/>
                    <a:pt x="131" y="104"/>
                    <a:pt x="124" y="10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4"/>
                    <a:pt x="10" y="96"/>
                    <a:pt x="12" y="9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6" y="96"/>
                    <a:pt x="128" y="94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0"/>
                    <a:pt x="126" y="8"/>
                    <a:pt x="124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2298213" y="1573214"/>
            <a:ext cx="555625" cy="539751"/>
          </a:xfrm>
          <a:custGeom>
            <a:avLst/>
            <a:gdLst>
              <a:gd name="T0" fmla="*/ 117 w 148"/>
              <a:gd name="T1" fmla="*/ 141 h 141"/>
              <a:gd name="T2" fmla="*/ 115 w 148"/>
              <a:gd name="T3" fmla="*/ 140 h 141"/>
              <a:gd name="T4" fmla="*/ 74 w 148"/>
              <a:gd name="T5" fmla="*/ 111 h 141"/>
              <a:gd name="T6" fmla="*/ 33 w 148"/>
              <a:gd name="T7" fmla="*/ 140 h 141"/>
              <a:gd name="T8" fmla="*/ 28 w 148"/>
              <a:gd name="T9" fmla="*/ 140 h 141"/>
              <a:gd name="T10" fmla="*/ 27 w 148"/>
              <a:gd name="T11" fmla="*/ 136 h 141"/>
              <a:gd name="T12" fmla="*/ 43 w 148"/>
              <a:gd name="T13" fmla="*/ 88 h 141"/>
              <a:gd name="T14" fmla="*/ 2 w 148"/>
              <a:gd name="T15" fmla="*/ 58 h 141"/>
              <a:gd name="T16" fmla="*/ 0 w 148"/>
              <a:gd name="T17" fmla="*/ 54 h 141"/>
              <a:gd name="T18" fmla="*/ 4 w 148"/>
              <a:gd name="T19" fmla="*/ 51 h 141"/>
              <a:gd name="T20" fmla="*/ 55 w 148"/>
              <a:gd name="T21" fmla="*/ 51 h 141"/>
              <a:gd name="T22" fmla="*/ 70 w 148"/>
              <a:gd name="T23" fmla="*/ 3 h 141"/>
              <a:gd name="T24" fmla="*/ 74 w 148"/>
              <a:gd name="T25" fmla="*/ 0 h 141"/>
              <a:gd name="T26" fmla="*/ 78 w 148"/>
              <a:gd name="T27" fmla="*/ 3 h 141"/>
              <a:gd name="T28" fmla="*/ 93 w 148"/>
              <a:gd name="T29" fmla="*/ 51 h 141"/>
              <a:gd name="T30" fmla="*/ 144 w 148"/>
              <a:gd name="T31" fmla="*/ 51 h 141"/>
              <a:gd name="T32" fmla="*/ 148 w 148"/>
              <a:gd name="T33" fmla="*/ 54 h 141"/>
              <a:gd name="T34" fmla="*/ 146 w 148"/>
              <a:gd name="T35" fmla="*/ 58 h 141"/>
              <a:gd name="T36" fmla="*/ 105 w 148"/>
              <a:gd name="T37" fmla="*/ 88 h 141"/>
              <a:gd name="T38" fmla="*/ 121 w 148"/>
              <a:gd name="T39" fmla="*/ 136 h 141"/>
              <a:gd name="T40" fmla="*/ 120 w 148"/>
              <a:gd name="T41" fmla="*/ 140 h 141"/>
              <a:gd name="T42" fmla="*/ 117 w 148"/>
              <a:gd name="T43" fmla="*/ 141 h 141"/>
              <a:gd name="T44" fmla="*/ 74 w 148"/>
              <a:gd name="T45" fmla="*/ 102 h 141"/>
              <a:gd name="T46" fmla="*/ 76 w 148"/>
              <a:gd name="T47" fmla="*/ 103 h 141"/>
              <a:gd name="T48" fmla="*/ 110 w 148"/>
              <a:gd name="T49" fmla="*/ 128 h 141"/>
              <a:gd name="T50" fmla="*/ 97 w 148"/>
              <a:gd name="T51" fmla="*/ 88 h 141"/>
              <a:gd name="T52" fmla="*/ 99 w 148"/>
              <a:gd name="T53" fmla="*/ 83 h 141"/>
              <a:gd name="T54" fmla="*/ 133 w 148"/>
              <a:gd name="T55" fmla="*/ 59 h 141"/>
              <a:gd name="T56" fmla="*/ 91 w 148"/>
              <a:gd name="T57" fmla="*/ 59 h 141"/>
              <a:gd name="T58" fmla="*/ 87 w 148"/>
              <a:gd name="T59" fmla="*/ 56 h 141"/>
              <a:gd name="T60" fmla="*/ 74 w 148"/>
              <a:gd name="T61" fmla="*/ 16 h 141"/>
              <a:gd name="T62" fmla="*/ 61 w 148"/>
              <a:gd name="T63" fmla="*/ 56 h 141"/>
              <a:gd name="T64" fmla="*/ 57 w 148"/>
              <a:gd name="T65" fmla="*/ 59 h 141"/>
              <a:gd name="T66" fmla="*/ 15 w 148"/>
              <a:gd name="T67" fmla="*/ 59 h 141"/>
              <a:gd name="T68" fmla="*/ 49 w 148"/>
              <a:gd name="T69" fmla="*/ 83 h 141"/>
              <a:gd name="T70" fmla="*/ 51 w 148"/>
              <a:gd name="T71" fmla="*/ 88 h 141"/>
              <a:gd name="T72" fmla="*/ 38 w 148"/>
              <a:gd name="T73" fmla="*/ 128 h 141"/>
              <a:gd name="T74" fmla="*/ 72 w 148"/>
              <a:gd name="T75" fmla="*/ 103 h 141"/>
              <a:gd name="T76" fmla="*/ 74 w 148"/>
              <a:gd name="T77" fmla="*/ 10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8" h="141">
                <a:moveTo>
                  <a:pt x="117" y="141"/>
                </a:moveTo>
                <a:cubicBezTo>
                  <a:pt x="117" y="141"/>
                  <a:pt x="116" y="141"/>
                  <a:pt x="115" y="140"/>
                </a:cubicBezTo>
                <a:cubicBezTo>
                  <a:pt x="74" y="111"/>
                  <a:pt x="74" y="111"/>
                  <a:pt x="74" y="111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2" y="141"/>
                  <a:pt x="30" y="141"/>
                  <a:pt x="28" y="140"/>
                </a:cubicBezTo>
                <a:cubicBezTo>
                  <a:pt x="27" y="139"/>
                  <a:pt x="27" y="138"/>
                  <a:pt x="27" y="136"/>
                </a:cubicBezTo>
                <a:cubicBezTo>
                  <a:pt x="43" y="88"/>
                  <a:pt x="43" y="88"/>
                  <a:pt x="43" y="88"/>
                </a:cubicBezTo>
                <a:cubicBezTo>
                  <a:pt x="2" y="58"/>
                  <a:pt x="2" y="58"/>
                  <a:pt x="2" y="58"/>
                </a:cubicBezTo>
                <a:cubicBezTo>
                  <a:pt x="0" y="57"/>
                  <a:pt x="0" y="55"/>
                  <a:pt x="0" y="54"/>
                </a:cubicBezTo>
                <a:cubicBezTo>
                  <a:pt x="1" y="52"/>
                  <a:pt x="2" y="51"/>
                  <a:pt x="4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1"/>
                  <a:pt x="72" y="0"/>
                  <a:pt x="74" y="0"/>
                </a:cubicBezTo>
                <a:cubicBezTo>
                  <a:pt x="76" y="0"/>
                  <a:pt x="77" y="1"/>
                  <a:pt x="78" y="3"/>
                </a:cubicBezTo>
                <a:cubicBezTo>
                  <a:pt x="93" y="51"/>
                  <a:pt x="93" y="51"/>
                  <a:pt x="93" y="51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6" y="51"/>
                  <a:pt x="147" y="52"/>
                  <a:pt x="148" y="54"/>
                </a:cubicBezTo>
                <a:cubicBezTo>
                  <a:pt x="148" y="55"/>
                  <a:pt x="148" y="57"/>
                  <a:pt x="146" y="58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1" y="138"/>
                  <a:pt x="121" y="139"/>
                  <a:pt x="120" y="140"/>
                </a:cubicBezTo>
                <a:cubicBezTo>
                  <a:pt x="119" y="141"/>
                  <a:pt x="118" y="141"/>
                  <a:pt x="117" y="141"/>
                </a:cubicBezTo>
                <a:close/>
                <a:moveTo>
                  <a:pt x="74" y="102"/>
                </a:moveTo>
                <a:cubicBezTo>
                  <a:pt x="75" y="102"/>
                  <a:pt x="76" y="102"/>
                  <a:pt x="76" y="103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97" y="88"/>
                  <a:pt x="97" y="88"/>
                  <a:pt x="97" y="88"/>
                </a:cubicBezTo>
                <a:cubicBezTo>
                  <a:pt x="97" y="86"/>
                  <a:pt x="97" y="84"/>
                  <a:pt x="99" y="83"/>
                </a:cubicBezTo>
                <a:cubicBezTo>
                  <a:pt x="133" y="59"/>
                  <a:pt x="133" y="59"/>
                  <a:pt x="133" y="59"/>
                </a:cubicBezTo>
                <a:cubicBezTo>
                  <a:pt x="91" y="59"/>
                  <a:pt x="91" y="59"/>
                  <a:pt x="91" y="59"/>
                </a:cubicBezTo>
                <a:cubicBezTo>
                  <a:pt x="89" y="59"/>
                  <a:pt x="88" y="58"/>
                  <a:pt x="87" y="56"/>
                </a:cubicBezTo>
                <a:cubicBezTo>
                  <a:pt x="74" y="16"/>
                  <a:pt x="74" y="16"/>
                  <a:pt x="74" y="16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8"/>
                  <a:pt x="59" y="59"/>
                  <a:pt x="57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49" y="83"/>
                  <a:pt x="49" y="83"/>
                  <a:pt x="49" y="83"/>
                </a:cubicBezTo>
                <a:cubicBezTo>
                  <a:pt x="51" y="84"/>
                  <a:pt x="51" y="86"/>
                  <a:pt x="51" y="8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2" y="102"/>
                  <a:pt x="73" y="102"/>
                  <a:pt x="74" y="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3179031" y="1646240"/>
            <a:ext cx="511175" cy="454025"/>
          </a:xfrm>
          <a:custGeom>
            <a:avLst/>
            <a:gdLst>
              <a:gd name="T0" fmla="*/ 68 w 136"/>
              <a:gd name="T1" fmla="*/ 119 h 119"/>
              <a:gd name="T2" fmla="*/ 66 w 136"/>
              <a:gd name="T3" fmla="*/ 117 h 119"/>
              <a:gd name="T4" fmla="*/ 0 w 136"/>
              <a:gd name="T5" fmla="*/ 36 h 119"/>
              <a:gd name="T6" fmla="*/ 36 w 136"/>
              <a:gd name="T7" fmla="*/ 0 h 119"/>
              <a:gd name="T8" fmla="*/ 68 w 136"/>
              <a:gd name="T9" fmla="*/ 17 h 119"/>
              <a:gd name="T10" fmla="*/ 100 w 136"/>
              <a:gd name="T11" fmla="*/ 0 h 119"/>
              <a:gd name="T12" fmla="*/ 136 w 136"/>
              <a:gd name="T13" fmla="*/ 36 h 119"/>
              <a:gd name="T14" fmla="*/ 70 w 136"/>
              <a:gd name="T15" fmla="*/ 117 h 119"/>
              <a:gd name="T16" fmla="*/ 68 w 136"/>
              <a:gd name="T17" fmla="*/ 119 h 119"/>
              <a:gd name="T18" fmla="*/ 36 w 136"/>
              <a:gd name="T19" fmla="*/ 8 h 119"/>
              <a:gd name="T20" fmla="*/ 8 w 136"/>
              <a:gd name="T21" fmla="*/ 36 h 119"/>
              <a:gd name="T22" fmla="*/ 68 w 136"/>
              <a:gd name="T23" fmla="*/ 109 h 119"/>
              <a:gd name="T24" fmla="*/ 128 w 136"/>
              <a:gd name="T25" fmla="*/ 36 h 119"/>
              <a:gd name="T26" fmla="*/ 100 w 136"/>
              <a:gd name="T27" fmla="*/ 8 h 119"/>
              <a:gd name="T28" fmla="*/ 72 w 136"/>
              <a:gd name="T29" fmla="*/ 23 h 119"/>
              <a:gd name="T30" fmla="*/ 68 w 136"/>
              <a:gd name="T31" fmla="*/ 28 h 119"/>
              <a:gd name="T32" fmla="*/ 64 w 136"/>
              <a:gd name="T33" fmla="*/ 23 h 119"/>
              <a:gd name="T34" fmla="*/ 36 w 136"/>
              <a:gd name="T35" fmla="*/ 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6" h="119">
                <a:moveTo>
                  <a:pt x="68" y="119"/>
                </a:moveTo>
                <a:cubicBezTo>
                  <a:pt x="66" y="117"/>
                  <a:pt x="66" y="117"/>
                  <a:pt x="66" y="117"/>
                </a:cubicBezTo>
                <a:cubicBezTo>
                  <a:pt x="14" y="75"/>
                  <a:pt x="0" y="60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2" y="0"/>
                  <a:pt x="62" y="10"/>
                  <a:pt x="68" y="17"/>
                </a:cubicBezTo>
                <a:cubicBezTo>
                  <a:pt x="74" y="10"/>
                  <a:pt x="84" y="0"/>
                  <a:pt x="100" y="0"/>
                </a:cubicBezTo>
                <a:cubicBezTo>
                  <a:pt x="120" y="0"/>
                  <a:pt x="136" y="16"/>
                  <a:pt x="136" y="36"/>
                </a:cubicBezTo>
                <a:cubicBezTo>
                  <a:pt x="136" y="60"/>
                  <a:pt x="122" y="75"/>
                  <a:pt x="70" y="117"/>
                </a:cubicBezTo>
                <a:lnTo>
                  <a:pt x="68" y="119"/>
                </a:lnTo>
                <a:close/>
                <a:moveTo>
                  <a:pt x="36" y="8"/>
                </a:moveTo>
                <a:cubicBezTo>
                  <a:pt x="20" y="8"/>
                  <a:pt x="8" y="20"/>
                  <a:pt x="8" y="36"/>
                </a:cubicBezTo>
                <a:cubicBezTo>
                  <a:pt x="8" y="57"/>
                  <a:pt x="21" y="70"/>
                  <a:pt x="68" y="109"/>
                </a:cubicBezTo>
                <a:cubicBezTo>
                  <a:pt x="115" y="70"/>
                  <a:pt x="128" y="57"/>
                  <a:pt x="128" y="36"/>
                </a:cubicBezTo>
                <a:cubicBezTo>
                  <a:pt x="128" y="20"/>
                  <a:pt x="116" y="8"/>
                  <a:pt x="100" y="8"/>
                </a:cubicBezTo>
                <a:cubicBezTo>
                  <a:pt x="86" y="8"/>
                  <a:pt x="78" y="16"/>
                  <a:pt x="72" y="23"/>
                </a:cubicBezTo>
                <a:cubicBezTo>
                  <a:pt x="68" y="28"/>
                  <a:pt x="68" y="28"/>
                  <a:pt x="68" y="28"/>
                </a:cubicBezTo>
                <a:cubicBezTo>
                  <a:pt x="64" y="23"/>
                  <a:pt x="64" y="23"/>
                  <a:pt x="64" y="23"/>
                </a:cubicBezTo>
                <a:cubicBezTo>
                  <a:pt x="58" y="16"/>
                  <a:pt x="50" y="8"/>
                  <a:pt x="36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015399" y="1614488"/>
            <a:ext cx="390525" cy="490539"/>
          </a:xfrm>
          <a:custGeom>
            <a:avLst/>
            <a:gdLst>
              <a:gd name="connsiteX0" fmla="*/ 239712 w 390525"/>
              <a:gd name="connsiteY0" fmla="*/ 153988 h 490538"/>
              <a:gd name="connsiteX1" fmla="*/ 269875 w 390525"/>
              <a:gd name="connsiteY1" fmla="*/ 153988 h 490538"/>
              <a:gd name="connsiteX2" fmla="*/ 269875 w 390525"/>
              <a:gd name="connsiteY2" fmla="*/ 398463 h 490538"/>
              <a:gd name="connsiteX3" fmla="*/ 239712 w 390525"/>
              <a:gd name="connsiteY3" fmla="*/ 398463 h 490538"/>
              <a:gd name="connsiteX4" fmla="*/ 179387 w 390525"/>
              <a:gd name="connsiteY4" fmla="*/ 153988 h 490538"/>
              <a:gd name="connsiteX5" fmla="*/ 209550 w 390525"/>
              <a:gd name="connsiteY5" fmla="*/ 153988 h 490538"/>
              <a:gd name="connsiteX6" fmla="*/ 209550 w 390525"/>
              <a:gd name="connsiteY6" fmla="*/ 398463 h 490538"/>
              <a:gd name="connsiteX7" fmla="*/ 179387 w 390525"/>
              <a:gd name="connsiteY7" fmla="*/ 398463 h 490538"/>
              <a:gd name="connsiteX8" fmla="*/ 120650 w 390525"/>
              <a:gd name="connsiteY8" fmla="*/ 153988 h 490538"/>
              <a:gd name="connsiteX9" fmla="*/ 150813 w 390525"/>
              <a:gd name="connsiteY9" fmla="*/ 153988 h 490538"/>
              <a:gd name="connsiteX10" fmla="*/ 150813 w 390525"/>
              <a:gd name="connsiteY10" fmla="*/ 398463 h 490538"/>
              <a:gd name="connsiteX11" fmla="*/ 120650 w 390525"/>
              <a:gd name="connsiteY11" fmla="*/ 398463 h 490538"/>
              <a:gd name="connsiteX12" fmla="*/ 61203 w 390525"/>
              <a:gd name="connsiteY12" fmla="*/ 92076 h 490538"/>
              <a:gd name="connsiteX13" fmla="*/ 64804 w 390525"/>
              <a:gd name="connsiteY13" fmla="*/ 142370 h 490538"/>
              <a:gd name="connsiteX14" fmla="*/ 86446 w 390525"/>
              <a:gd name="connsiteY14" fmla="*/ 444677 h 490538"/>
              <a:gd name="connsiteX15" fmla="*/ 105208 w 390525"/>
              <a:gd name="connsiteY15" fmla="*/ 459964 h 490538"/>
              <a:gd name="connsiteX16" fmla="*/ 285317 w 390525"/>
              <a:gd name="connsiteY16" fmla="*/ 459964 h 490538"/>
              <a:gd name="connsiteX17" fmla="*/ 304078 w 390525"/>
              <a:gd name="connsiteY17" fmla="*/ 444677 h 490538"/>
              <a:gd name="connsiteX18" fmla="*/ 328959 w 390525"/>
              <a:gd name="connsiteY18" fmla="*/ 97136 h 490538"/>
              <a:gd name="connsiteX19" fmla="*/ 329321 w 390525"/>
              <a:gd name="connsiteY19" fmla="*/ 92076 h 490538"/>
              <a:gd name="connsiteX20" fmla="*/ 165418 w 390525"/>
              <a:gd name="connsiteY20" fmla="*/ 31115 h 490538"/>
              <a:gd name="connsiteX21" fmla="*/ 150495 w 390525"/>
              <a:gd name="connsiteY21" fmla="*/ 46673 h 490538"/>
              <a:gd name="connsiteX22" fmla="*/ 150495 w 390525"/>
              <a:gd name="connsiteY22" fmla="*/ 61913 h 490538"/>
              <a:gd name="connsiteX23" fmla="*/ 240030 w 390525"/>
              <a:gd name="connsiteY23" fmla="*/ 61913 h 490538"/>
              <a:gd name="connsiteX24" fmla="*/ 240030 w 390525"/>
              <a:gd name="connsiteY24" fmla="*/ 59799 h 490538"/>
              <a:gd name="connsiteX25" fmla="*/ 240030 w 390525"/>
              <a:gd name="connsiteY25" fmla="*/ 46673 h 490538"/>
              <a:gd name="connsiteX26" fmla="*/ 225108 w 390525"/>
              <a:gd name="connsiteY26" fmla="*/ 31115 h 490538"/>
              <a:gd name="connsiteX27" fmla="*/ 165418 w 390525"/>
              <a:gd name="connsiteY27" fmla="*/ 31115 h 490538"/>
              <a:gd name="connsiteX28" fmla="*/ 165418 w 390525"/>
              <a:gd name="connsiteY28" fmla="*/ 0 h 490538"/>
              <a:gd name="connsiteX29" fmla="*/ 225108 w 390525"/>
              <a:gd name="connsiteY29" fmla="*/ 0 h 490538"/>
              <a:gd name="connsiteX30" fmla="*/ 269875 w 390525"/>
              <a:gd name="connsiteY30" fmla="*/ 46673 h 490538"/>
              <a:gd name="connsiteX31" fmla="*/ 269875 w 390525"/>
              <a:gd name="connsiteY31" fmla="*/ 61913 h 490538"/>
              <a:gd name="connsiteX32" fmla="*/ 390525 w 390525"/>
              <a:gd name="connsiteY32" fmla="*/ 61913 h 490538"/>
              <a:gd name="connsiteX33" fmla="*/ 390525 w 390525"/>
              <a:gd name="connsiteY33" fmla="*/ 92076 h 490538"/>
              <a:gd name="connsiteX34" fmla="*/ 359339 w 390525"/>
              <a:gd name="connsiteY34" fmla="*/ 92076 h 490538"/>
              <a:gd name="connsiteX35" fmla="*/ 355739 w 390525"/>
              <a:gd name="connsiteY35" fmla="*/ 142370 h 490538"/>
              <a:gd name="connsiteX36" fmla="*/ 334096 w 390525"/>
              <a:gd name="connsiteY36" fmla="*/ 444677 h 490538"/>
              <a:gd name="connsiteX37" fmla="*/ 285317 w 390525"/>
              <a:gd name="connsiteY37" fmla="*/ 490538 h 490538"/>
              <a:gd name="connsiteX38" fmla="*/ 105208 w 390525"/>
              <a:gd name="connsiteY38" fmla="*/ 490538 h 490538"/>
              <a:gd name="connsiteX39" fmla="*/ 56428 w 390525"/>
              <a:gd name="connsiteY39" fmla="*/ 444677 h 490538"/>
              <a:gd name="connsiteX40" fmla="*/ 31547 w 390525"/>
              <a:gd name="connsiteY40" fmla="*/ 97136 h 490538"/>
              <a:gd name="connsiteX41" fmla="*/ 31185 w 390525"/>
              <a:gd name="connsiteY41" fmla="*/ 92076 h 490538"/>
              <a:gd name="connsiteX42" fmla="*/ 0 w 390525"/>
              <a:gd name="connsiteY42" fmla="*/ 92076 h 490538"/>
              <a:gd name="connsiteX43" fmla="*/ 0 w 390525"/>
              <a:gd name="connsiteY43" fmla="*/ 61913 h 490538"/>
              <a:gd name="connsiteX44" fmla="*/ 120650 w 390525"/>
              <a:gd name="connsiteY44" fmla="*/ 61913 h 490538"/>
              <a:gd name="connsiteX45" fmla="*/ 120650 w 390525"/>
              <a:gd name="connsiteY45" fmla="*/ 59799 h 490538"/>
              <a:gd name="connsiteX46" fmla="*/ 120650 w 390525"/>
              <a:gd name="connsiteY46" fmla="*/ 46673 h 490538"/>
              <a:gd name="connsiteX47" fmla="*/ 165418 w 390525"/>
              <a:gd name="connsiteY47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0525" h="490538">
                <a:moveTo>
                  <a:pt x="239712" y="153988"/>
                </a:moveTo>
                <a:lnTo>
                  <a:pt x="269875" y="153988"/>
                </a:lnTo>
                <a:lnTo>
                  <a:pt x="269875" y="398463"/>
                </a:lnTo>
                <a:lnTo>
                  <a:pt x="239712" y="398463"/>
                </a:lnTo>
                <a:close/>
                <a:moveTo>
                  <a:pt x="179387" y="153988"/>
                </a:moveTo>
                <a:lnTo>
                  <a:pt x="209550" y="153988"/>
                </a:lnTo>
                <a:lnTo>
                  <a:pt x="209550" y="398463"/>
                </a:lnTo>
                <a:lnTo>
                  <a:pt x="179387" y="398463"/>
                </a:lnTo>
                <a:close/>
                <a:moveTo>
                  <a:pt x="120650" y="153988"/>
                </a:moveTo>
                <a:lnTo>
                  <a:pt x="150813" y="153988"/>
                </a:lnTo>
                <a:lnTo>
                  <a:pt x="150813" y="398463"/>
                </a:lnTo>
                <a:lnTo>
                  <a:pt x="120650" y="398463"/>
                </a:lnTo>
                <a:close/>
                <a:moveTo>
                  <a:pt x="61203" y="92076"/>
                </a:moveTo>
                <a:lnTo>
                  <a:pt x="64804" y="142370"/>
                </a:lnTo>
                <a:cubicBezTo>
                  <a:pt x="86446" y="444677"/>
                  <a:pt x="86446" y="444677"/>
                  <a:pt x="86446" y="444677"/>
                </a:cubicBezTo>
                <a:cubicBezTo>
                  <a:pt x="90198" y="452320"/>
                  <a:pt x="97703" y="459964"/>
                  <a:pt x="105208" y="459964"/>
                </a:cubicBezTo>
                <a:cubicBezTo>
                  <a:pt x="285317" y="459964"/>
                  <a:pt x="285317" y="459964"/>
                  <a:pt x="285317" y="459964"/>
                </a:cubicBezTo>
                <a:cubicBezTo>
                  <a:pt x="292821" y="459964"/>
                  <a:pt x="300326" y="452320"/>
                  <a:pt x="304078" y="444677"/>
                </a:cubicBezTo>
                <a:cubicBezTo>
                  <a:pt x="320494" y="215371"/>
                  <a:pt x="326650" y="129382"/>
                  <a:pt x="328959" y="97136"/>
                </a:cubicBezTo>
                <a:lnTo>
                  <a:pt x="329321" y="92076"/>
                </a:lnTo>
                <a:close/>
                <a:moveTo>
                  <a:pt x="165418" y="31115"/>
                </a:moveTo>
                <a:cubicBezTo>
                  <a:pt x="157956" y="31115"/>
                  <a:pt x="150495" y="38894"/>
                  <a:pt x="150495" y="46673"/>
                </a:cubicBezTo>
                <a:lnTo>
                  <a:pt x="150495" y="61913"/>
                </a:lnTo>
                <a:lnTo>
                  <a:pt x="240030" y="61913"/>
                </a:lnTo>
                <a:lnTo>
                  <a:pt x="240030" y="59799"/>
                </a:lnTo>
                <a:cubicBezTo>
                  <a:pt x="240030" y="46673"/>
                  <a:pt x="240030" y="46673"/>
                  <a:pt x="240030" y="46673"/>
                </a:cubicBezTo>
                <a:cubicBezTo>
                  <a:pt x="240030" y="38894"/>
                  <a:pt x="232569" y="31115"/>
                  <a:pt x="225108" y="31115"/>
                </a:cubicBezTo>
                <a:cubicBezTo>
                  <a:pt x="165418" y="31115"/>
                  <a:pt x="165418" y="31115"/>
                  <a:pt x="165418" y="31115"/>
                </a:cubicBezTo>
                <a:close/>
                <a:moveTo>
                  <a:pt x="165418" y="0"/>
                </a:moveTo>
                <a:cubicBezTo>
                  <a:pt x="225108" y="0"/>
                  <a:pt x="225108" y="0"/>
                  <a:pt x="225108" y="0"/>
                </a:cubicBezTo>
                <a:cubicBezTo>
                  <a:pt x="247491" y="0"/>
                  <a:pt x="269875" y="23336"/>
                  <a:pt x="269875" y="46673"/>
                </a:cubicBezTo>
                <a:lnTo>
                  <a:pt x="269875" y="61913"/>
                </a:lnTo>
                <a:lnTo>
                  <a:pt x="390525" y="61913"/>
                </a:lnTo>
                <a:lnTo>
                  <a:pt x="390525" y="92076"/>
                </a:lnTo>
                <a:lnTo>
                  <a:pt x="359339" y="92076"/>
                </a:lnTo>
                <a:lnTo>
                  <a:pt x="355739" y="142370"/>
                </a:lnTo>
                <a:cubicBezTo>
                  <a:pt x="334096" y="444677"/>
                  <a:pt x="334096" y="444677"/>
                  <a:pt x="334096" y="444677"/>
                </a:cubicBezTo>
                <a:cubicBezTo>
                  <a:pt x="330344" y="471429"/>
                  <a:pt x="307830" y="490538"/>
                  <a:pt x="285317" y="490538"/>
                </a:cubicBezTo>
                <a:cubicBezTo>
                  <a:pt x="105208" y="490538"/>
                  <a:pt x="105208" y="490538"/>
                  <a:pt x="105208" y="490538"/>
                </a:cubicBezTo>
                <a:cubicBezTo>
                  <a:pt x="82694" y="490538"/>
                  <a:pt x="60180" y="471429"/>
                  <a:pt x="56428" y="444677"/>
                </a:cubicBezTo>
                <a:cubicBezTo>
                  <a:pt x="40012" y="215371"/>
                  <a:pt x="33856" y="129382"/>
                  <a:pt x="31547" y="97136"/>
                </a:cubicBezTo>
                <a:lnTo>
                  <a:pt x="31185" y="92076"/>
                </a:lnTo>
                <a:lnTo>
                  <a:pt x="0" y="92076"/>
                </a:lnTo>
                <a:lnTo>
                  <a:pt x="0" y="61913"/>
                </a:lnTo>
                <a:lnTo>
                  <a:pt x="120650" y="61913"/>
                </a:lnTo>
                <a:lnTo>
                  <a:pt x="120650" y="59799"/>
                </a:lnTo>
                <a:cubicBezTo>
                  <a:pt x="120650" y="46673"/>
                  <a:pt x="120650" y="46673"/>
                  <a:pt x="120650" y="46673"/>
                </a:cubicBezTo>
                <a:cubicBezTo>
                  <a:pt x="120650" y="23336"/>
                  <a:pt x="143034" y="0"/>
                  <a:pt x="1654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4731118" y="1676401"/>
            <a:ext cx="511175" cy="396875"/>
            <a:chOff x="4386263" y="1676401"/>
            <a:chExt cx="511175" cy="396875"/>
          </a:xfrm>
          <a:solidFill>
            <a:schemeClr val="accent1"/>
          </a:solidFill>
        </p:grpSpPr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4386263" y="1676401"/>
              <a:ext cx="511175" cy="396875"/>
            </a:xfrm>
            <a:custGeom>
              <a:avLst/>
              <a:gdLst>
                <a:gd name="T0" fmla="*/ 124 w 136"/>
                <a:gd name="T1" fmla="*/ 104 h 104"/>
                <a:gd name="T2" fmla="*/ 12 w 136"/>
                <a:gd name="T3" fmla="*/ 104 h 104"/>
                <a:gd name="T4" fmla="*/ 0 w 136"/>
                <a:gd name="T5" fmla="*/ 92 h 104"/>
                <a:gd name="T6" fmla="*/ 0 w 136"/>
                <a:gd name="T7" fmla="*/ 12 h 104"/>
                <a:gd name="T8" fmla="*/ 12 w 136"/>
                <a:gd name="T9" fmla="*/ 0 h 104"/>
                <a:gd name="T10" fmla="*/ 124 w 136"/>
                <a:gd name="T11" fmla="*/ 0 h 104"/>
                <a:gd name="T12" fmla="*/ 136 w 136"/>
                <a:gd name="T13" fmla="*/ 12 h 104"/>
                <a:gd name="T14" fmla="*/ 136 w 136"/>
                <a:gd name="T15" fmla="*/ 92 h 104"/>
                <a:gd name="T16" fmla="*/ 124 w 136"/>
                <a:gd name="T17" fmla="*/ 104 h 104"/>
                <a:gd name="T18" fmla="*/ 12 w 136"/>
                <a:gd name="T19" fmla="*/ 8 h 104"/>
                <a:gd name="T20" fmla="*/ 8 w 136"/>
                <a:gd name="T21" fmla="*/ 12 h 104"/>
                <a:gd name="T22" fmla="*/ 8 w 136"/>
                <a:gd name="T23" fmla="*/ 92 h 104"/>
                <a:gd name="T24" fmla="*/ 12 w 136"/>
                <a:gd name="T25" fmla="*/ 96 h 104"/>
                <a:gd name="T26" fmla="*/ 124 w 136"/>
                <a:gd name="T27" fmla="*/ 96 h 104"/>
                <a:gd name="T28" fmla="*/ 128 w 136"/>
                <a:gd name="T29" fmla="*/ 92 h 104"/>
                <a:gd name="T30" fmla="*/ 128 w 136"/>
                <a:gd name="T31" fmla="*/ 12 h 104"/>
                <a:gd name="T32" fmla="*/ 124 w 136"/>
                <a:gd name="T33" fmla="*/ 8 h 104"/>
                <a:gd name="T34" fmla="*/ 12 w 136"/>
                <a:gd name="T35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04">
                  <a:moveTo>
                    <a:pt x="124" y="104"/>
                  </a:move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99"/>
                    <a:pt x="131" y="104"/>
                    <a:pt x="124" y="10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4"/>
                    <a:pt x="10" y="96"/>
                    <a:pt x="12" y="9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6" y="96"/>
                    <a:pt x="128" y="94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0"/>
                    <a:pt x="126" y="8"/>
                    <a:pt x="124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4657726" y="1738313"/>
              <a:ext cx="120650" cy="122238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1" y="8"/>
                    <a:pt x="8" y="11"/>
                    <a:pt x="8" y="16"/>
                  </a:cubicBezTo>
                  <a:cubicBezTo>
                    <a:pt x="8" y="21"/>
                    <a:pt x="11" y="24"/>
                    <a:pt x="16" y="24"/>
                  </a:cubicBezTo>
                  <a:cubicBezTo>
                    <a:pt x="21" y="24"/>
                    <a:pt x="24" y="21"/>
                    <a:pt x="24" y="16"/>
                  </a:cubicBezTo>
                  <a:cubicBezTo>
                    <a:pt x="24" y="11"/>
                    <a:pt x="21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4391026" y="1795463"/>
              <a:ext cx="428625" cy="274638"/>
            </a:xfrm>
            <a:custGeom>
              <a:avLst/>
              <a:gdLst>
                <a:gd name="T0" fmla="*/ 255 w 270"/>
                <a:gd name="T1" fmla="*/ 173 h 173"/>
                <a:gd name="T2" fmla="*/ 102 w 270"/>
                <a:gd name="T3" fmla="*/ 24 h 173"/>
                <a:gd name="T4" fmla="*/ 14 w 270"/>
                <a:gd name="T5" fmla="*/ 108 h 173"/>
                <a:gd name="T6" fmla="*/ 0 w 270"/>
                <a:gd name="T7" fmla="*/ 94 h 173"/>
                <a:gd name="T8" fmla="*/ 102 w 270"/>
                <a:gd name="T9" fmla="*/ 0 h 173"/>
                <a:gd name="T10" fmla="*/ 270 w 270"/>
                <a:gd name="T11" fmla="*/ 159 h 173"/>
                <a:gd name="T12" fmla="*/ 255 w 270"/>
                <a:gd name="T1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173">
                  <a:moveTo>
                    <a:pt x="255" y="173"/>
                  </a:moveTo>
                  <a:lnTo>
                    <a:pt x="102" y="24"/>
                  </a:lnTo>
                  <a:lnTo>
                    <a:pt x="14" y="108"/>
                  </a:lnTo>
                  <a:lnTo>
                    <a:pt x="0" y="94"/>
                  </a:lnTo>
                  <a:lnTo>
                    <a:pt x="102" y="0"/>
                  </a:lnTo>
                  <a:lnTo>
                    <a:pt x="270" y="159"/>
                  </a:lnTo>
                  <a:lnTo>
                    <a:pt x="255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4706938" y="1885951"/>
              <a:ext cx="184150" cy="104775"/>
            </a:xfrm>
            <a:custGeom>
              <a:avLst/>
              <a:gdLst>
                <a:gd name="T0" fmla="*/ 106 w 116"/>
                <a:gd name="T1" fmla="*/ 66 h 66"/>
                <a:gd name="T2" fmla="*/ 54 w 116"/>
                <a:gd name="T3" fmla="*/ 25 h 66"/>
                <a:gd name="T4" fmla="*/ 11 w 116"/>
                <a:gd name="T5" fmla="*/ 61 h 66"/>
                <a:gd name="T6" fmla="*/ 0 w 116"/>
                <a:gd name="T7" fmla="*/ 46 h 66"/>
                <a:gd name="T8" fmla="*/ 54 w 116"/>
                <a:gd name="T9" fmla="*/ 0 h 66"/>
                <a:gd name="T10" fmla="*/ 116 w 116"/>
                <a:gd name="T11" fmla="*/ 53 h 66"/>
                <a:gd name="T12" fmla="*/ 106 w 11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66">
                  <a:moveTo>
                    <a:pt x="106" y="66"/>
                  </a:moveTo>
                  <a:lnTo>
                    <a:pt x="54" y="25"/>
                  </a:lnTo>
                  <a:lnTo>
                    <a:pt x="11" y="61"/>
                  </a:lnTo>
                  <a:lnTo>
                    <a:pt x="0" y="46"/>
                  </a:lnTo>
                  <a:lnTo>
                    <a:pt x="54" y="0"/>
                  </a:lnTo>
                  <a:lnTo>
                    <a:pt x="116" y="53"/>
                  </a:lnTo>
                  <a:lnTo>
                    <a:pt x="106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5567484" y="1676400"/>
            <a:ext cx="450851" cy="366712"/>
          </a:xfrm>
          <a:custGeom>
            <a:avLst/>
            <a:gdLst>
              <a:gd name="connsiteX0" fmla="*/ 0 w 450850"/>
              <a:gd name="connsiteY0" fmla="*/ 306387 h 366712"/>
              <a:gd name="connsiteX1" fmla="*/ 450850 w 450850"/>
              <a:gd name="connsiteY1" fmla="*/ 306387 h 366712"/>
              <a:gd name="connsiteX2" fmla="*/ 450850 w 450850"/>
              <a:gd name="connsiteY2" fmla="*/ 366712 h 366712"/>
              <a:gd name="connsiteX3" fmla="*/ 0 w 450850"/>
              <a:gd name="connsiteY3" fmla="*/ 366712 h 366712"/>
              <a:gd name="connsiteX4" fmla="*/ 0 w 450850"/>
              <a:gd name="connsiteY4" fmla="*/ 152400 h 366712"/>
              <a:gd name="connsiteX5" fmla="*/ 450850 w 450850"/>
              <a:gd name="connsiteY5" fmla="*/ 152400 h 366712"/>
              <a:gd name="connsiteX6" fmla="*/ 450850 w 450850"/>
              <a:gd name="connsiteY6" fmla="*/ 214313 h 366712"/>
              <a:gd name="connsiteX7" fmla="*/ 0 w 450850"/>
              <a:gd name="connsiteY7" fmla="*/ 214313 h 366712"/>
              <a:gd name="connsiteX8" fmla="*/ 0 w 450850"/>
              <a:gd name="connsiteY8" fmla="*/ 0 h 366712"/>
              <a:gd name="connsiteX9" fmla="*/ 450850 w 450850"/>
              <a:gd name="connsiteY9" fmla="*/ 0 h 366712"/>
              <a:gd name="connsiteX10" fmla="*/ 450850 w 450850"/>
              <a:gd name="connsiteY10" fmla="*/ 61913 h 366712"/>
              <a:gd name="connsiteX11" fmla="*/ 0 w 450850"/>
              <a:gd name="connsiteY11" fmla="*/ 61913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850" h="366712">
                <a:moveTo>
                  <a:pt x="0" y="306387"/>
                </a:moveTo>
                <a:lnTo>
                  <a:pt x="450850" y="306387"/>
                </a:lnTo>
                <a:lnTo>
                  <a:pt x="450850" y="366712"/>
                </a:lnTo>
                <a:lnTo>
                  <a:pt x="0" y="366712"/>
                </a:lnTo>
                <a:close/>
                <a:moveTo>
                  <a:pt x="0" y="152400"/>
                </a:moveTo>
                <a:lnTo>
                  <a:pt x="450850" y="152400"/>
                </a:lnTo>
                <a:lnTo>
                  <a:pt x="450850" y="214313"/>
                </a:lnTo>
                <a:lnTo>
                  <a:pt x="0" y="214313"/>
                </a:lnTo>
                <a:close/>
                <a:moveTo>
                  <a:pt x="0" y="0"/>
                </a:moveTo>
                <a:lnTo>
                  <a:pt x="450850" y="0"/>
                </a:lnTo>
                <a:lnTo>
                  <a:pt x="450850" y="61913"/>
                </a:lnTo>
                <a:lnTo>
                  <a:pt x="0" y="619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343527" y="1665288"/>
            <a:ext cx="412751" cy="420688"/>
          </a:xfrm>
          <a:custGeom>
            <a:avLst/>
            <a:gdLst>
              <a:gd name="connsiteX0" fmla="*/ 22225 w 412750"/>
              <a:gd name="connsiteY0" fmla="*/ 0 h 420688"/>
              <a:gd name="connsiteX1" fmla="*/ 206375 w 412750"/>
              <a:gd name="connsiteY1" fmla="*/ 187145 h 420688"/>
              <a:gd name="connsiteX2" fmla="*/ 390525 w 412750"/>
              <a:gd name="connsiteY2" fmla="*/ 0 h 420688"/>
              <a:gd name="connsiteX3" fmla="*/ 412750 w 412750"/>
              <a:gd name="connsiteY3" fmla="*/ 22225 h 420688"/>
              <a:gd name="connsiteX4" fmla="*/ 228790 w 412750"/>
              <a:gd name="connsiteY4" fmla="*/ 209924 h 420688"/>
              <a:gd name="connsiteX5" fmla="*/ 412750 w 412750"/>
              <a:gd name="connsiteY5" fmla="*/ 396876 h 420688"/>
              <a:gd name="connsiteX6" fmla="*/ 390525 w 412750"/>
              <a:gd name="connsiteY6" fmla="*/ 420688 h 420688"/>
              <a:gd name="connsiteX7" fmla="*/ 206375 w 412750"/>
              <a:gd name="connsiteY7" fmla="*/ 232795 h 420688"/>
              <a:gd name="connsiteX8" fmla="*/ 22225 w 412750"/>
              <a:gd name="connsiteY8" fmla="*/ 420688 h 420688"/>
              <a:gd name="connsiteX9" fmla="*/ 0 w 412750"/>
              <a:gd name="connsiteY9" fmla="*/ 396876 h 420688"/>
              <a:gd name="connsiteX10" fmla="*/ 183960 w 412750"/>
              <a:gd name="connsiteY10" fmla="*/ 209924 h 420688"/>
              <a:gd name="connsiteX11" fmla="*/ 0 w 412750"/>
              <a:gd name="connsiteY11" fmla="*/ 22225 h 4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750" h="420688">
                <a:moveTo>
                  <a:pt x="22225" y="0"/>
                </a:moveTo>
                <a:lnTo>
                  <a:pt x="206375" y="187145"/>
                </a:lnTo>
                <a:lnTo>
                  <a:pt x="390525" y="0"/>
                </a:lnTo>
                <a:lnTo>
                  <a:pt x="412750" y="22225"/>
                </a:lnTo>
                <a:lnTo>
                  <a:pt x="228790" y="209924"/>
                </a:lnTo>
                <a:lnTo>
                  <a:pt x="412750" y="396876"/>
                </a:lnTo>
                <a:lnTo>
                  <a:pt x="390525" y="420688"/>
                </a:lnTo>
                <a:lnTo>
                  <a:pt x="206375" y="232795"/>
                </a:lnTo>
                <a:lnTo>
                  <a:pt x="22225" y="420688"/>
                </a:lnTo>
                <a:lnTo>
                  <a:pt x="0" y="396876"/>
                </a:lnTo>
                <a:lnTo>
                  <a:pt x="183960" y="209924"/>
                </a:lnTo>
                <a:lnTo>
                  <a:pt x="0" y="222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grpSp>
        <p:nvGrpSpPr>
          <p:cNvPr id="18" name="Group 17"/>
          <p:cNvGrpSpPr/>
          <p:nvPr/>
        </p:nvGrpSpPr>
        <p:grpSpPr>
          <a:xfrm>
            <a:off x="1514721" y="3488430"/>
            <a:ext cx="511175" cy="511175"/>
            <a:chOff x="1371600" y="3165475"/>
            <a:chExt cx="511175" cy="511175"/>
          </a:xfrm>
          <a:solidFill>
            <a:schemeClr val="accent1"/>
          </a:solidFill>
        </p:grpSpPr>
        <p:sp>
          <p:nvSpPr>
            <p:cNvPr id="19" name="Freeform 29"/>
            <p:cNvSpPr>
              <a:spLocks noEditPoints="1"/>
            </p:cNvSpPr>
            <p:nvPr/>
          </p:nvSpPr>
          <p:spPr bwMode="auto">
            <a:xfrm>
              <a:off x="1371600" y="3165475"/>
              <a:ext cx="511175" cy="511175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5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1600200" y="3275013"/>
              <a:ext cx="165100" cy="292100"/>
            </a:xfrm>
            <a:custGeom>
              <a:avLst/>
              <a:gdLst>
                <a:gd name="T0" fmla="*/ 14 w 104"/>
                <a:gd name="T1" fmla="*/ 184 h 184"/>
                <a:gd name="T2" fmla="*/ 0 w 104"/>
                <a:gd name="T3" fmla="*/ 170 h 184"/>
                <a:gd name="T4" fmla="*/ 81 w 104"/>
                <a:gd name="T5" fmla="*/ 92 h 184"/>
                <a:gd name="T6" fmla="*/ 0 w 104"/>
                <a:gd name="T7" fmla="*/ 14 h 184"/>
                <a:gd name="T8" fmla="*/ 14 w 104"/>
                <a:gd name="T9" fmla="*/ 0 h 184"/>
                <a:gd name="T10" fmla="*/ 104 w 104"/>
                <a:gd name="T11" fmla="*/ 92 h 184"/>
                <a:gd name="T12" fmla="*/ 14 w 104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84">
                  <a:moveTo>
                    <a:pt x="14" y="184"/>
                  </a:moveTo>
                  <a:lnTo>
                    <a:pt x="0" y="170"/>
                  </a:lnTo>
                  <a:lnTo>
                    <a:pt x="81" y="92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04" y="92"/>
                  </a:lnTo>
                  <a:lnTo>
                    <a:pt x="1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1492250" y="3405188"/>
              <a:ext cx="255587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0713" y="3488430"/>
            <a:ext cx="509587" cy="511175"/>
            <a:chOff x="620713" y="3165475"/>
            <a:chExt cx="509587" cy="511175"/>
          </a:xfrm>
          <a:solidFill>
            <a:schemeClr val="accent1"/>
          </a:solidFill>
        </p:grpSpPr>
        <p:sp>
          <p:nvSpPr>
            <p:cNvPr id="23" name="Freeform 32"/>
            <p:cNvSpPr>
              <a:spLocks noEditPoints="1"/>
            </p:cNvSpPr>
            <p:nvPr/>
          </p:nvSpPr>
          <p:spPr bwMode="auto">
            <a:xfrm>
              <a:off x="620713" y="3165475"/>
              <a:ext cx="509587" cy="511175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5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736600" y="3275013"/>
              <a:ext cx="165100" cy="292100"/>
            </a:xfrm>
            <a:custGeom>
              <a:avLst/>
              <a:gdLst>
                <a:gd name="T0" fmla="*/ 90 w 104"/>
                <a:gd name="T1" fmla="*/ 184 h 184"/>
                <a:gd name="T2" fmla="*/ 0 w 104"/>
                <a:gd name="T3" fmla="*/ 92 h 184"/>
                <a:gd name="T4" fmla="*/ 90 w 104"/>
                <a:gd name="T5" fmla="*/ 0 h 184"/>
                <a:gd name="T6" fmla="*/ 104 w 104"/>
                <a:gd name="T7" fmla="*/ 14 h 184"/>
                <a:gd name="T8" fmla="*/ 24 w 104"/>
                <a:gd name="T9" fmla="*/ 92 h 184"/>
                <a:gd name="T10" fmla="*/ 104 w 104"/>
                <a:gd name="T11" fmla="*/ 170 h 184"/>
                <a:gd name="T12" fmla="*/ 90 w 104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84">
                  <a:moveTo>
                    <a:pt x="90" y="184"/>
                  </a:moveTo>
                  <a:lnTo>
                    <a:pt x="0" y="92"/>
                  </a:lnTo>
                  <a:lnTo>
                    <a:pt x="90" y="0"/>
                  </a:lnTo>
                  <a:lnTo>
                    <a:pt x="104" y="14"/>
                  </a:lnTo>
                  <a:lnTo>
                    <a:pt x="24" y="92"/>
                  </a:lnTo>
                  <a:lnTo>
                    <a:pt x="104" y="170"/>
                  </a:lnTo>
                  <a:lnTo>
                    <a:pt x="9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755650" y="3405188"/>
              <a:ext cx="255587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10314" y="3488430"/>
            <a:ext cx="511175" cy="511175"/>
            <a:chOff x="2122488" y="3165475"/>
            <a:chExt cx="511175" cy="511175"/>
          </a:xfrm>
          <a:solidFill>
            <a:schemeClr val="accent1"/>
          </a:solidFill>
        </p:grpSpPr>
        <p:sp>
          <p:nvSpPr>
            <p:cNvPr id="27" name="Freeform 35"/>
            <p:cNvSpPr>
              <a:spLocks noEditPoints="1"/>
            </p:cNvSpPr>
            <p:nvPr/>
          </p:nvSpPr>
          <p:spPr bwMode="auto">
            <a:xfrm>
              <a:off x="2122488" y="3165475"/>
              <a:ext cx="511175" cy="511175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5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2232025" y="3281363"/>
              <a:ext cx="292100" cy="165100"/>
            </a:xfrm>
            <a:custGeom>
              <a:avLst/>
              <a:gdLst>
                <a:gd name="T0" fmla="*/ 170 w 184"/>
                <a:gd name="T1" fmla="*/ 104 h 104"/>
                <a:gd name="T2" fmla="*/ 92 w 184"/>
                <a:gd name="T3" fmla="*/ 24 h 104"/>
                <a:gd name="T4" fmla="*/ 14 w 184"/>
                <a:gd name="T5" fmla="*/ 104 h 104"/>
                <a:gd name="T6" fmla="*/ 0 w 184"/>
                <a:gd name="T7" fmla="*/ 90 h 104"/>
                <a:gd name="T8" fmla="*/ 92 w 184"/>
                <a:gd name="T9" fmla="*/ 0 h 104"/>
                <a:gd name="T10" fmla="*/ 184 w 184"/>
                <a:gd name="T11" fmla="*/ 90 h 104"/>
                <a:gd name="T12" fmla="*/ 170 w 184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04">
                  <a:moveTo>
                    <a:pt x="170" y="104"/>
                  </a:moveTo>
                  <a:lnTo>
                    <a:pt x="92" y="24"/>
                  </a:lnTo>
                  <a:lnTo>
                    <a:pt x="14" y="104"/>
                  </a:lnTo>
                  <a:lnTo>
                    <a:pt x="0" y="90"/>
                  </a:lnTo>
                  <a:lnTo>
                    <a:pt x="92" y="0"/>
                  </a:lnTo>
                  <a:lnTo>
                    <a:pt x="184" y="90"/>
                  </a:lnTo>
                  <a:lnTo>
                    <a:pt x="17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2363788" y="3300413"/>
              <a:ext cx="30162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05908" y="3488430"/>
            <a:ext cx="509587" cy="511175"/>
            <a:chOff x="2874963" y="3165475"/>
            <a:chExt cx="509587" cy="511175"/>
          </a:xfrm>
          <a:solidFill>
            <a:schemeClr val="accent1"/>
          </a:solidFill>
        </p:grpSpPr>
        <p:sp>
          <p:nvSpPr>
            <p:cNvPr id="31" name="Freeform 38"/>
            <p:cNvSpPr>
              <a:spLocks noEditPoints="1"/>
            </p:cNvSpPr>
            <p:nvPr/>
          </p:nvSpPr>
          <p:spPr bwMode="auto">
            <a:xfrm>
              <a:off x="2874963" y="3165475"/>
              <a:ext cx="509587" cy="511175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5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2982913" y="3394075"/>
              <a:ext cx="293687" cy="165100"/>
            </a:xfrm>
            <a:custGeom>
              <a:avLst/>
              <a:gdLst>
                <a:gd name="T0" fmla="*/ 92 w 185"/>
                <a:gd name="T1" fmla="*/ 104 h 104"/>
                <a:gd name="T2" fmla="*/ 0 w 185"/>
                <a:gd name="T3" fmla="*/ 14 h 104"/>
                <a:gd name="T4" fmla="*/ 14 w 185"/>
                <a:gd name="T5" fmla="*/ 0 h 104"/>
                <a:gd name="T6" fmla="*/ 92 w 185"/>
                <a:gd name="T7" fmla="*/ 81 h 104"/>
                <a:gd name="T8" fmla="*/ 171 w 185"/>
                <a:gd name="T9" fmla="*/ 0 h 104"/>
                <a:gd name="T10" fmla="*/ 185 w 185"/>
                <a:gd name="T11" fmla="*/ 14 h 104"/>
                <a:gd name="T12" fmla="*/ 92 w 18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04">
                  <a:moveTo>
                    <a:pt x="92" y="104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92" y="81"/>
                  </a:lnTo>
                  <a:lnTo>
                    <a:pt x="171" y="0"/>
                  </a:lnTo>
                  <a:lnTo>
                    <a:pt x="185" y="14"/>
                  </a:lnTo>
                  <a:lnTo>
                    <a:pt x="9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3114675" y="3286125"/>
              <a:ext cx="30162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4" name="Freeform 41"/>
          <p:cNvSpPr>
            <a:spLocks/>
          </p:cNvSpPr>
          <p:nvPr/>
        </p:nvSpPr>
        <p:spPr bwMode="auto">
          <a:xfrm>
            <a:off x="4752608" y="3597967"/>
            <a:ext cx="168275" cy="292100"/>
          </a:xfrm>
          <a:custGeom>
            <a:avLst/>
            <a:gdLst>
              <a:gd name="T0" fmla="*/ 14 w 106"/>
              <a:gd name="T1" fmla="*/ 184 h 184"/>
              <a:gd name="T2" fmla="*/ 0 w 106"/>
              <a:gd name="T3" fmla="*/ 170 h 184"/>
              <a:gd name="T4" fmla="*/ 78 w 106"/>
              <a:gd name="T5" fmla="*/ 92 h 184"/>
              <a:gd name="T6" fmla="*/ 0 w 106"/>
              <a:gd name="T7" fmla="*/ 14 h 184"/>
              <a:gd name="T8" fmla="*/ 14 w 106"/>
              <a:gd name="T9" fmla="*/ 0 h 184"/>
              <a:gd name="T10" fmla="*/ 106 w 106"/>
              <a:gd name="T11" fmla="*/ 92 h 184"/>
              <a:gd name="T12" fmla="*/ 14 w 106"/>
              <a:gd name="T13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184">
                <a:moveTo>
                  <a:pt x="14" y="184"/>
                </a:moveTo>
                <a:lnTo>
                  <a:pt x="0" y="170"/>
                </a:lnTo>
                <a:lnTo>
                  <a:pt x="78" y="92"/>
                </a:lnTo>
                <a:lnTo>
                  <a:pt x="0" y="14"/>
                </a:lnTo>
                <a:lnTo>
                  <a:pt x="14" y="0"/>
                </a:lnTo>
                <a:lnTo>
                  <a:pt x="106" y="92"/>
                </a:lnTo>
                <a:lnTo>
                  <a:pt x="14" y="1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5" name="Freeform 42"/>
          <p:cNvSpPr>
            <a:spLocks/>
          </p:cNvSpPr>
          <p:nvPr/>
        </p:nvSpPr>
        <p:spPr bwMode="auto">
          <a:xfrm>
            <a:off x="4199913" y="3597967"/>
            <a:ext cx="168275" cy="292100"/>
          </a:xfrm>
          <a:custGeom>
            <a:avLst/>
            <a:gdLst>
              <a:gd name="T0" fmla="*/ 92 w 106"/>
              <a:gd name="T1" fmla="*/ 184 h 184"/>
              <a:gd name="T2" fmla="*/ 0 w 106"/>
              <a:gd name="T3" fmla="*/ 92 h 184"/>
              <a:gd name="T4" fmla="*/ 92 w 106"/>
              <a:gd name="T5" fmla="*/ 0 h 184"/>
              <a:gd name="T6" fmla="*/ 106 w 106"/>
              <a:gd name="T7" fmla="*/ 14 h 184"/>
              <a:gd name="T8" fmla="*/ 28 w 106"/>
              <a:gd name="T9" fmla="*/ 92 h 184"/>
              <a:gd name="T10" fmla="*/ 106 w 106"/>
              <a:gd name="T11" fmla="*/ 170 h 184"/>
              <a:gd name="T12" fmla="*/ 92 w 106"/>
              <a:gd name="T13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184">
                <a:moveTo>
                  <a:pt x="92" y="184"/>
                </a:moveTo>
                <a:lnTo>
                  <a:pt x="0" y="92"/>
                </a:lnTo>
                <a:lnTo>
                  <a:pt x="92" y="0"/>
                </a:lnTo>
                <a:lnTo>
                  <a:pt x="106" y="14"/>
                </a:lnTo>
                <a:lnTo>
                  <a:pt x="28" y="92"/>
                </a:lnTo>
                <a:lnTo>
                  <a:pt x="106" y="170"/>
                </a:lnTo>
                <a:lnTo>
                  <a:pt x="92" y="1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6" name="Freeform 43"/>
          <p:cNvSpPr>
            <a:spLocks/>
          </p:cNvSpPr>
          <p:nvPr/>
        </p:nvSpPr>
        <p:spPr bwMode="auto">
          <a:xfrm>
            <a:off x="5305302" y="3631304"/>
            <a:ext cx="293687" cy="168275"/>
          </a:xfrm>
          <a:custGeom>
            <a:avLst/>
            <a:gdLst>
              <a:gd name="T0" fmla="*/ 170 w 185"/>
              <a:gd name="T1" fmla="*/ 106 h 106"/>
              <a:gd name="T2" fmla="*/ 92 w 185"/>
              <a:gd name="T3" fmla="*/ 28 h 106"/>
              <a:gd name="T4" fmla="*/ 14 w 185"/>
              <a:gd name="T5" fmla="*/ 106 h 106"/>
              <a:gd name="T6" fmla="*/ 0 w 185"/>
              <a:gd name="T7" fmla="*/ 92 h 106"/>
              <a:gd name="T8" fmla="*/ 92 w 185"/>
              <a:gd name="T9" fmla="*/ 0 h 106"/>
              <a:gd name="T10" fmla="*/ 185 w 185"/>
              <a:gd name="T11" fmla="*/ 92 h 106"/>
              <a:gd name="T12" fmla="*/ 170 w 185"/>
              <a:gd name="T13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106">
                <a:moveTo>
                  <a:pt x="170" y="106"/>
                </a:moveTo>
                <a:lnTo>
                  <a:pt x="92" y="28"/>
                </a:lnTo>
                <a:lnTo>
                  <a:pt x="14" y="106"/>
                </a:lnTo>
                <a:lnTo>
                  <a:pt x="0" y="92"/>
                </a:lnTo>
                <a:lnTo>
                  <a:pt x="92" y="0"/>
                </a:lnTo>
                <a:lnTo>
                  <a:pt x="185" y="92"/>
                </a:lnTo>
                <a:lnTo>
                  <a:pt x="170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7" name="Freeform 44"/>
          <p:cNvSpPr>
            <a:spLocks/>
          </p:cNvSpPr>
          <p:nvPr/>
        </p:nvSpPr>
        <p:spPr bwMode="auto">
          <a:xfrm>
            <a:off x="5983409" y="3686867"/>
            <a:ext cx="293687" cy="169863"/>
          </a:xfrm>
          <a:custGeom>
            <a:avLst/>
            <a:gdLst>
              <a:gd name="T0" fmla="*/ 93 w 185"/>
              <a:gd name="T1" fmla="*/ 107 h 107"/>
              <a:gd name="T2" fmla="*/ 0 w 185"/>
              <a:gd name="T3" fmla="*/ 15 h 107"/>
              <a:gd name="T4" fmla="*/ 15 w 185"/>
              <a:gd name="T5" fmla="*/ 0 h 107"/>
              <a:gd name="T6" fmla="*/ 93 w 185"/>
              <a:gd name="T7" fmla="*/ 78 h 107"/>
              <a:gd name="T8" fmla="*/ 171 w 185"/>
              <a:gd name="T9" fmla="*/ 0 h 107"/>
              <a:gd name="T10" fmla="*/ 185 w 185"/>
              <a:gd name="T11" fmla="*/ 15 h 107"/>
              <a:gd name="T12" fmla="*/ 93 w 185"/>
              <a:gd name="T1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" h="107">
                <a:moveTo>
                  <a:pt x="93" y="107"/>
                </a:moveTo>
                <a:lnTo>
                  <a:pt x="0" y="15"/>
                </a:lnTo>
                <a:lnTo>
                  <a:pt x="15" y="0"/>
                </a:lnTo>
                <a:lnTo>
                  <a:pt x="93" y="78"/>
                </a:lnTo>
                <a:lnTo>
                  <a:pt x="171" y="0"/>
                </a:lnTo>
                <a:lnTo>
                  <a:pt x="185" y="15"/>
                </a:lnTo>
                <a:lnTo>
                  <a:pt x="93" y="1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8" name="Group 37"/>
          <p:cNvGrpSpPr/>
          <p:nvPr/>
        </p:nvGrpSpPr>
        <p:grpSpPr>
          <a:xfrm>
            <a:off x="620713" y="2604066"/>
            <a:ext cx="509587" cy="511175"/>
            <a:chOff x="620713" y="2413000"/>
            <a:chExt cx="509587" cy="511175"/>
          </a:xfrm>
          <a:solidFill>
            <a:schemeClr val="accent1"/>
          </a:solidFill>
        </p:grpSpPr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620713" y="2413000"/>
              <a:ext cx="509587" cy="511175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5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739775" y="2654300"/>
              <a:ext cx="271462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Rectangle 47"/>
            <p:cNvSpPr>
              <a:spLocks noChangeArrowheads="1"/>
            </p:cNvSpPr>
            <p:nvPr/>
          </p:nvSpPr>
          <p:spPr bwMode="auto">
            <a:xfrm>
              <a:off x="860425" y="2533650"/>
              <a:ext cx="30162" cy="271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455617" y="2604066"/>
            <a:ext cx="511175" cy="511175"/>
            <a:chOff x="1371600" y="2413000"/>
            <a:chExt cx="511175" cy="511175"/>
          </a:xfrm>
          <a:solidFill>
            <a:schemeClr val="accent1"/>
          </a:solidFill>
        </p:grpSpPr>
        <p:sp>
          <p:nvSpPr>
            <p:cNvPr id="43" name="Freeform 48"/>
            <p:cNvSpPr>
              <a:spLocks noEditPoints="1"/>
            </p:cNvSpPr>
            <p:nvPr/>
          </p:nvSpPr>
          <p:spPr bwMode="auto">
            <a:xfrm>
              <a:off x="1371600" y="2413000"/>
              <a:ext cx="511175" cy="511175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5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Rectangle 49"/>
            <p:cNvSpPr>
              <a:spLocks noChangeArrowheads="1"/>
            </p:cNvSpPr>
            <p:nvPr/>
          </p:nvSpPr>
          <p:spPr bwMode="auto">
            <a:xfrm>
              <a:off x="1492250" y="2654300"/>
              <a:ext cx="26987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92106" y="2604066"/>
            <a:ext cx="511175" cy="511175"/>
            <a:chOff x="2122488" y="2413000"/>
            <a:chExt cx="511175" cy="511175"/>
          </a:xfrm>
          <a:solidFill>
            <a:schemeClr val="accent1"/>
          </a:solidFill>
        </p:grpSpPr>
        <p:sp>
          <p:nvSpPr>
            <p:cNvPr id="46" name="Freeform 50"/>
            <p:cNvSpPr>
              <a:spLocks noEditPoints="1"/>
            </p:cNvSpPr>
            <p:nvPr/>
          </p:nvSpPr>
          <p:spPr bwMode="auto">
            <a:xfrm>
              <a:off x="2122488" y="2413000"/>
              <a:ext cx="511175" cy="511175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5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51"/>
            <p:cNvSpPr>
              <a:spLocks noEditPoints="1"/>
            </p:cNvSpPr>
            <p:nvPr/>
          </p:nvSpPr>
          <p:spPr bwMode="auto">
            <a:xfrm>
              <a:off x="2303463" y="2538413"/>
              <a:ext cx="225425" cy="261938"/>
            </a:xfrm>
            <a:custGeom>
              <a:avLst/>
              <a:gdLst>
                <a:gd name="T0" fmla="*/ 0 w 142"/>
                <a:gd name="T1" fmla="*/ 165 h 165"/>
                <a:gd name="T2" fmla="*/ 0 w 142"/>
                <a:gd name="T3" fmla="*/ 0 h 165"/>
                <a:gd name="T4" fmla="*/ 142 w 142"/>
                <a:gd name="T5" fmla="*/ 82 h 165"/>
                <a:gd name="T6" fmla="*/ 0 w 142"/>
                <a:gd name="T7" fmla="*/ 165 h 165"/>
                <a:gd name="T8" fmla="*/ 19 w 142"/>
                <a:gd name="T9" fmla="*/ 33 h 165"/>
                <a:gd name="T10" fmla="*/ 19 w 142"/>
                <a:gd name="T11" fmla="*/ 132 h 165"/>
                <a:gd name="T12" fmla="*/ 104 w 142"/>
                <a:gd name="T13" fmla="*/ 82 h 165"/>
                <a:gd name="T14" fmla="*/ 19 w 142"/>
                <a:gd name="T15" fmla="*/ 3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65">
                  <a:moveTo>
                    <a:pt x="0" y="165"/>
                  </a:moveTo>
                  <a:lnTo>
                    <a:pt x="0" y="0"/>
                  </a:lnTo>
                  <a:lnTo>
                    <a:pt x="142" y="82"/>
                  </a:lnTo>
                  <a:lnTo>
                    <a:pt x="0" y="165"/>
                  </a:lnTo>
                  <a:close/>
                  <a:moveTo>
                    <a:pt x="19" y="33"/>
                  </a:moveTo>
                  <a:lnTo>
                    <a:pt x="19" y="132"/>
                  </a:lnTo>
                  <a:lnTo>
                    <a:pt x="104" y="82"/>
                  </a:lnTo>
                  <a:lnTo>
                    <a:pt x="1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31715" y="2604066"/>
            <a:ext cx="511175" cy="511175"/>
            <a:chOff x="5127625" y="2413000"/>
            <a:chExt cx="511175" cy="511175"/>
          </a:xfrm>
          <a:solidFill>
            <a:schemeClr val="accent1"/>
          </a:solidFill>
        </p:grpSpPr>
        <p:sp>
          <p:nvSpPr>
            <p:cNvPr id="49" name="Freeform 52"/>
            <p:cNvSpPr>
              <a:spLocks noEditPoints="1"/>
            </p:cNvSpPr>
            <p:nvPr/>
          </p:nvSpPr>
          <p:spPr bwMode="auto">
            <a:xfrm>
              <a:off x="5127625" y="2413000"/>
              <a:ext cx="511175" cy="511175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5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5222875" y="2566988"/>
              <a:ext cx="322262" cy="211138"/>
            </a:xfrm>
            <a:custGeom>
              <a:avLst/>
              <a:gdLst>
                <a:gd name="T0" fmla="*/ 82 w 203"/>
                <a:gd name="T1" fmla="*/ 133 h 133"/>
                <a:gd name="T2" fmla="*/ 0 w 203"/>
                <a:gd name="T3" fmla="*/ 53 h 133"/>
                <a:gd name="T4" fmla="*/ 14 w 203"/>
                <a:gd name="T5" fmla="*/ 38 h 133"/>
                <a:gd name="T6" fmla="*/ 82 w 203"/>
                <a:gd name="T7" fmla="*/ 109 h 133"/>
                <a:gd name="T8" fmla="*/ 189 w 203"/>
                <a:gd name="T9" fmla="*/ 0 h 133"/>
                <a:gd name="T10" fmla="*/ 203 w 203"/>
                <a:gd name="T11" fmla="*/ 15 h 133"/>
                <a:gd name="T12" fmla="*/ 82 w 203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133">
                  <a:moveTo>
                    <a:pt x="82" y="133"/>
                  </a:moveTo>
                  <a:lnTo>
                    <a:pt x="0" y="53"/>
                  </a:lnTo>
                  <a:lnTo>
                    <a:pt x="14" y="38"/>
                  </a:lnTo>
                  <a:lnTo>
                    <a:pt x="82" y="109"/>
                  </a:lnTo>
                  <a:lnTo>
                    <a:pt x="189" y="0"/>
                  </a:lnTo>
                  <a:lnTo>
                    <a:pt x="203" y="15"/>
                  </a:lnTo>
                  <a:lnTo>
                    <a:pt x="82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03931" y="5359234"/>
            <a:ext cx="571500" cy="571500"/>
            <a:chOff x="3595688" y="4638675"/>
            <a:chExt cx="571500" cy="571500"/>
          </a:xfrm>
          <a:solidFill>
            <a:schemeClr val="accent1"/>
          </a:solidFill>
        </p:grpSpPr>
        <p:sp>
          <p:nvSpPr>
            <p:cNvPr id="52" name="Freeform 54"/>
            <p:cNvSpPr>
              <a:spLocks noEditPoints="1"/>
            </p:cNvSpPr>
            <p:nvPr/>
          </p:nvSpPr>
          <p:spPr bwMode="auto">
            <a:xfrm>
              <a:off x="3746500" y="4787900"/>
              <a:ext cx="269875" cy="271463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0" y="8"/>
                    <a:pt x="8" y="20"/>
                    <a:pt x="8" y="36"/>
                  </a:cubicBezTo>
                  <a:cubicBezTo>
                    <a:pt x="8" y="52"/>
                    <a:pt x="20" y="64"/>
                    <a:pt x="36" y="64"/>
                  </a:cubicBezTo>
                  <a:cubicBezTo>
                    <a:pt x="52" y="64"/>
                    <a:pt x="64" y="52"/>
                    <a:pt x="64" y="36"/>
                  </a:cubicBezTo>
                  <a:cubicBezTo>
                    <a:pt x="64" y="20"/>
                    <a:pt x="52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3595688" y="4638675"/>
              <a:ext cx="571500" cy="571500"/>
            </a:xfrm>
            <a:custGeom>
              <a:avLst/>
              <a:gdLst>
                <a:gd name="T0" fmla="*/ 65 w 152"/>
                <a:gd name="T1" fmla="*/ 152 h 152"/>
                <a:gd name="T2" fmla="*/ 47 w 152"/>
                <a:gd name="T3" fmla="*/ 128 h 152"/>
                <a:gd name="T4" fmla="*/ 15 w 152"/>
                <a:gd name="T5" fmla="*/ 122 h 152"/>
                <a:gd name="T6" fmla="*/ 19 w 152"/>
                <a:gd name="T7" fmla="*/ 93 h 152"/>
                <a:gd name="T8" fmla="*/ 0 w 152"/>
                <a:gd name="T9" fmla="*/ 65 h 152"/>
                <a:gd name="T10" fmla="*/ 24 w 152"/>
                <a:gd name="T11" fmla="*/ 47 h 152"/>
                <a:gd name="T12" fmla="*/ 30 w 152"/>
                <a:gd name="T13" fmla="*/ 15 h 152"/>
                <a:gd name="T14" fmla="*/ 59 w 152"/>
                <a:gd name="T15" fmla="*/ 19 h 152"/>
                <a:gd name="T16" fmla="*/ 87 w 152"/>
                <a:gd name="T17" fmla="*/ 0 h 152"/>
                <a:gd name="T18" fmla="*/ 105 w 152"/>
                <a:gd name="T19" fmla="*/ 24 h 152"/>
                <a:gd name="T20" fmla="*/ 137 w 152"/>
                <a:gd name="T21" fmla="*/ 30 h 152"/>
                <a:gd name="T22" fmla="*/ 133 w 152"/>
                <a:gd name="T23" fmla="*/ 59 h 152"/>
                <a:gd name="T24" fmla="*/ 152 w 152"/>
                <a:gd name="T25" fmla="*/ 87 h 152"/>
                <a:gd name="T26" fmla="*/ 128 w 152"/>
                <a:gd name="T27" fmla="*/ 105 h 152"/>
                <a:gd name="T28" fmla="*/ 122 w 152"/>
                <a:gd name="T29" fmla="*/ 137 h 152"/>
                <a:gd name="T30" fmla="*/ 93 w 152"/>
                <a:gd name="T31" fmla="*/ 133 h 152"/>
                <a:gd name="T32" fmla="*/ 71 w 152"/>
                <a:gd name="T33" fmla="*/ 144 h 152"/>
                <a:gd name="T34" fmla="*/ 87 w 152"/>
                <a:gd name="T35" fmla="*/ 127 h 152"/>
                <a:gd name="T36" fmla="*/ 103 w 152"/>
                <a:gd name="T37" fmla="*/ 121 h 152"/>
                <a:gd name="T38" fmla="*/ 121 w 152"/>
                <a:gd name="T39" fmla="*/ 128 h 152"/>
                <a:gd name="T40" fmla="*/ 120 w 152"/>
                <a:gd name="T41" fmla="*/ 104 h 152"/>
                <a:gd name="T42" fmla="*/ 127 w 152"/>
                <a:gd name="T43" fmla="*/ 89 h 152"/>
                <a:gd name="T44" fmla="*/ 144 w 152"/>
                <a:gd name="T45" fmla="*/ 81 h 152"/>
                <a:gd name="T46" fmla="*/ 127 w 152"/>
                <a:gd name="T47" fmla="*/ 65 h 152"/>
                <a:gd name="T48" fmla="*/ 121 w 152"/>
                <a:gd name="T49" fmla="*/ 49 h 152"/>
                <a:gd name="T50" fmla="*/ 128 w 152"/>
                <a:gd name="T51" fmla="*/ 31 h 152"/>
                <a:gd name="T52" fmla="*/ 104 w 152"/>
                <a:gd name="T53" fmla="*/ 32 h 152"/>
                <a:gd name="T54" fmla="*/ 89 w 152"/>
                <a:gd name="T55" fmla="*/ 25 h 152"/>
                <a:gd name="T56" fmla="*/ 81 w 152"/>
                <a:gd name="T57" fmla="*/ 8 h 152"/>
                <a:gd name="T58" fmla="*/ 65 w 152"/>
                <a:gd name="T59" fmla="*/ 25 h 152"/>
                <a:gd name="T60" fmla="*/ 49 w 152"/>
                <a:gd name="T61" fmla="*/ 31 h 152"/>
                <a:gd name="T62" fmla="*/ 31 w 152"/>
                <a:gd name="T63" fmla="*/ 24 h 152"/>
                <a:gd name="T64" fmla="*/ 32 w 152"/>
                <a:gd name="T65" fmla="*/ 48 h 152"/>
                <a:gd name="T66" fmla="*/ 25 w 152"/>
                <a:gd name="T67" fmla="*/ 63 h 152"/>
                <a:gd name="T68" fmla="*/ 8 w 152"/>
                <a:gd name="T69" fmla="*/ 71 h 152"/>
                <a:gd name="T70" fmla="*/ 25 w 152"/>
                <a:gd name="T71" fmla="*/ 87 h 152"/>
                <a:gd name="T72" fmla="*/ 31 w 152"/>
                <a:gd name="T73" fmla="*/ 103 h 152"/>
                <a:gd name="T74" fmla="*/ 24 w 152"/>
                <a:gd name="T75" fmla="*/ 121 h 152"/>
                <a:gd name="T76" fmla="*/ 48 w 152"/>
                <a:gd name="T77" fmla="*/ 120 h 152"/>
                <a:gd name="T78" fmla="*/ 63 w 152"/>
                <a:gd name="T79" fmla="*/ 127 h 152"/>
                <a:gd name="T80" fmla="*/ 71 w 152"/>
                <a:gd name="T81" fmla="*/ 1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52">
                  <a:moveTo>
                    <a:pt x="87" y="152"/>
                  </a:moveTo>
                  <a:cubicBezTo>
                    <a:pt x="65" y="152"/>
                    <a:pt x="65" y="152"/>
                    <a:pt x="65" y="152"/>
                  </a:cubicBezTo>
                  <a:cubicBezTo>
                    <a:pt x="59" y="133"/>
                    <a:pt x="59" y="133"/>
                    <a:pt x="59" y="133"/>
                  </a:cubicBezTo>
                  <a:cubicBezTo>
                    <a:pt x="55" y="132"/>
                    <a:pt x="51" y="130"/>
                    <a:pt x="47" y="128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2" y="101"/>
                    <a:pt x="20" y="97"/>
                    <a:pt x="19" y="9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5"/>
                    <a:pt x="22" y="51"/>
                    <a:pt x="24" y="4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22"/>
                    <a:pt x="55" y="20"/>
                    <a:pt x="59" y="1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7" y="20"/>
                    <a:pt x="101" y="22"/>
                    <a:pt x="105" y="24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0" y="51"/>
                    <a:pt x="132" y="55"/>
                    <a:pt x="133" y="59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87"/>
                    <a:pt x="152" y="87"/>
                    <a:pt x="152" y="87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2" y="97"/>
                    <a:pt x="130" y="101"/>
                    <a:pt x="128" y="105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22" y="137"/>
                    <a:pt x="122" y="137"/>
                    <a:pt x="122" y="13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1" y="130"/>
                    <a:pt x="97" y="132"/>
                    <a:pt x="93" y="133"/>
                  </a:cubicBezTo>
                  <a:lnTo>
                    <a:pt x="87" y="152"/>
                  </a:lnTo>
                  <a:close/>
                  <a:moveTo>
                    <a:pt x="71" y="144"/>
                  </a:moveTo>
                  <a:cubicBezTo>
                    <a:pt x="81" y="144"/>
                    <a:pt x="81" y="144"/>
                    <a:pt x="81" y="144"/>
                  </a:cubicBezTo>
                  <a:cubicBezTo>
                    <a:pt x="87" y="127"/>
                    <a:pt x="87" y="127"/>
                    <a:pt x="87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94" y="125"/>
                    <a:pt x="98" y="123"/>
                    <a:pt x="103" y="121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3" y="98"/>
                    <a:pt x="125" y="94"/>
                    <a:pt x="127" y="89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5" y="58"/>
                    <a:pt x="123" y="54"/>
                    <a:pt x="121" y="49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98" y="29"/>
                    <a:pt x="94" y="27"/>
                    <a:pt x="89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58" y="27"/>
                    <a:pt x="54" y="29"/>
                    <a:pt x="49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29" y="54"/>
                    <a:pt x="27" y="58"/>
                    <a:pt x="25" y="63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7" y="94"/>
                    <a:pt x="29" y="98"/>
                    <a:pt x="31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4" y="123"/>
                    <a:pt x="58" y="125"/>
                    <a:pt x="63" y="127"/>
                  </a:cubicBezTo>
                  <a:cubicBezTo>
                    <a:pt x="65" y="127"/>
                    <a:pt x="65" y="127"/>
                    <a:pt x="65" y="127"/>
                  </a:cubicBezTo>
                  <a:lnTo>
                    <a:pt x="7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128596" y="2604066"/>
            <a:ext cx="509587" cy="511175"/>
            <a:chOff x="2874963" y="2413000"/>
            <a:chExt cx="509587" cy="511175"/>
          </a:xfrm>
          <a:solidFill>
            <a:schemeClr val="accent1"/>
          </a:solidFill>
        </p:grpSpPr>
        <p:sp>
          <p:nvSpPr>
            <p:cNvPr id="55" name="Freeform 56"/>
            <p:cNvSpPr>
              <a:spLocks noEditPoints="1"/>
            </p:cNvSpPr>
            <p:nvPr/>
          </p:nvSpPr>
          <p:spPr bwMode="auto">
            <a:xfrm>
              <a:off x="2874963" y="2413000"/>
              <a:ext cx="509587" cy="511175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5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57"/>
            <p:cNvSpPr>
              <a:spLocks noEditPoints="1"/>
            </p:cNvSpPr>
            <p:nvPr/>
          </p:nvSpPr>
          <p:spPr bwMode="auto">
            <a:xfrm>
              <a:off x="3046413" y="2533650"/>
              <a:ext cx="166687" cy="271463"/>
            </a:xfrm>
            <a:custGeom>
              <a:avLst/>
              <a:gdLst>
                <a:gd name="T0" fmla="*/ 1 w 44"/>
                <a:gd name="T1" fmla="*/ 15 h 72"/>
                <a:gd name="T2" fmla="*/ 6 w 44"/>
                <a:gd name="T3" fmla="*/ 7 h 72"/>
                <a:gd name="T4" fmla="*/ 13 w 44"/>
                <a:gd name="T5" fmla="*/ 2 h 72"/>
                <a:gd name="T6" fmla="*/ 23 w 44"/>
                <a:gd name="T7" fmla="*/ 0 h 72"/>
                <a:gd name="T8" fmla="*/ 31 w 44"/>
                <a:gd name="T9" fmla="*/ 1 h 72"/>
                <a:gd name="T10" fmla="*/ 38 w 44"/>
                <a:gd name="T11" fmla="*/ 5 h 72"/>
                <a:gd name="T12" fmla="*/ 43 w 44"/>
                <a:gd name="T13" fmla="*/ 11 h 72"/>
                <a:gd name="T14" fmla="*/ 44 w 44"/>
                <a:gd name="T15" fmla="*/ 19 h 72"/>
                <a:gd name="T16" fmla="*/ 42 w 44"/>
                <a:gd name="T17" fmla="*/ 29 h 72"/>
                <a:gd name="T18" fmla="*/ 35 w 44"/>
                <a:gd name="T19" fmla="*/ 37 h 72"/>
                <a:gd name="T20" fmla="*/ 30 w 44"/>
                <a:gd name="T21" fmla="*/ 42 h 72"/>
                <a:gd name="T22" fmla="*/ 27 w 44"/>
                <a:gd name="T23" fmla="*/ 46 h 72"/>
                <a:gd name="T24" fmla="*/ 26 w 44"/>
                <a:gd name="T25" fmla="*/ 50 h 72"/>
                <a:gd name="T26" fmla="*/ 26 w 44"/>
                <a:gd name="T27" fmla="*/ 56 h 72"/>
                <a:gd name="T28" fmla="*/ 19 w 44"/>
                <a:gd name="T29" fmla="*/ 56 h 72"/>
                <a:gd name="T30" fmla="*/ 20 w 44"/>
                <a:gd name="T31" fmla="*/ 49 h 72"/>
                <a:gd name="T32" fmla="*/ 22 w 44"/>
                <a:gd name="T33" fmla="*/ 44 h 72"/>
                <a:gd name="T34" fmla="*/ 25 w 44"/>
                <a:gd name="T35" fmla="*/ 39 h 72"/>
                <a:gd name="T36" fmla="*/ 31 w 44"/>
                <a:gd name="T37" fmla="*/ 33 h 72"/>
                <a:gd name="T38" fmla="*/ 36 w 44"/>
                <a:gd name="T39" fmla="*/ 27 h 72"/>
                <a:gd name="T40" fmla="*/ 38 w 44"/>
                <a:gd name="T41" fmla="*/ 20 h 72"/>
                <a:gd name="T42" fmla="*/ 37 w 44"/>
                <a:gd name="T43" fmla="*/ 14 h 72"/>
                <a:gd name="T44" fmla="*/ 33 w 44"/>
                <a:gd name="T45" fmla="*/ 10 h 72"/>
                <a:gd name="T46" fmla="*/ 29 w 44"/>
                <a:gd name="T47" fmla="*/ 7 h 72"/>
                <a:gd name="T48" fmla="*/ 23 w 44"/>
                <a:gd name="T49" fmla="*/ 6 h 72"/>
                <a:gd name="T50" fmla="*/ 16 w 44"/>
                <a:gd name="T51" fmla="*/ 7 h 72"/>
                <a:gd name="T52" fmla="*/ 10 w 44"/>
                <a:gd name="T53" fmla="*/ 11 h 72"/>
                <a:gd name="T54" fmla="*/ 7 w 44"/>
                <a:gd name="T55" fmla="*/ 17 h 72"/>
                <a:gd name="T56" fmla="*/ 6 w 44"/>
                <a:gd name="T57" fmla="*/ 24 h 72"/>
                <a:gd name="T58" fmla="*/ 0 w 44"/>
                <a:gd name="T59" fmla="*/ 24 h 72"/>
                <a:gd name="T60" fmla="*/ 1 w 44"/>
                <a:gd name="T61" fmla="*/ 15 h 72"/>
                <a:gd name="T62" fmla="*/ 26 w 44"/>
                <a:gd name="T63" fmla="*/ 64 h 72"/>
                <a:gd name="T64" fmla="*/ 26 w 44"/>
                <a:gd name="T65" fmla="*/ 72 h 72"/>
                <a:gd name="T66" fmla="*/ 18 w 44"/>
                <a:gd name="T67" fmla="*/ 72 h 72"/>
                <a:gd name="T68" fmla="*/ 18 w 44"/>
                <a:gd name="T69" fmla="*/ 64 h 72"/>
                <a:gd name="T70" fmla="*/ 26 w 44"/>
                <a:gd name="T71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72">
                  <a:moveTo>
                    <a:pt x="1" y="15"/>
                  </a:moveTo>
                  <a:cubicBezTo>
                    <a:pt x="2" y="12"/>
                    <a:pt x="4" y="9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6" y="1"/>
                    <a:pt x="19" y="0"/>
                    <a:pt x="23" y="0"/>
                  </a:cubicBezTo>
                  <a:cubicBezTo>
                    <a:pt x="26" y="0"/>
                    <a:pt x="29" y="1"/>
                    <a:pt x="31" y="1"/>
                  </a:cubicBezTo>
                  <a:cubicBezTo>
                    <a:pt x="34" y="2"/>
                    <a:pt x="36" y="4"/>
                    <a:pt x="38" y="5"/>
                  </a:cubicBezTo>
                  <a:cubicBezTo>
                    <a:pt x="40" y="7"/>
                    <a:pt x="42" y="9"/>
                    <a:pt x="43" y="11"/>
                  </a:cubicBezTo>
                  <a:cubicBezTo>
                    <a:pt x="44" y="14"/>
                    <a:pt x="44" y="16"/>
                    <a:pt x="44" y="19"/>
                  </a:cubicBezTo>
                  <a:cubicBezTo>
                    <a:pt x="44" y="23"/>
                    <a:pt x="43" y="27"/>
                    <a:pt x="42" y="29"/>
                  </a:cubicBezTo>
                  <a:cubicBezTo>
                    <a:pt x="40" y="32"/>
                    <a:pt x="38" y="35"/>
                    <a:pt x="35" y="37"/>
                  </a:cubicBezTo>
                  <a:cubicBezTo>
                    <a:pt x="33" y="39"/>
                    <a:pt x="31" y="41"/>
                    <a:pt x="30" y="42"/>
                  </a:cubicBezTo>
                  <a:cubicBezTo>
                    <a:pt x="29" y="43"/>
                    <a:pt x="28" y="45"/>
                    <a:pt x="27" y="46"/>
                  </a:cubicBezTo>
                  <a:cubicBezTo>
                    <a:pt x="27" y="47"/>
                    <a:pt x="26" y="48"/>
                    <a:pt x="26" y="50"/>
                  </a:cubicBezTo>
                  <a:cubicBezTo>
                    <a:pt x="26" y="52"/>
                    <a:pt x="26" y="53"/>
                    <a:pt x="26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3"/>
                    <a:pt x="19" y="52"/>
                    <a:pt x="20" y="49"/>
                  </a:cubicBezTo>
                  <a:cubicBezTo>
                    <a:pt x="20" y="47"/>
                    <a:pt x="21" y="45"/>
                    <a:pt x="22" y="44"/>
                  </a:cubicBezTo>
                  <a:cubicBezTo>
                    <a:pt x="23" y="42"/>
                    <a:pt x="24" y="40"/>
                    <a:pt x="25" y="39"/>
                  </a:cubicBezTo>
                  <a:cubicBezTo>
                    <a:pt x="27" y="37"/>
                    <a:pt x="29" y="35"/>
                    <a:pt x="31" y="33"/>
                  </a:cubicBezTo>
                  <a:cubicBezTo>
                    <a:pt x="33" y="31"/>
                    <a:pt x="35" y="29"/>
                    <a:pt x="36" y="27"/>
                  </a:cubicBezTo>
                  <a:cubicBezTo>
                    <a:pt x="37" y="25"/>
                    <a:pt x="38" y="22"/>
                    <a:pt x="38" y="20"/>
                  </a:cubicBezTo>
                  <a:cubicBezTo>
                    <a:pt x="38" y="18"/>
                    <a:pt x="37" y="16"/>
                    <a:pt x="37" y="14"/>
                  </a:cubicBezTo>
                  <a:cubicBezTo>
                    <a:pt x="36" y="12"/>
                    <a:pt x="35" y="11"/>
                    <a:pt x="33" y="10"/>
                  </a:cubicBezTo>
                  <a:cubicBezTo>
                    <a:pt x="32" y="8"/>
                    <a:pt x="30" y="7"/>
                    <a:pt x="29" y="7"/>
                  </a:cubicBezTo>
                  <a:cubicBezTo>
                    <a:pt x="27" y="6"/>
                    <a:pt x="25" y="6"/>
                    <a:pt x="23" y="6"/>
                  </a:cubicBezTo>
                  <a:cubicBezTo>
                    <a:pt x="20" y="6"/>
                    <a:pt x="18" y="6"/>
                    <a:pt x="16" y="7"/>
                  </a:cubicBezTo>
                  <a:cubicBezTo>
                    <a:pt x="13" y="8"/>
                    <a:pt x="12" y="9"/>
                    <a:pt x="10" y="11"/>
                  </a:cubicBezTo>
                  <a:cubicBezTo>
                    <a:pt x="9" y="13"/>
                    <a:pt x="8" y="15"/>
                    <a:pt x="7" y="17"/>
                  </a:cubicBezTo>
                  <a:cubicBezTo>
                    <a:pt x="6" y="19"/>
                    <a:pt x="6" y="21"/>
                    <a:pt x="6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0"/>
                    <a:pt x="0" y="18"/>
                    <a:pt x="1" y="15"/>
                  </a:cubicBezTo>
                  <a:close/>
                  <a:moveTo>
                    <a:pt x="26" y="64"/>
                  </a:moveTo>
                  <a:cubicBezTo>
                    <a:pt x="26" y="72"/>
                    <a:pt x="26" y="72"/>
                    <a:pt x="26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64"/>
                    <a:pt x="18" y="64"/>
                    <a:pt x="18" y="64"/>
                  </a:cubicBez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963498" y="2604066"/>
            <a:ext cx="511175" cy="511175"/>
            <a:chOff x="3625850" y="2413000"/>
            <a:chExt cx="511175" cy="511175"/>
          </a:xfrm>
          <a:solidFill>
            <a:schemeClr val="accent1"/>
          </a:solidFill>
        </p:grpSpPr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3625850" y="2413000"/>
              <a:ext cx="511175" cy="511175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5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3865563" y="2774950"/>
              <a:ext cx="30162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865563" y="2533650"/>
              <a:ext cx="30162" cy="211138"/>
            </a:xfrm>
            <a:custGeom>
              <a:avLst/>
              <a:gdLst>
                <a:gd name="T0" fmla="*/ 14 w 19"/>
                <a:gd name="T1" fmla="*/ 133 h 133"/>
                <a:gd name="T2" fmla="*/ 5 w 19"/>
                <a:gd name="T3" fmla="*/ 133 h 133"/>
                <a:gd name="T4" fmla="*/ 0 w 19"/>
                <a:gd name="T5" fmla="*/ 57 h 133"/>
                <a:gd name="T6" fmla="*/ 0 w 19"/>
                <a:gd name="T7" fmla="*/ 0 h 133"/>
                <a:gd name="T8" fmla="*/ 19 w 19"/>
                <a:gd name="T9" fmla="*/ 0 h 133"/>
                <a:gd name="T10" fmla="*/ 19 w 19"/>
                <a:gd name="T11" fmla="*/ 57 h 133"/>
                <a:gd name="T12" fmla="*/ 14 w 19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3">
                  <a:moveTo>
                    <a:pt x="14" y="133"/>
                  </a:moveTo>
                  <a:lnTo>
                    <a:pt x="5" y="133"/>
                  </a:lnTo>
                  <a:lnTo>
                    <a:pt x="0" y="5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57"/>
                  </a:lnTo>
                  <a:lnTo>
                    <a:pt x="14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468206" y="2604066"/>
            <a:ext cx="511175" cy="511175"/>
            <a:chOff x="5880100" y="2413000"/>
            <a:chExt cx="511175" cy="511175"/>
          </a:xfrm>
          <a:solidFill>
            <a:schemeClr val="accent1"/>
          </a:solidFill>
        </p:grpSpPr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5880100" y="2413000"/>
              <a:ext cx="511175" cy="511175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5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6003925" y="2538413"/>
              <a:ext cx="263525" cy="261938"/>
            </a:xfrm>
            <a:custGeom>
              <a:avLst/>
              <a:gdLst>
                <a:gd name="T0" fmla="*/ 14 w 166"/>
                <a:gd name="T1" fmla="*/ 165 h 165"/>
                <a:gd name="T2" fmla="*/ 0 w 166"/>
                <a:gd name="T3" fmla="*/ 151 h 165"/>
                <a:gd name="T4" fmla="*/ 151 w 166"/>
                <a:gd name="T5" fmla="*/ 0 h 165"/>
                <a:gd name="T6" fmla="*/ 166 w 166"/>
                <a:gd name="T7" fmla="*/ 14 h 165"/>
                <a:gd name="T8" fmla="*/ 14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4" y="165"/>
                  </a:moveTo>
                  <a:lnTo>
                    <a:pt x="0" y="151"/>
                  </a:lnTo>
                  <a:lnTo>
                    <a:pt x="151" y="0"/>
                  </a:lnTo>
                  <a:lnTo>
                    <a:pt x="166" y="14"/>
                  </a:lnTo>
                  <a:lnTo>
                    <a:pt x="14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003925" y="2538413"/>
              <a:ext cx="263525" cy="261938"/>
            </a:xfrm>
            <a:custGeom>
              <a:avLst/>
              <a:gdLst>
                <a:gd name="T0" fmla="*/ 151 w 166"/>
                <a:gd name="T1" fmla="*/ 165 h 165"/>
                <a:gd name="T2" fmla="*/ 0 w 166"/>
                <a:gd name="T3" fmla="*/ 14 h 165"/>
                <a:gd name="T4" fmla="*/ 14 w 166"/>
                <a:gd name="T5" fmla="*/ 0 h 165"/>
                <a:gd name="T6" fmla="*/ 166 w 166"/>
                <a:gd name="T7" fmla="*/ 151 h 165"/>
                <a:gd name="T8" fmla="*/ 151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51" y="165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66" y="151"/>
                  </a:lnTo>
                  <a:lnTo>
                    <a:pt x="151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97963" y="4365460"/>
            <a:ext cx="390525" cy="549275"/>
            <a:chOff x="3686175" y="3886200"/>
            <a:chExt cx="390525" cy="549275"/>
          </a:xfrm>
          <a:solidFill>
            <a:schemeClr val="accent1"/>
          </a:solidFill>
        </p:grpSpPr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3686175" y="3886200"/>
              <a:ext cx="390525" cy="549275"/>
            </a:xfrm>
            <a:custGeom>
              <a:avLst/>
              <a:gdLst>
                <a:gd name="T0" fmla="*/ 52 w 104"/>
                <a:gd name="T1" fmla="*/ 146 h 146"/>
                <a:gd name="T2" fmla="*/ 49 w 104"/>
                <a:gd name="T3" fmla="*/ 142 h 146"/>
                <a:gd name="T4" fmla="*/ 0 w 104"/>
                <a:gd name="T5" fmla="*/ 52 h 146"/>
                <a:gd name="T6" fmla="*/ 52 w 104"/>
                <a:gd name="T7" fmla="*/ 0 h 146"/>
                <a:gd name="T8" fmla="*/ 104 w 104"/>
                <a:gd name="T9" fmla="*/ 52 h 146"/>
                <a:gd name="T10" fmla="*/ 55 w 104"/>
                <a:gd name="T11" fmla="*/ 142 h 146"/>
                <a:gd name="T12" fmla="*/ 52 w 104"/>
                <a:gd name="T13" fmla="*/ 146 h 146"/>
                <a:gd name="T14" fmla="*/ 52 w 104"/>
                <a:gd name="T15" fmla="*/ 8 h 146"/>
                <a:gd name="T16" fmla="*/ 8 w 104"/>
                <a:gd name="T17" fmla="*/ 52 h 146"/>
                <a:gd name="T18" fmla="*/ 52 w 104"/>
                <a:gd name="T19" fmla="*/ 134 h 146"/>
                <a:gd name="T20" fmla="*/ 96 w 104"/>
                <a:gd name="T21" fmla="*/ 52 h 146"/>
                <a:gd name="T22" fmla="*/ 52 w 104"/>
                <a:gd name="T23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146">
                  <a:moveTo>
                    <a:pt x="52" y="146"/>
                  </a:moveTo>
                  <a:cubicBezTo>
                    <a:pt x="49" y="142"/>
                    <a:pt x="49" y="142"/>
                    <a:pt x="49" y="142"/>
                  </a:cubicBezTo>
                  <a:cubicBezTo>
                    <a:pt x="47" y="140"/>
                    <a:pt x="0" y="85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5"/>
                    <a:pt x="57" y="140"/>
                    <a:pt x="55" y="142"/>
                  </a:cubicBezTo>
                  <a:lnTo>
                    <a:pt x="52" y="146"/>
                  </a:lnTo>
                  <a:close/>
                  <a:moveTo>
                    <a:pt x="52" y="8"/>
                  </a:moveTo>
                  <a:cubicBezTo>
                    <a:pt x="28" y="8"/>
                    <a:pt x="8" y="28"/>
                    <a:pt x="8" y="52"/>
                  </a:cubicBezTo>
                  <a:cubicBezTo>
                    <a:pt x="8" y="78"/>
                    <a:pt x="42" y="122"/>
                    <a:pt x="52" y="134"/>
                  </a:cubicBezTo>
                  <a:cubicBezTo>
                    <a:pt x="62" y="122"/>
                    <a:pt x="96" y="78"/>
                    <a:pt x="96" y="52"/>
                  </a:cubicBezTo>
                  <a:cubicBezTo>
                    <a:pt x="96" y="28"/>
                    <a:pt x="76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3805238" y="4006850"/>
              <a:ext cx="150812" cy="150813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799987" y="2604066"/>
            <a:ext cx="506412" cy="511175"/>
            <a:chOff x="4381500" y="2413000"/>
            <a:chExt cx="506412" cy="511175"/>
          </a:xfrm>
          <a:solidFill>
            <a:schemeClr val="accent1"/>
          </a:solidFill>
        </p:grpSpPr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4381500" y="2413000"/>
              <a:ext cx="506412" cy="511175"/>
            </a:xfrm>
            <a:custGeom>
              <a:avLst/>
              <a:gdLst>
                <a:gd name="T0" fmla="*/ 67 w 135"/>
                <a:gd name="T1" fmla="*/ 136 h 136"/>
                <a:gd name="T2" fmla="*/ 0 w 135"/>
                <a:gd name="T3" fmla="*/ 68 h 136"/>
                <a:gd name="T4" fmla="*/ 67 w 135"/>
                <a:gd name="T5" fmla="*/ 0 h 136"/>
                <a:gd name="T6" fmla="*/ 135 w 135"/>
                <a:gd name="T7" fmla="*/ 68 h 136"/>
                <a:gd name="T8" fmla="*/ 67 w 135"/>
                <a:gd name="T9" fmla="*/ 136 h 136"/>
                <a:gd name="T10" fmla="*/ 67 w 135"/>
                <a:gd name="T11" fmla="*/ 8 h 136"/>
                <a:gd name="T12" fmla="*/ 7 w 135"/>
                <a:gd name="T13" fmla="*/ 68 h 136"/>
                <a:gd name="T14" fmla="*/ 67 w 135"/>
                <a:gd name="T15" fmla="*/ 128 h 136"/>
                <a:gd name="T16" fmla="*/ 128 w 135"/>
                <a:gd name="T17" fmla="*/ 68 h 136"/>
                <a:gd name="T18" fmla="*/ 67 w 135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6">
                  <a:moveTo>
                    <a:pt x="67" y="136"/>
                  </a:moveTo>
                  <a:cubicBezTo>
                    <a:pt x="30" y="136"/>
                    <a:pt x="0" y="105"/>
                    <a:pt x="0" y="68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105" y="0"/>
                    <a:pt x="135" y="31"/>
                    <a:pt x="135" y="68"/>
                  </a:cubicBezTo>
                  <a:cubicBezTo>
                    <a:pt x="135" y="105"/>
                    <a:pt x="105" y="136"/>
                    <a:pt x="67" y="136"/>
                  </a:cubicBezTo>
                  <a:close/>
                  <a:moveTo>
                    <a:pt x="67" y="8"/>
                  </a:moveTo>
                  <a:cubicBezTo>
                    <a:pt x="34" y="8"/>
                    <a:pt x="7" y="35"/>
                    <a:pt x="7" y="68"/>
                  </a:cubicBezTo>
                  <a:cubicBezTo>
                    <a:pt x="7" y="101"/>
                    <a:pt x="34" y="128"/>
                    <a:pt x="67" y="128"/>
                  </a:cubicBezTo>
                  <a:cubicBezTo>
                    <a:pt x="100" y="128"/>
                    <a:pt x="128" y="101"/>
                    <a:pt x="128" y="68"/>
                  </a:cubicBezTo>
                  <a:cubicBezTo>
                    <a:pt x="128" y="35"/>
                    <a:pt x="100" y="8"/>
                    <a:pt x="6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4459288" y="2473325"/>
              <a:ext cx="354012" cy="379413"/>
            </a:xfrm>
            <a:custGeom>
              <a:avLst/>
              <a:gdLst>
                <a:gd name="T0" fmla="*/ 7 w 94"/>
                <a:gd name="T1" fmla="*/ 101 h 101"/>
                <a:gd name="T2" fmla="*/ 0 w 94"/>
                <a:gd name="T3" fmla="*/ 98 h 101"/>
                <a:gd name="T4" fmla="*/ 15 w 94"/>
                <a:gd name="T5" fmla="*/ 87 h 101"/>
                <a:gd name="T6" fmla="*/ 31 w 94"/>
                <a:gd name="T7" fmla="*/ 76 h 101"/>
                <a:gd name="T8" fmla="*/ 31 w 94"/>
                <a:gd name="T9" fmla="*/ 70 h 101"/>
                <a:gd name="T10" fmla="*/ 23 w 94"/>
                <a:gd name="T11" fmla="*/ 57 h 101"/>
                <a:gd name="T12" fmla="*/ 18 w 94"/>
                <a:gd name="T13" fmla="*/ 47 h 101"/>
                <a:gd name="T14" fmla="*/ 20 w 94"/>
                <a:gd name="T15" fmla="*/ 40 h 101"/>
                <a:gd name="T16" fmla="*/ 19 w 94"/>
                <a:gd name="T17" fmla="*/ 26 h 101"/>
                <a:gd name="T18" fmla="*/ 46 w 94"/>
                <a:gd name="T19" fmla="*/ 0 h 101"/>
                <a:gd name="T20" fmla="*/ 60 w 94"/>
                <a:gd name="T21" fmla="*/ 5 h 101"/>
                <a:gd name="T22" fmla="*/ 74 w 94"/>
                <a:gd name="T23" fmla="*/ 26 h 101"/>
                <a:gd name="T24" fmla="*/ 72 w 94"/>
                <a:gd name="T25" fmla="*/ 41 h 101"/>
                <a:gd name="T26" fmla="*/ 74 w 94"/>
                <a:gd name="T27" fmla="*/ 47 h 101"/>
                <a:gd name="T28" fmla="*/ 69 w 94"/>
                <a:gd name="T29" fmla="*/ 57 h 101"/>
                <a:gd name="T30" fmla="*/ 62 w 94"/>
                <a:gd name="T31" fmla="*/ 70 h 101"/>
                <a:gd name="T32" fmla="*/ 62 w 94"/>
                <a:gd name="T33" fmla="*/ 76 h 101"/>
                <a:gd name="T34" fmla="*/ 76 w 94"/>
                <a:gd name="T35" fmla="*/ 85 h 101"/>
                <a:gd name="T36" fmla="*/ 94 w 94"/>
                <a:gd name="T37" fmla="*/ 97 h 101"/>
                <a:gd name="T38" fmla="*/ 87 w 94"/>
                <a:gd name="T39" fmla="*/ 100 h 101"/>
                <a:gd name="T40" fmla="*/ 73 w 94"/>
                <a:gd name="T41" fmla="*/ 92 h 101"/>
                <a:gd name="T42" fmla="*/ 55 w 94"/>
                <a:gd name="T43" fmla="*/ 76 h 101"/>
                <a:gd name="T44" fmla="*/ 55 w 94"/>
                <a:gd name="T45" fmla="*/ 66 h 101"/>
                <a:gd name="T46" fmla="*/ 56 w 94"/>
                <a:gd name="T47" fmla="*/ 65 h 101"/>
                <a:gd name="T48" fmla="*/ 61 w 94"/>
                <a:gd name="T49" fmla="*/ 55 h 101"/>
                <a:gd name="T50" fmla="*/ 61 w 94"/>
                <a:gd name="T51" fmla="*/ 52 h 101"/>
                <a:gd name="T52" fmla="*/ 64 w 94"/>
                <a:gd name="T53" fmla="*/ 52 h 101"/>
                <a:gd name="T54" fmla="*/ 66 w 94"/>
                <a:gd name="T55" fmla="*/ 47 h 101"/>
                <a:gd name="T56" fmla="*/ 65 w 94"/>
                <a:gd name="T57" fmla="*/ 44 h 101"/>
                <a:gd name="T58" fmla="*/ 64 w 94"/>
                <a:gd name="T59" fmla="*/ 43 h 101"/>
                <a:gd name="T60" fmla="*/ 64 w 94"/>
                <a:gd name="T61" fmla="*/ 41 h 101"/>
                <a:gd name="T62" fmla="*/ 67 w 94"/>
                <a:gd name="T63" fmla="*/ 26 h 101"/>
                <a:gd name="T64" fmla="*/ 58 w 94"/>
                <a:gd name="T65" fmla="*/ 12 h 101"/>
                <a:gd name="T66" fmla="*/ 56 w 94"/>
                <a:gd name="T67" fmla="*/ 12 h 101"/>
                <a:gd name="T68" fmla="*/ 55 w 94"/>
                <a:gd name="T69" fmla="*/ 11 h 101"/>
                <a:gd name="T70" fmla="*/ 46 w 94"/>
                <a:gd name="T71" fmla="*/ 8 h 101"/>
                <a:gd name="T72" fmla="*/ 26 w 94"/>
                <a:gd name="T73" fmla="*/ 26 h 101"/>
                <a:gd name="T74" fmla="*/ 28 w 94"/>
                <a:gd name="T75" fmla="*/ 40 h 101"/>
                <a:gd name="T76" fmla="*/ 28 w 94"/>
                <a:gd name="T77" fmla="*/ 42 h 101"/>
                <a:gd name="T78" fmla="*/ 27 w 94"/>
                <a:gd name="T79" fmla="*/ 44 h 101"/>
                <a:gd name="T80" fmla="*/ 26 w 94"/>
                <a:gd name="T81" fmla="*/ 47 h 101"/>
                <a:gd name="T82" fmla="*/ 29 w 94"/>
                <a:gd name="T83" fmla="*/ 52 h 101"/>
                <a:gd name="T84" fmla="*/ 31 w 94"/>
                <a:gd name="T85" fmla="*/ 53 h 101"/>
                <a:gd name="T86" fmla="*/ 31 w 94"/>
                <a:gd name="T87" fmla="*/ 55 h 101"/>
                <a:gd name="T88" fmla="*/ 36 w 94"/>
                <a:gd name="T89" fmla="*/ 65 h 101"/>
                <a:gd name="T90" fmla="*/ 38 w 94"/>
                <a:gd name="T91" fmla="*/ 66 h 101"/>
                <a:gd name="T92" fmla="*/ 38 w 94"/>
                <a:gd name="T93" fmla="*/ 76 h 101"/>
                <a:gd name="T94" fmla="*/ 18 w 94"/>
                <a:gd name="T95" fmla="*/ 94 h 101"/>
                <a:gd name="T96" fmla="*/ 7 w 94"/>
                <a:gd name="T9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" h="101">
                  <a:moveTo>
                    <a:pt x="7" y="101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2" y="93"/>
                    <a:pt x="8" y="91"/>
                    <a:pt x="15" y="87"/>
                  </a:cubicBezTo>
                  <a:cubicBezTo>
                    <a:pt x="22" y="84"/>
                    <a:pt x="31" y="81"/>
                    <a:pt x="31" y="76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28" y="68"/>
                    <a:pt x="24" y="63"/>
                    <a:pt x="23" y="57"/>
                  </a:cubicBezTo>
                  <a:cubicBezTo>
                    <a:pt x="21" y="55"/>
                    <a:pt x="18" y="51"/>
                    <a:pt x="18" y="47"/>
                  </a:cubicBezTo>
                  <a:cubicBezTo>
                    <a:pt x="18" y="44"/>
                    <a:pt x="19" y="42"/>
                    <a:pt x="20" y="40"/>
                  </a:cubicBezTo>
                  <a:cubicBezTo>
                    <a:pt x="20" y="37"/>
                    <a:pt x="19" y="31"/>
                    <a:pt x="19" y="26"/>
                  </a:cubicBezTo>
                  <a:cubicBezTo>
                    <a:pt x="19" y="10"/>
                    <a:pt x="29" y="0"/>
                    <a:pt x="46" y="0"/>
                  </a:cubicBezTo>
                  <a:cubicBezTo>
                    <a:pt x="51" y="0"/>
                    <a:pt x="57" y="2"/>
                    <a:pt x="60" y="5"/>
                  </a:cubicBezTo>
                  <a:cubicBezTo>
                    <a:pt x="68" y="6"/>
                    <a:pt x="74" y="15"/>
                    <a:pt x="74" y="26"/>
                  </a:cubicBezTo>
                  <a:cubicBezTo>
                    <a:pt x="74" y="33"/>
                    <a:pt x="73" y="38"/>
                    <a:pt x="72" y="41"/>
                  </a:cubicBezTo>
                  <a:cubicBezTo>
                    <a:pt x="73" y="42"/>
                    <a:pt x="74" y="44"/>
                    <a:pt x="74" y="47"/>
                  </a:cubicBezTo>
                  <a:cubicBezTo>
                    <a:pt x="74" y="52"/>
                    <a:pt x="71" y="55"/>
                    <a:pt x="69" y="57"/>
                  </a:cubicBezTo>
                  <a:cubicBezTo>
                    <a:pt x="68" y="64"/>
                    <a:pt x="64" y="68"/>
                    <a:pt x="62" y="70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80"/>
                    <a:pt x="69" y="82"/>
                    <a:pt x="76" y="85"/>
                  </a:cubicBezTo>
                  <a:cubicBezTo>
                    <a:pt x="83" y="88"/>
                    <a:pt x="91" y="91"/>
                    <a:pt x="94" y="97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6" y="97"/>
                    <a:pt x="79" y="94"/>
                    <a:pt x="73" y="92"/>
                  </a:cubicBezTo>
                  <a:cubicBezTo>
                    <a:pt x="64" y="89"/>
                    <a:pt x="55" y="85"/>
                    <a:pt x="55" y="7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5"/>
                    <a:pt x="61" y="61"/>
                    <a:pt x="61" y="55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1"/>
                    <a:pt x="66" y="50"/>
                    <a:pt x="66" y="47"/>
                  </a:cubicBezTo>
                  <a:cubicBezTo>
                    <a:pt x="66" y="46"/>
                    <a:pt x="65" y="45"/>
                    <a:pt x="65" y="44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7" y="34"/>
                    <a:pt x="67" y="26"/>
                  </a:cubicBezTo>
                  <a:cubicBezTo>
                    <a:pt x="67" y="19"/>
                    <a:pt x="63" y="12"/>
                    <a:pt x="5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9"/>
                    <a:pt x="51" y="8"/>
                    <a:pt x="46" y="8"/>
                  </a:cubicBezTo>
                  <a:cubicBezTo>
                    <a:pt x="34" y="8"/>
                    <a:pt x="26" y="15"/>
                    <a:pt x="26" y="26"/>
                  </a:cubicBezTo>
                  <a:cubicBezTo>
                    <a:pt x="26" y="31"/>
                    <a:pt x="28" y="40"/>
                    <a:pt x="28" y="4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6" y="45"/>
                    <a:pt x="26" y="47"/>
                  </a:cubicBezTo>
                  <a:cubicBezTo>
                    <a:pt x="26" y="49"/>
                    <a:pt x="28" y="51"/>
                    <a:pt x="29" y="52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61"/>
                    <a:pt x="36" y="65"/>
                    <a:pt x="36" y="65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85"/>
                    <a:pt x="27" y="90"/>
                    <a:pt x="18" y="94"/>
                  </a:cubicBezTo>
                  <a:cubicBezTo>
                    <a:pt x="14" y="96"/>
                    <a:pt x="8" y="99"/>
                    <a:pt x="7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1" name="Freeform 68"/>
          <p:cNvSpPr>
            <a:spLocks noEditPoints="1"/>
          </p:cNvSpPr>
          <p:nvPr/>
        </p:nvSpPr>
        <p:spPr bwMode="auto">
          <a:xfrm>
            <a:off x="9200658" y="3562248"/>
            <a:ext cx="511175" cy="481013"/>
          </a:xfrm>
          <a:custGeom>
            <a:avLst/>
            <a:gdLst>
              <a:gd name="T0" fmla="*/ 28 w 136"/>
              <a:gd name="T1" fmla="*/ 128 h 128"/>
              <a:gd name="T2" fmla="*/ 21 w 136"/>
              <a:gd name="T3" fmla="*/ 128 h 128"/>
              <a:gd name="T4" fmla="*/ 25 w 136"/>
              <a:gd name="T5" fmla="*/ 122 h 128"/>
              <a:gd name="T6" fmla="*/ 31 w 136"/>
              <a:gd name="T7" fmla="*/ 105 h 128"/>
              <a:gd name="T8" fmla="*/ 0 w 136"/>
              <a:gd name="T9" fmla="*/ 56 h 128"/>
              <a:gd name="T10" fmla="*/ 68 w 136"/>
              <a:gd name="T11" fmla="*/ 0 h 128"/>
              <a:gd name="T12" fmla="*/ 136 w 136"/>
              <a:gd name="T13" fmla="*/ 56 h 128"/>
              <a:gd name="T14" fmla="*/ 68 w 136"/>
              <a:gd name="T15" fmla="*/ 112 h 128"/>
              <a:gd name="T16" fmla="*/ 65 w 136"/>
              <a:gd name="T17" fmla="*/ 112 h 128"/>
              <a:gd name="T18" fmla="*/ 28 w 136"/>
              <a:gd name="T19" fmla="*/ 128 h 128"/>
              <a:gd name="T20" fmla="*/ 68 w 136"/>
              <a:gd name="T21" fmla="*/ 8 h 128"/>
              <a:gd name="T22" fmla="*/ 8 w 136"/>
              <a:gd name="T23" fmla="*/ 56 h 128"/>
              <a:gd name="T24" fmla="*/ 37 w 136"/>
              <a:gd name="T25" fmla="*/ 99 h 128"/>
              <a:gd name="T26" fmla="*/ 39 w 136"/>
              <a:gd name="T27" fmla="*/ 100 h 128"/>
              <a:gd name="T28" fmla="*/ 39 w 136"/>
              <a:gd name="T29" fmla="*/ 103 h 128"/>
              <a:gd name="T30" fmla="*/ 35 w 136"/>
              <a:gd name="T31" fmla="*/ 120 h 128"/>
              <a:gd name="T32" fmla="*/ 61 w 136"/>
              <a:gd name="T33" fmla="*/ 106 h 128"/>
              <a:gd name="T34" fmla="*/ 62 w 136"/>
              <a:gd name="T35" fmla="*/ 104 h 128"/>
              <a:gd name="T36" fmla="*/ 64 w 136"/>
              <a:gd name="T37" fmla="*/ 104 h 128"/>
              <a:gd name="T38" fmla="*/ 68 w 136"/>
              <a:gd name="T39" fmla="*/ 104 h 128"/>
              <a:gd name="T40" fmla="*/ 128 w 136"/>
              <a:gd name="T41" fmla="*/ 56 h 128"/>
              <a:gd name="T42" fmla="*/ 68 w 136"/>
              <a:gd name="T43" fmla="*/ 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6" h="128">
                <a:moveTo>
                  <a:pt x="28" y="128"/>
                </a:moveTo>
                <a:cubicBezTo>
                  <a:pt x="21" y="128"/>
                  <a:pt x="21" y="128"/>
                  <a:pt x="21" y="128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8" y="117"/>
                  <a:pt x="30" y="112"/>
                  <a:pt x="31" y="105"/>
                </a:cubicBezTo>
                <a:cubicBezTo>
                  <a:pt x="11" y="96"/>
                  <a:pt x="0" y="79"/>
                  <a:pt x="0" y="56"/>
                </a:cubicBezTo>
                <a:cubicBezTo>
                  <a:pt x="0" y="22"/>
                  <a:pt x="26" y="0"/>
                  <a:pt x="68" y="0"/>
                </a:cubicBezTo>
                <a:cubicBezTo>
                  <a:pt x="110" y="0"/>
                  <a:pt x="136" y="22"/>
                  <a:pt x="136" y="56"/>
                </a:cubicBezTo>
                <a:cubicBezTo>
                  <a:pt x="136" y="91"/>
                  <a:pt x="110" y="112"/>
                  <a:pt x="68" y="112"/>
                </a:cubicBezTo>
                <a:cubicBezTo>
                  <a:pt x="67" y="112"/>
                  <a:pt x="66" y="112"/>
                  <a:pt x="65" y="112"/>
                </a:cubicBezTo>
                <a:cubicBezTo>
                  <a:pt x="59" y="119"/>
                  <a:pt x="47" y="128"/>
                  <a:pt x="28" y="128"/>
                </a:cubicBezTo>
                <a:close/>
                <a:moveTo>
                  <a:pt x="68" y="8"/>
                </a:moveTo>
                <a:cubicBezTo>
                  <a:pt x="30" y="8"/>
                  <a:pt x="8" y="26"/>
                  <a:pt x="8" y="56"/>
                </a:cubicBezTo>
                <a:cubicBezTo>
                  <a:pt x="8" y="82"/>
                  <a:pt x="24" y="94"/>
                  <a:pt x="37" y="99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8" y="109"/>
                  <a:pt x="37" y="115"/>
                  <a:pt x="35" y="120"/>
                </a:cubicBezTo>
                <a:cubicBezTo>
                  <a:pt x="48" y="118"/>
                  <a:pt x="56" y="111"/>
                  <a:pt x="61" y="106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5" y="104"/>
                  <a:pt x="67" y="104"/>
                  <a:pt x="68" y="104"/>
                </a:cubicBezTo>
                <a:cubicBezTo>
                  <a:pt x="122" y="104"/>
                  <a:pt x="128" y="71"/>
                  <a:pt x="128" y="56"/>
                </a:cubicBezTo>
                <a:cubicBezTo>
                  <a:pt x="128" y="26"/>
                  <a:pt x="106" y="8"/>
                  <a:pt x="68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2" name="Freeform 69"/>
          <p:cNvSpPr>
            <a:spLocks/>
          </p:cNvSpPr>
          <p:nvPr/>
        </p:nvSpPr>
        <p:spPr bwMode="auto">
          <a:xfrm>
            <a:off x="2409337" y="4412291"/>
            <a:ext cx="484187" cy="455613"/>
          </a:xfrm>
          <a:custGeom>
            <a:avLst/>
            <a:gdLst>
              <a:gd name="T0" fmla="*/ 24 w 129"/>
              <a:gd name="T1" fmla="*/ 121 h 121"/>
              <a:gd name="T2" fmla="*/ 7 w 129"/>
              <a:gd name="T3" fmla="*/ 114 h 121"/>
              <a:gd name="T4" fmla="*/ 0 w 129"/>
              <a:gd name="T5" fmla="*/ 97 h 121"/>
              <a:gd name="T6" fmla="*/ 7 w 129"/>
              <a:gd name="T7" fmla="*/ 80 h 121"/>
              <a:gd name="T8" fmla="*/ 75 w 129"/>
              <a:gd name="T9" fmla="*/ 13 h 121"/>
              <a:gd name="T10" fmla="*/ 120 w 129"/>
              <a:gd name="T11" fmla="*/ 13 h 121"/>
              <a:gd name="T12" fmla="*/ 129 w 129"/>
              <a:gd name="T13" fmla="*/ 35 h 121"/>
              <a:gd name="T14" fmla="*/ 120 w 129"/>
              <a:gd name="T15" fmla="*/ 57 h 121"/>
              <a:gd name="T16" fmla="*/ 69 w 129"/>
              <a:gd name="T17" fmla="*/ 108 h 121"/>
              <a:gd name="T18" fmla="*/ 64 w 129"/>
              <a:gd name="T19" fmla="*/ 103 h 121"/>
              <a:gd name="T20" fmla="*/ 115 w 129"/>
              <a:gd name="T21" fmla="*/ 52 h 121"/>
              <a:gd name="T22" fmla="*/ 115 w 129"/>
              <a:gd name="T23" fmla="*/ 18 h 121"/>
              <a:gd name="T24" fmla="*/ 81 w 129"/>
              <a:gd name="T25" fmla="*/ 18 h 121"/>
              <a:gd name="T26" fmla="*/ 13 w 129"/>
              <a:gd name="T27" fmla="*/ 86 h 121"/>
              <a:gd name="T28" fmla="*/ 8 w 129"/>
              <a:gd name="T29" fmla="*/ 97 h 121"/>
              <a:gd name="T30" fmla="*/ 13 w 129"/>
              <a:gd name="T31" fmla="*/ 109 h 121"/>
              <a:gd name="T32" fmla="*/ 36 w 129"/>
              <a:gd name="T33" fmla="*/ 109 h 121"/>
              <a:gd name="T34" fmla="*/ 87 w 129"/>
              <a:gd name="T35" fmla="*/ 58 h 121"/>
              <a:gd name="T36" fmla="*/ 87 w 129"/>
              <a:gd name="T37" fmla="*/ 46 h 121"/>
              <a:gd name="T38" fmla="*/ 75 w 129"/>
              <a:gd name="T39" fmla="*/ 46 h 121"/>
              <a:gd name="T40" fmla="*/ 41 w 129"/>
              <a:gd name="T41" fmla="*/ 80 h 121"/>
              <a:gd name="T42" fmla="*/ 36 w 129"/>
              <a:gd name="T43" fmla="*/ 75 h 121"/>
              <a:gd name="T44" fmla="*/ 70 w 129"/>
              <a:gd name="T45" fmla="*/ 41 h 121"/>
              <a:gd name="T46" fmla="*/ 92 w 129"/>
              <a:gd name="T47" fmla="*/ 41 h 121"/>
              <a:gd name="T48" fmla="*/ 92 w 129"/>
              <a:gd name="T49" fmla="*/ 63 h 121"/>
              <a:gd name="T50" fmla="*/ 41 w 129"/>
              <a:gd name="T51" fmla="*/ 114 h 121"/>
              <a:gd name="T52" fmla="*/ 24 w 129"/>
              <a:gd name="T53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9" h="121">
                <a:moveTo>
                  <a:pt x="24" y="121"/>
                </a:moveTo>
                <a:cubicBezTo>
                  <a:pt x="18" y="121"/>
                  <a:pt x="12" y="118"/>
                  <a:pt x="7" y="114"/>
                </a:cubicBezTo>
                <a:cubicBezTo>
                  <a:pt x="3" y="110"/>
                  <a:pt x="0" y="104"/>
                  <a:pt x="0" y="97"/>
                </a:cubicBezTo>
                <a:cubicBezTo>
                  <a:pt x="0" y="91"/>
                  <a:pt x="3" y="85"/>
                  <a:pt x="7" y="80"/>
                </a:cubicBezTo>
                <a:cubicBezTo>
                  <a:pt x="75" y="13"/>
                  <a:pt x="75" y="13"/>
                  <a:pt x="75" y="13"/>
                </a:cubicBezTo>
                <a:cubicBezTo>
                  <a:pt x="88" y="0"/>
                  <a:pt x="108" y="0"/>
                  <a:pt x="120" y="13"/>
                </a:cubicBezTo>
                <a:cubicBezTo>
                  <a:pt x="126" y="19"/>
                  <a:pt x="129" y="27"/>
                  <a:pt x="129" y="35"/>
                </a:cubicBezTo>
                <a:cubicBezTo>
                  <a:pt x="129" y="43"/>
                  <a:pt x="126" y="51"/>
                  <a:pt x="120" y="57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24" y="43"/>
                  <a:pt x="124" y="27"/>
                  <a:pt x="115" y="18"/>
                </a:cubicBezTo>
                <a:cubicBezTo>
                  <a:pt x="105" y="8"/>
                  <a:pt x="90" y="8"/>
                  <a:pt x="81" y="18"/>
                </a:cubicBezTo>
                <a:cubicBezTo>
                  <a:pt x="13" y="86"/>
                  <a:pt x="13" y="86"/>
                  <a:pt x="13" y="86"/>
                </a:cubicBezTo>
                <a:cubicBezTo>
                  <a:pt x="10" y="89"/>
                  <a:pt x="8" y="93"/>
                  <a:pt x="8" y="97"/>
                </a:cubicBezTo>
                <a:cubicBezTo>
                  <a:pt x="8" y="102"/>
                  <a:pt x="10" y="106"/>
                  <a:pt x="13" y="109"/>
                </a:cubicBezTo>
                <a:cubicBezTo>
                  <a:pt x="19" y="115"/>
                  <a:pt x="29" y="115"/>
                  <a:pt x="36" y="109"/>
                </a:cubicBezTo>
                <a:cubicBezTo>
                  <a:pt x="87" y="58"/>
                  <a:pt x="87" y="58"/>
                  <a:pt x="87" y="58"/>
                </a:cubicBezTo>
                <a:cubicBezTo>
                  <a:pt x="90" y="55"/>
                  <a:pt x="90" y="49"/>
                  <a:pt x="87" y="46"/>
                </a:cubicBezTo>
                <a:cubicBezTo>
                  <a:pt x="83" y="43"/>
                  <a:pt x="78" y="43"/>
                  <a:pt x="75" y="46"/>
                </a:cubicBezTo>
                <a:cubicBezTo>
                  <a:pt x="41" y="80"/>
                  <a:pt x="41" y="80"/>
                  <a:pt x="41" y="80"/>
                </a:cubicBezTo>
                <a:cubicBezTo>
                  <a:pt x="36" y="75"/>
                  <a:pt x="36" y="75"/>
                  <a:pt x="36" y="75"/>
                </a:cubicBezTo>
                <a:cubicBezTo>
                  <a:pt x="70" y="41"/>
                  <a:pt x="70" y="41"/>
                  <a:pt x="70" y="41"/>
                </a:cubicBezTo>
                <a:cubicBezTo>
                  <a:pt x="76" y="35"/>
                  <a:pt x="86" y="35"/>
                  <a:pt x="92" y="41"/>
                </a:cubicBezTo>
                <a:cubicBezTo>
                  <a:pt x="98" y="47"/>
                  <a:pt x="98" y="57"/>
                  <a:pt x="92" y="63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6" y="118"/>
                  <a:pt x="31" y="121"/>
                  <a:pt x="24" y="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3" name="Group 72"/>
          <p:cNvGrpSpPr/>
          <p:nvPr/>
        </p:nvGrpSpPr>
        <p:grpSpPr>
          <a:xfrm>
            <a:off x="5027981" y="4414671"/>
            <a:ext cx="450851" cy="450851"/>
            <a:chOff x="4406900" y="3946525"/>
            <a:chExt cx="450850" cy="450850"/>
          </a:xfrm>
          <a:solidFill>
            <a:schemeClr val="accent1"/>
          </a:solidFill>
        </p:grpSpPr>
        <p:sp>
          <p:nvSpPr>
            <p:cNvPr id="74" name="Freeform 70"/>
            <p:cNvSpPr>
              <a:spLocks noEditPoints="1"/>
            </p:cNvSpPr>
            <p:nvPr/>
          </p:nvSpPr>
          <p:spPr bwMode="auto">
            <a:xfrm>
              <a:off x="4406900" y="4097338"/>
              <a:ext cx="150812" cy="150813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71"/>
            <p:cNvSpPr>
              <a:spLocks noEditPoints="1"/>
            </p:cNvSpPr>
            <p:nvPr/>
          </p:nvSpPr>
          <p:spPr bwMode="auto">
            <a:xfrm>
              <a:off x="4706938" y="3946525"/>
              <a:ext cx="150812" cy="150813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4706938" y="4248150"/>
              <a:ext cx="150812" cy="149225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527550" y="4187825"/>
              <a:ext cx="209550" cy="119063"/>
            </a:xfrm>
            <a:custGeom>
              <a:avLst/>
              <a:gdLst>
                <a:gd name="T0" fmla="*/ 123 w 132"/>
                <a:gd name="T1" fmla="*/ 75 h 75"/>
                <a:gd name="T2" fmla="*/ 0 w 132"/>
                <a:gd name="T3" fmla="*/ 16 h 75"/>
                <a:gd name="T4" fmla="*/ 9 w 132"/>
                <a:gd name="T5" fmla="*/ 0 h 75"/>
                <a:gd name="T6" fmla="*/ 132 w 132"/>
                <a:gd name="T7" fmla="*/ 59 h 75"/>
                <a:gd name="T8" fmla="*/ 123 w 13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75">
                  <a:moveTo>
                    <a:pt x="123" y="75"/>
                  </a:moveTo>
                  <a:lnTo>
                    <a:pt x="0" y="16"/>
                  </a:lnTo>
                  <a:lnTo>
                    <a:pt x="9" y="0"/>
                  </a:lnTo>
                  <a:lnTo>
                    <a:pt x="132" y="59"/>
                  </a:lnTo>
                  <a:lnTo>
                    <a:pt x="12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527550" y="4037013"/>
              <a:ext cx="209550" cy="120650"/>
            </a:xfrm>
            <a:custGeom>
              <a:avLst/>
              <a:gdLst>
                <a:gd name="T0" fmla="*/ 9 w 132"/>
                <a:gd name="T1" fmla="*/ 76 h 76"/>
                <a:gd name="T2" fmla="*/ 0 w 132"/>
                <a:gd name="T3" fmla="*/ 59 h 76"/>
                <a:gd name="T4" fmla="*/ 123 w 132"/>
                <a:gd name="T5" fmla="*/ 0 h 76"/>
                <a:gd name="T6" fmla="*/ 132 w 132"/>
                <a:gd name="T7" fmla="*/ 17 h 76"/>
                <a:gd name="T8" fmla="*/ 9 w 132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76">
                  <a:moveTo>
                    <a:pt x="9" y="76"/>
                  </a:moveTo>
                  <a:lnTo>
                    <a:pt x="0" y="59"/>
                  </a:lnTo>
                  <a:lnTo>
                    <a:pt x="123" y="0"/>
                  </a:lnTo>
                  <a:lnTo>
                    <a:pt x="132" y="17"/>
                  </a:lnTo>
                  <a:lnTo>
                    <a:pt x="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370044" y="4414672"/>
            <a:ext cx="330200" cy="450851"/>
            <a:chOff x="4467225" y="4699000"/>
            <a:chExt cx="330200" cy="450851"/>
          </a:xfrm>
          <a:solidFill>
            <a:schemeClr val="accent1"/>
          </a:solidFill>
        </p:grpSpPr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497388" y="4699000"/>
              <a:ext cx="269875" cy="195263"/>
            </a:xfrm>
            <a:custGeom>
              <a:avLst/>
              <a:gdLst>
                <a:gd name="T0" fmla="*/ 72 w 72"/>
                <a:gd name="T1" fmla="*/ 52 h 52"/>
                <a:gd name="T2" fmla="*/ 64 w 72"/>
                <a:gd name="T3" fmla="*/ 52 h 52"/>
                <a:gd name="T4" fmla="*/ 64 w 72"/>
                <a:gd name="T5" fmla="*/ 36 h 52"/>
                <a:gd name="T6" fmla="*/ 36 w 72"/>
                <a:gd name="T7" fmla="*/ 8 h 52"/>
                <a:gd name="T8" fmla="*/ 8 w 72"/>
                <a:gd name="T9" fmla="*/ 36 h 52"/>
                <a:gd name="T10" fmla="*/ 8 w 72"/>
                <a:gd name="T11" fmla="*/ 52 h 52"/>
                <a:gd name="T12" fmla="*/ 0 w 72"/>
                <a:gd name="T13" fmla="*/ 52 h 52"/>
                <a:gd name="T14" fmla="*/ 0 w 72"/>
                <a:gd name="T15" fmla="*/ 36 h 52"/>
                <a:gd name="T16" fmla="*/ 36 w 72"/>
                <a:gd name="T17" fmla="*/ 0 h 52"/>
                <a:gd name="T18" fmla="*/ 72 w 72"/>
                <a:gd name="T19" fmla="*/ 36 h 52"/>
                <a:gd name="T20" fmla="*/ 72 w 72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2">
                  <a:moveTo>
                    <a:pt x="72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20"/>
                    <a:pt x="52" y="8"/>
                    <a:pt x="36" y="8"/>
                  </a:cubicBezTo>
                  <a:cubicBezTo>
                    <a:pt x="20" y="8"/>
                    <a:pt x="8" y="20"/>
                    <a:pt x="8" y="3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lnTo>
                    <a:pt x="7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1" name="Freeform 76"/>
            <p:cNvSpPr>
              <a:spLocks noEditPoints="1"/>
            </p:cNvSpPr>
            <p:nvPr/>
          </p:nvSpPr>
          <p:spPr bwMode="auto">
            <a:xfrm>
              <a:off x="4467225" y="4878388"/>
              <a:ext cx="330200" cy="271463"/>
            </a:xfrm>
            <a:custGeom>
              <a:avLst/>
              <a:gdLst>
                <a:gd name="T0" fmla="*/ 76 w 88"/>
                <a:gd name="T1" fmla="*/ 72 h 72"/>
                <a:gd name="T2" fmla="*/ 12 w 88"/>
                <a:gd name="T3" fmla="*/ 72 h 72"/>
                <a:gd name="T4" fmla="*/ 0 w 88"/>
                <a:gd name="T5" fmla="*/ 60 h 72"/>
                <a:gd name="T6" fmla="*/ 0 w 88"/>
                <a:gd name="T7" fmla="*/ 12 h 72"/>
                <a:gd name="T8" fmla="*/ 12 w 88"/>
                <a:gd name="T9" fmla="*/ 0 h 72"/>
                <a:gd name="T10" fmla="*/ 76 w 88"/>
                <a:gd name="T11" fmla="*/ 0 h 72"/>
                <a:gd name="T12" fmla="*/ 88 w 88"/>
                <a:gd name="T13" fmla="*/ 12 h 72"/>
                <a:gd name="T14" fmla="*/ 88 w 88"/>
                <a:gd name="T15" fmla="*/ 60 h 72"/>
                <a:gd name="T16" fmla="*/ 76 w 88"/>
                <a:gd name="T17" fmla="*/ 72 h 72"/>
                <a:gd name="T18" fmla="*/ 12 w 88"/>
                <a:gd name="T19" fmla="*/ 8 h 72"/>
                <a:gd name="T20" fmla="*/ 8 w 88"/>
                <a:gd name="T21" fmla="*/ 12 h 72"/>
                <a:gd name="T22" fmla="*/ 8 w 88"/>
                <a:gd name="T23" fmla="*/ 60 h 72"/>
                <a:gd name="T24" fmla="*/ 12 w 88"/>
                <a:gd name="T25" fmla="*/ 64 h 72"/>
                <a:gd name="T26" fmla="*/ 76 w 88"/>
                <a:gd name="T27" fmla="*/ 64 h 72"/>
                <a:gd name="T28" fmla="*/ 80 w 88"/>
                <a:gd name="T29" fmla="*/ 60 h 72"/>
                <a:gd name="T30" fmla="*/ 80 w 88"/>
                <a:gd name="T31" fmla="*/ 12 h 72"/>
                <a:gd name="T32" fmla="*/ 76 w 88"/>
                <a:gd name="T33" fmla="*/ 8 h 72"/>
                <a:gd name="T34" fmla="*/ 12 w 88"/>
                <a:gd name="T3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72">
                  <a:moveTo>
                    <a:pt x="76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3" y="0"/>
                    <a:pt x="88" y="5"/>
                    <a:pt x="88" y="12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7"/>
                    <a:pt x="83" y="72"/>
                    <a:pt x="76" y="72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2"/>
                    <a:pt x="10" y="64"/>
                    <a:pt x="12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8" y="64"/>
                    <a:pt x="80" y="62"/>
                    <a:pt x="80" y="6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0"/>
                    <a:pt x="78" y="8"/>
                    <a:pt x="76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Oval 77"/>
            <p:cNvSpPr>
              <a:spLocks noChangeArrowheads="1"/>
            </p:cNvSpPr>
            <p:nvPr/>
          </p:nvSpPr>
          <p:spPr bwMode="auto">
            <a:xfrm>
              <a:off x="4602163" y="49387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610100" y="4968875"/>
              <a:ext cx="44450" cy="90488"/>
            </a:xfrm>
            <a:custGeom>
              <a:avLst/>
              <a:gdLst>
                <a:gd name="T0" fmla="*/ 19 w 28"/>
                <a:gd name="T1" fmla="*/ 0 h 57"/>
                <a:gd name="T2" fmla="*/ 9 w 28"/>
                <a:gd name="T3" fmla="*/ 0 h 57"/>
                <a:gd name="T4" fmla="*/ 0 w 28"/>
                <a:gd name="T5" fmla="*/ 57 h 57"/>
                <a:gd name="T6" fmla="*/ 28 w 28"/>
                <a:gd name="T7" fmla="*/ 57 h 57"/>
                <a:gd name="T8" fmla="*/ 19 w 2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7">
                  <a:moveTo>
                    <a:pt x="19" y="0"/>
                  </a:moveTo>
                  <a:lnTo>
                    <a:pt x="9" y="0"/>
                  </a:lnTo>
                  <a:lnTo>
                    <a:pt x="0" y="57"/>
                  </a:lnTo>
                  <a:lnTo>
                    <a:pt x="28" y="5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1139733" y="4392525"/>
            <a:ext cx="331787" cy="450851"/>
            <a:chOff x="5218113" y="4699000"/>
            <a:chExt cx="331787" cy="450851"/>
          </a:xfrm>
          <a:solidFill>
            <a:schemeClr val="accent1"/>
          </a:solidFill>
        </p:grpSpPr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248275" y="4699000"/>
              <a:ext cx="266700" cy="195263"/>
            </a:xfrm>
            <a:custGeom>
              <a:avLst/>
              <a:gdLst>
                <a:gd name="T0" fmla="*/ 8 w 71"/>
                <a:gd name="T1" fmla="*/ 52 h 52"/>
                <a:gd name="T2" fmla="*/ 0 w 71"/>
                <a:gd name="T3" fmla="*/ 52 h 52"/>
                <a:gd name="T4" fmla="*/ 0 w 71"/>
                <a:gd name="T5" fmla="*/ 36 h 52"/>
                <a:gd name="T6" fmla="*/ 36 w 71"/>
                <a:gd name="T7" fmla="*/ 0 h 52"/>
                <a:gd name="T8" fmla="*/ 71 w 71"/>
                <a:gd name="T9" fmla="*/ 32 h 52"/>
                <a:gd name="T10" fmla="*/ 64 w 71"/>
                <a:gd name="T11" fmla="*/ 32 h 52"/>
                <a:gd name="T12" fmla="*/ 36 w 71"/>
                <a:gd name="T13" fmla="*/ 8 h 52"/>
                <a:gd name="T14" fmla="*/ 8 w 71"/>
                <a:gd name="T15" fmla="*/ 36 h 52"/>
                <a:gd name="T16" fmla="*/ 8 w 71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2">
                  <a:moveTo>
                    <a:pt x="8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4" y="0"/>
                    <a:pt x="69" y="14"/>
                    <a:pt x="71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2" y="18"/>
                    <a:pt x="50" y="8"/>
                    <a:pt x="36" y="8"/>
                  </a:cubicBezTo>
                  <a:cubicBezTo>
                    <a:pt x="20" y="8"/>
                    <a:pt x="8" y="20"/>
                    <a:pt x="8" y="36"/>
                  </a:cubicBezTo>
                  <a:lnTo>
                    <a:pt x="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80"/>
            <p:cNvSpPr>
              <a:spLocks noEditPoints="1"/>
            </p:cNvSpPr>
            <p:nvPr/>
          </p:nvSpPr>
          <p:spPr bwMode="auto">
            <a:xfrm>
              <a:off x="5218113" y="4878388"/>
              <a:ext cx="331787" cy="271463"/>
            </a:xfrm>
            <a:custGeom>
              <a:avLst/>
              <a:gdLst>
                <a:gd name="T0" fmla="*/ 76 w 88"/>
                <a:gd name="T1" fmla="*/ 72 h 72"/>
                <a:gd name="T2" fmla="*/ 12 w 88"/>
                <a:gd name="T3" fmla="*/ 72 h 72"/>
                <a:gd name="T4" fmla="*/ 0 w 88"/>
                <a:gd name="T5" fmla="*/ 60 h 72"/>
                <a:gd name="T6" fmla="*/ 0 w 88"/>
                <a:gd name="T7" fmla="*/ 12 h 72"/>
                <a:gd name="T8" fmla="*/ 12 w 88"/>
                <a:gd name="T9" fmla="*/ 0 h 72"/>
                <a:gd name="T10" fmla="*/ 76 w 88"/>
                <a:gd name="T11" fmla="*/ 0 h 72"/>
                <a:gd name="T12" fmla="*/ 88 w 88"/>
                <a:gd name="T13" fmla="*/ 12 h 72"/>
                <a:gd name="T14" fmla="*/ 88 w 88"/>
                <a:gd name="T15" fmla="*/ 60 h 72"/>
                <a:gd name="T16" fmla="*/ 76 w 88"/>
                <a:gd name="T17" fmla="*/ 72 h 72"/>
                <a:gd name="T18" fmla="*/ 12 w 88"/>
                <a:gd name="T19" fmla="*/ 8 h 72"/>
                <a:gd name="T20" fmla="*/ 8 w 88"/>
                <a:gd name="T21" fmla="*/ 12 h 72"/>
                <a:gd name="T22" fmla="*/ 8 w 88"/>
                <a:gd name="T23" fmla="*/ 60 h 72"/>
                <a:gd name="T24" fmla="*/ 12 w 88"/>
                <a:gd name="T25" fmla="*/ 64 h 72"/>
                <a:gd name="T26" fmla="*/ 76 w 88"/>
                <a:gd name="T27" fmla="*/ 64 h 72"/>
                <a:gd name="T28" fmla="*/ 80 w 88"/>
                <a:gd name="T29" fmla="*/ 60 h 72"/>
                <a:gd name="T30" fmla="*/ 80 w 88"/>
                <a:gd name="T31" fmla="*/ 12 h 72"/>
                <a:gd name="T32" fmla="*/ 76 w 88"/>
                <a:gd name="T33" fmla="*/ 8 h 72"/>
                <a:gd name="T34" fmla="*/ 12 w 88"/>
                <a:gd name="T3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72">
                  <a:moveTo>
                    <a:pt x="76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3" y="0"/>
                    <a:pt x="88" y="5"/>
                    <a:pt x="88" y="12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7"/>
                    <a:pt x="83" y="72"/>
                    <a:pt x="76" y="72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2"/>
                    <a:pt x="10" y="64"/>
                    <a:pt x="12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8" y="64"/>
                    <a:pt x="80" y="62"/>
                    <a:pt x="80" y="6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0"/>
                    <a:pt x="78" y="8"/>
                    <a:pt x="76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Oval 81"/>
            <p:cNvSpPr>
              <a:spLocks noChangeArrowheads="1"/>
            </p:cNvSpPr>
            <p:nvPr/>
          </p:nvSpPr>
          <p:spPr bwMode="auto">
            <a:xfrm>
              <a:off x="5353050" y="49387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360988" y="4968875"/>
              <a:ext cx="46037" cy="90488"/>
            </a:xfrm>
            <a:custGeom>
              <a:avLst/>
              <a:gdLst>
                <a:gd name="T0" fmla="*/ 19 w 29"/>
                <a:gd name="T1" fmla="*/ 0 h 57"/>
                <a:gd name="T2" fmla="*/ 10 w 29"/>
                <a:gd name="T3" fmla="*/ 0 h 57"/>
                <a:gd name="T4" fmla="*/ 0 w 29"/>
                <a:gd name="T5" fmla="*/ 57 h 57"/>
                <a:gd name="T6" fmla="*/ 29 w 29"/>
                <a:gd name="T7" fmla="*/ 57 h 57"/>
                <a:gd name="T8" fmla="*/ 19 w 2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7">
                  <a:moveTo>
                    <a:pt x="19" y="0"/>
                  </a:moveTo>
                  <a:lnTo>
                    <a:pt x="10" y="0"/>
                  </a:lnTo>
                  <a:lnTo>
                    <a:pt x="0" y="57"/>
                  </a:lnTo>
                  <a:lnTo>
                    <a:pt x="29" y="5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9" name="Freeform 88"/>
          <p:cNvSpPr>
            <a:spLocks/>
          </p:cNvSpPr>
          <p:nvPr/>
        </p:nvSpPr>
        <p:spPr bwMode="auto">
          <a:xfrm>
            <a:off x="5918326" y="4382922"/>
            <a:ext cx="390525" cy="514351"/>
          </a:xfrm>
          <a:custGeom>
            <a:avLst/>
            <a:gdLst>
              <a:gd name="connsiteX0" fmla="*/ 45061 w 390525"/>
              <a:gd name="connsiteY0" fmla="*/ 153988 h 514351"/>
              <a:gd name="connsiteX1" fmla="*/ 150202 w 390525"/>
              <a:gd name="connsiteY1" fmla="*/ 153988 h 514351"/>
              <a:gd name="connsiteX2" fmla="*/ 150202 w 390525"/>
              <a:gd name="connsiteY2" fmla="*/ 184018 h 514351"/>
              <a:gd name="connsiteX3" fmla="*/ 45061 w 390525"/>
              <a:gd name="connsiteY3" fmla="*/ 184018 h 514351"/>
              <a:gd name="connsiteX4" fmla="*/ 30041 w 390525"/>
              <a:gd name="connsiteY4" fmla="*/ 199034 h 514351"/>
              <a:gd name="connsiteX5" fmla="*/ 30041 w 390525"/>
              <a:gd name="connsiteY5" fmla="*/ 469306 h 514351"/>
              <a:gd name="connsiteX6" fmla="*/ 45061 w 390525"/>
              <a:gd name="connsiteY6" fmla="*/ 484321 h 514351"/>
              <a:gd name="connsiteX7" fmla="*/ 345465 w 390525"/>
              <a:gd name="connsiteY7" fmla="*/ 484321 h 514351"/>
              <a:gd name="connsiteX8" fmla="*/ 360485 w 390525"/>
              <a:gd name="connsiteY8" fmla="*/ 469306 h 514351"/>
              <a:gd name="connsiteX9" fmla="*/ 360485 w 390525"/>
              <a:gd name="connsiteY9" fmla="*/ 199034 h 514351"/>
              <a:gd name="connsiteX10" fmla="*/ 345465 w 390525"/>
              <a:gd name="connsiteY10" fmla="*/ 184018 h 514351"/>
              <a:gd name="connsiteX11" fmla="*/ 240323 w 390525"/>
              <a:gd name="connsiteY11" fmla="*/ 184018 h 514351"/>
              <a:gd name="connsiteX12" fmla="*/ 240323 w 390525"/>
              <a:gd name="connsiteY12" fmla="*/ 153988 h 514351"/>
              <a:gd name="connsiteX13" fmla="*/ 345465 w 390525"/>
              <a:gd name="connsiteY13" fmla="*/ 153988 h 514351"/>
              <a:gd name="connsiteX14" fmla="*/ 390525 w 390525"/>
              <a:gd name="connsiteY14" fmla="*/ 199034 h 514351"/>
              <a:gd name="connsiteX15" fmla="*/ 390525 w 390525"/>
              <a:gd name="connsiteY15" fmla="*/ 469306 h 514351"/>
              <a:gd name="connsiteX16" fmla="*/ 345465 w 390525"/>
              <a:gd name="connsiteY16" fmla="*/ 514351 h 514351"/>
              <a:gd name="connsiteX17" fmla="*/ 45061 w 390525"/>
              <a:gd name="connsiteY17" fmla="*/ 514351 h 514351"/>
              <a:gd name="connsiteX18" fmla="*/ 0 w 390525"/>
              <a:gd name="connsiteY18" fmla="*/ 469306 h 514351"/>
              <a:gd name="connsiteX19" fmla="*/ 0 w 390525"/>
              <a:gd name="connsiteY19" fmla="*/ 199034 h 514351"/>
              <a:gd name="connsiteX20" fmla="*/ 45061 w 390525"/>
              <a:gd name="connsiteY20" fmla="*/ 153988 h 514351"/>
              <a:gd name="connsiteX21" fmla="*/ 195263 w 390525"/>
              <a:gd name="connsiteY21" fmla="*/ 0 h 514351"/>
              <a:gd name="connsiteX22" fmla="*/ 296863 w 390525"/>
              <a:gd name="connsiteY22" fmla="*/ 98425 h 514351"/>
              <a:gd name="connsiteX23" fmla="*/ 274638 w 390525"/>
              <a:gd name="connsiteY23" fmla="*/ 120650 h 514351"/>
              <a:gd name="connsiteX24" fmla="*/ 211137 w 390525"/>
              <a:gd name="connsiteY24" fmla="*/ 54609 h 514351"/>
              <a:gd name="connsiteX25" fmla="*/ 211137 w 390525"/>
              <a:gd name="connsiteY25" fmla="*/ 334963 h 514351"/>
              <a:gd name="connsiteX26" fmla="*/ 180975 w 390525"/>
              <a:gd name="connsiteY26" fmla="*/ 334963 h 514351"/>
              <a:gd name="connsiteX27" fmla="*/ 180975 w 390525"/>
              <a:gd name="connsiteY27" fmla="*/ 53263 h 514351"/>
              <a:gd name="connsiteX28" fmla="*/ 117476 w 390525"/>
              <a:gd name="connsiteY28" fmla="*/ 120650 h 514351"/>
              <a:gd name="connsiteX29" fmla="*/ 93663 w 390525"/>
              <a:gd name="connsiteY29" fmla="*/ 98425 h 5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0525" h="514351">
                <a:moveTo>
                  <a:pt x="45061" y="153988"/>
                </a:moveTo>
                <a:cubicBezTo>
                  <a:pt x="150202" y="153988"/>
                  <a:pt x="150202" y="153988"/>
                  <a:pt x="150202" y="153988"/>
                </a:cubicBezTo>
                <a:cubicBezTo>
                  <a:pt x="150202" y="184018"/>
                  <a:pt x="150202" y="184018"/>
                  <a:pt x="150202" y="184018"/>
                </a:cubicBezTo>
                <a:cubicBezTo>
                  <a:pt x="45061" y="184018"/>
                  <a:pt x="45061" y="184018"/>
                  <a:pt x="45061" y="184018"/>
                </a:cubicBezTo>
                <a:cubicBezTo>
                  <a:pt x="37551" y="184018"/>
                  <a:pt x="30041" y="191526"/>
                  <a:pt x="30041" y="199034"/>
                </a:cubicBezTo>
                <a:cubicBezTo>
                  <a:pt x="30041" y="469306"/>
                  <a:pt x="30041" y="469306"/>
                  <a:pt x="30041" y="469306"/>
                </a:cubicBezTo>
                <a:cubicBezTo>
                  <a:pt x="30041" y="476813"/>
                  <a:pt x="37551" y="484321"/>
                  <a:pt x="45061" y="484321"/>
                </a:cubicBezTo>
                <a:cubicBezTo>
                  <a:pt x="345465" y="484321"/>
                  <a:pt x="345465" y="484321"/>
                  <a:pt x="345465" y="484321"/>
                </a:cubicBezTo>
                <a:cubicBezTo>
                  <a:pt x="352975" y="484321"/>
                  <a:pt x="360485" y="476813"/>
                  <a:pt x="360485" y="469306"/>
                </a:cubicBezTo>
                <a:cubicBezTo>
                  <a:pt x="360485" y="199034"/>
                  <a:pt x="360485" y="199034"/>
                  <a:pt x="360485" y="199034"/>
                </a:cubicBezTo>
                <a:cubicBezTo>
                  <a:pt x="360485" y="191526"/>
                  <a:pt x="352975" y="184018"/>
                  <a:pt x="345465" y="184018"/>
                </a:cubicBezTo>
                <a:cubicBezTo>
                  <a:pt x="240323" y="184018"/>
                  <a:pt x="240323" y="184018"/>
                  <a:pt x="240323" y="184018"/>
                </a:cubicBezTo>
                <a:cubicBezTo>
                  <a:pt x="240323" y="153988"/>
                  <a:pt x="240323" y="153988"/>
                  <a:pt x="240323" y="153988"/>
                </a:cubicBezTo>
                <a:cubicBezTo>
                  <a:pt x="345465" y="153988"/>
                  <a:pt x="345465" y="153988"/>
                  <a:pt x="345465" y="153988"/>
                </a:cubicBezTo>
                <a:cubicBezTo>
                  <a:pt x="371750" y="153988"/>
                  <a:pt x="390525" y="172757"/>
                  <a:pt x="390525" y="199034"/>
                </a:cubicBezTo>
                <a:cubicBezTo>
                  <a:pt x="390525" y="469306"/>
                  <a:pt x="390525" y="469306"/>
                  <a:pt x="390525" y="469306"/>
                </a:cubicBezTo>
                <a:cubicBezTo>
                  <a:pt x="390525" y="495582"/>
                  <a:pt x="371750" y="514351"/>
                  <a:pt x="345465" y="514351"/>
                </a:cubicBezTo>
                <a:cubicBezTo>
                  <a:pt x="45061" y="514351"/>
                  <a:pt x="45061" y="514351"/>
                  <a:pt x="45061" y="514351"/>
                </a:cubicBezTo>
                <a:cubicBezTo>
                  <a:pt x="18775" y="514351"/>
                  <a:pt x="0" y="495582"/>
                  <a:pt x="0" y="469306"/>
                </a:cubicBezTo>
                <a:cubicBezTo>
                  <a:pt x="0" y="199034"/>
                  <a:pt x="0" y="199034"/>
                  <a:pt x="0" y="199034"/>
                </a:cubicBezTo>
                <a:cubicBezTo>
                  <a:pt x="0" y="172757"/>
                  <a:pt x="18775" y="153988"/>
                  <a:pt x="45061" y="153988"/>
                </a:cubicBezTo>
                <a:close/>
                <a:moveTo>
                  <a:pt x="195263" y="0"/>
                </a:moveTo>
                <a:lnTo>
                  <a:pt x="296863" y="98425"/>
                </a:lnTo>
                <a:lnTo>
                  <a:pt x="274638" y="120650"/>
                </a:lnTo>
                <a:lnTo>
                  <a:pt x="211137" y="54609"/>
                </a:lnTo>
                <a:lnTo>
                  <a:pt x="211137" y="334963"/>
                </a:lnTo>
                <a:lnTo>
                  <a:pt x="180975" y="334963"/>
                </a:lnTo>
                <a:lnTo>
                  <a:pt x="180975" y="53263"/>
                </a:lnTo>
                <a:lnTo>
                  <a:pt x="117476" y="120650"/>
                </a:lnTo>
                <a:lnTo>
                  <a:pt x="93663" y="98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650875" y="5449722"/>
            <a:ext cx="450851" cy="390525"/>
          </a:xfrm>
          <a:custGeom>
            <a:avLst/>
            <a:gdLst>
              <a:gd name="connsiteX0" fmla="*/ 0 w 450850"/>
              <a:gd name="connsiteY0" fmla="*/ 58737 h 390525"/>
              <a:gd name="connsiteX1" fmla="*/ 119062 w 450850"/>
              <a:gd name="connsiteY1" fmla="*/ 58737 h 390525"/>
              <a:gd name="connsiteX2" fmla="*/ 119062 w 450850"/>
              <a:gd name="connsiteY2" fmla="*/ 179387 h 390525"/>
              <a:gd name="connsiteX3" fmla="*/ 88900 w 450850"/>
              <a:gd name="connsiteY3" fmla="*/ 179387 h 390525"/>
              <a:gd name="connsiteX4" fmla="*/ 88900 w 450850"/>
              <a:gd name="connsiteY4" fmla="*/ 104241 h 390525"/>
              <a:gd name="connsiteX5" fmla="*/ 69635 w 450850"/>
              <a:gd name="connsiteY5" fmla="*/ 135869 h 390525"/>
              <a:gd name="connsiteX6" fmla="*/ 58780 w 450850"/>
              <a:gd name="connsiteY6" fmla="*/ 194708 h 390525"/>
              <a:gd name="connsiteX7" fmla="*/ 224910 w 450850"/>
              <a:gd name="connsiteY7" fmla="*/ 360400 h 390525"/>
              <a:gd name="connsiteX8" fmla="*/ 292872 w 450850"/>
              <a:gd name="connsiteY8" fmla="*/ 345337 h 390525"/>
              <a:gd name="connsiteX9" fmla="*/ 307975 w 450850"/>
              <a:gd name="connsiteY9" fmla="*/ 371697 h 390525"/>
              <a:gd name="connsiteX10" fmla="*/ 224910 w 450850"/>
              <a:gd name="connsiteY10" fmla="*/ 390525 h 390525"/>
              <a:gd name="connsiteX11" fmla="*/ 28575 w 450850"/>
              <a:gd name="connsiteY11" fmla="*/ 194708 h 390525"/>
              <a:gd name="connsiteX12" fmla="*/ 41790 w 450850"/>
              <a:gd name="connsiteY12" fmla="*/ 125043 h 390525"/>
              <a:gd name="connsiteX13" fmla="*/ 64001 w 450850"/>
              <a:gd name="connsiteY13" fmla="*/ 88899 h 390525"/>
              <a:gd name="connsiteX14" fmla="*/ 0 w 450850"/>
              <a:gd name="connsiteY14" fmla="*/ 88899 h 390525"/>
              <a:gd name="connsiteX15" fmla="*/ 224353 w 450850"/>
              <a:gd name="connsiteY15" fmla="*/ 0 h 390525"/>
              <a:gd name="connsiteX16" fmla="*/ 420688 w 450850"/>
              <a:gd name="connsiteY16" fmla="*/ 194856 h 390525"/>
              <a:gd name="connsiteX17" fmla="*/ 407473 w 450850"/>
              <a:gd name="connsiteY17" fmla="*/ 264181 h 390525"/>
              <a:gd name="connsiteX18" fmla="*/ 385330 w 450850"/>
              <a:gd name="connsiteY18" fmla="*/ 300038 h 390525"/>
              <a:gd name="connsiteX19" fmla="*/ 450850 w 450850"/>
              <a:gd name="connsiteY19" fmla="*/ 300038 h 390525"/>
              <a:gd name="connsiteX20" fmla="*/ 450850 w 450850"/>
              <a:gd name="connsiteY20" fmla="*/ 330200 h 390525"/>
              <a:gd name="connsiteX21" fmla="*/ 330200 w 450850"/>
              <a:gd name="connsiteY21" fmla="*/ 330200 h 390525"/>
              <a:gd name="connsiteX22" fmla="*/ 330200 w 450850"/>
              <a:gd name="connsiteY22" fmla="*/ 209550 h 390525"/>
              <a:gd name="connsiteX23" fmla="*/ 360363 w 450850"/>
              <a:gd name="connsiteY23" fmla="*/ 209550 h 390525"/>
              <a:gd name="connsiteX24" fmla="*/ 360363 w 450850"/>
              <a:gd name="connsiteY24" fmla="*/ 287409 h 390525"/>
              <a:gd name="connsiteX25" fmla="*/ 379628 w 450850"/>
              <a:gd name="connsiteY25" fmla="*/ 253876 h 390525"/>
              <a:gd name="connsiteX26" fmla="*/ 390483 w 450850"/>
              <a:gd name="connsiteY26" fmla="*/ 194856 h 390525"/>
              <a:gd name="connsiteX27" fmla="*/ 224353 w 450850"/>
              <a:gd name="connsiteY27" fmla="*/ 29978 h 390525"/>
              <a:gd name="connsiteX28" fmla="*/ 156391 w 450850"/>
              <a:gd name="connsiteY28" fmla="*/ 44967 h 390525"/>
              <a:gd name="connsiteX29" fmla="*/ 141288 w 450850"/>
              <a:gd name="connsiteY29" fmla="*/ 18736 h 390525"/>
              <a:gd name="connsiteX30" fmla="*/ 224353 w 450850"/>
              <a:gd name="connsiteY30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50850" h="390525">
                <a:moveTo>
                  <a:pt x="0" y="58737"/>
                </a:moveTo>
                <a:lnTo>
                  <a:pt x="119062" y="58737"/>
                </a:lnTo>
                <a:lnTo>
                  <a:pt x="119062" y="179387"/>
                </a:lnTo>
                <a:lnTo>
                  <a:pt x="88900" y="179387"/>
                </a:lnTo>
                <a:lnTo>
                  <a:pt x="88900" y="104241"/>
                </a:lnTo>
                <a:lnTo>
                  <a:pt x="69635" y="135869"/>
                </a:lnTo>
                <a:cubicBezTo>
                  <a:pt x="62556" y="154227"/>
                  <a:pt x="58780" y="173997"/>
                  <a:pt x="58780" y="194708"/>
                </a:cubicBezTo>
                <a:cubicBezTo>
                  <a:pt x="58780" y="285086"/>
                  <a:pt x="134294" y="360400"/>
                  <a:pt x="224910" y="360400"/>
                </a:cubicBezTo>
                <a:cubicBezTo>
                  <a:pt x="247564" y="360400"/>
                  <a:pt x="273994" y="356634"/>
                  <a:pt x="292872" y="345337"/>
                </a:cubicBezTo>
                <a:cubicBezTo>
                  <a:pt x="307975" y="371697"/>
                  <a:pt x="307975" y="371697"/>
                  <a:pt x="307975" y="371697"/>
                </a:cubicBezTo>
                <a:cubicBezTo>
                  <a:pt x="281545" y="382994"/>
                  <a:pt x="255116" y="390525"/>
                  <a:pt x="224910" y="390525"/>
                </a:cubicBezTo>
                <a:cubicBezTo>
                  <a:pt x="115416" y="390525"/>
                  <a:pt x="28575" y="303914"/>
                  <a:pt x="28575" y="194708"/>
                </a:cubicBezTo>
                <a:cubicBezTo>
                  <a:pt x="28575" y="170231"/>
                  <a:pt x="33295" y="146696"/>
                  <a:pt x="41790" y="125043"/>
                </a:cubicBezTo>
                <a:lnTo>
                  <a:pt x="64001" y="88899"/>
                </a:lnTo>
                <a:lnTo>
                  <a:pt x="0" y="88899"/>
                </a:lnTo>
                <a:close/>
                <a:moveTo>
                  <a:pt x="224353" y="0"/>
                </a:moveTo>
                <a:cubicBezTo>
                  <a:pt x="333847" y="0"/>
                  <a:pt x="420688" y="86186"/>
                  <a:pt x="420688" y="194856"/>
                </a:cubicBezTo>
                <a:cubicBezTo>
                  <a:pt x="420688" y="219214"/>
                  <a:pt x="415968" y="242634"/>
                  <a:pt x="407473" y="264181"/>
                </a:cubicBezTo>
                <a:lnTo>
                  <a:pt x="385330" y="300038"/>
                </a:lnTo>
                <a:lnTo>
                  <a:pt x="450850" y="300038"/>
                </a:lnTo>
                <a:lnTo>
                  <a:pt x="450850" y="330200"/>
                </a:lnTo>
                <a:lnTo>
                  <a:pt x="330200" y="330200"/>
                </a:lnTo>
                <a:lnTo>
                  <a:pt x="330200" y="209550"/>
                </a:lnTo>
                <a:lnTo>
                  <a:pt x="360363" y="209550"/>
                </a:lnTo>
                <a:lnTo>
                  <a:pt x="360363" y="287409"/>
                </a:lnTo>
                <a:lnTo>
                  <a:pt x="379628" y="253876"/>
                </a:lnTo>
                <a:cubicBezTo>
                  <a:pt x="386707" y="235140"/>
                  <a:pt x="390483" y="215467"/>
                  <a:pt x="390483" y="194856"/>
                </a:cubicBezTo>
                <a:cubicBezTo>
                  <a:pt x="390483" y="104923"/>
                  <a:pt x="314969" y="29978"/>
                  <a:pt x="224353" y="29978"/>
                </a:cubicBezTo>
                <a:cubicBezTo>
                  <a:pt x="201699" y="29978"/>
                  <a:pt x="175269" y="33725"/>
                  <a:pt x="156391" y="44967"/>
                </a:cubicBezTo>
                <a:cubicBezTo>
                  <a:pt x="141288" y="18736"/>
                  <a:pt x="141288" y="18736"/>
                  <a:pt x="141288" y="18736"/>
                </a:cubicBezTo>
                <a:cubicBezTo>
                  <a:pt x="167718" y="7494"/>
                  <a:pt x="194147" y="0"/>
                  <a:pt x="224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2413903" y="5449722"/>
            <a:ext cx="390525" cy="390525"/>
          </a:xfrm>
          <a:custGeom>
            <a:avLst/>
            <a:gdLst>
              <a:gd name="connsiteX0" fmla="*/ 195643 w 390525"/>
              <a:gd name="connsiteY0" fmla="*/ 0 h 390525"/>
              <a:gd name="connsiteX1" fmla="*/ 346432 w 390525"/>
              <a:gd name="connsiteY1" fmla="*/ 77624 h 390525"/>
              <a:gd name="connsiteX2" fmla="*/ 360363 w 390525"/>
              <a:gd name="connsiteY2" fmla="*/ 102771 h 390525"/>
              <a:gd name="connsiteX3" fmla="*/ 360363 w 390525"/>
              <a:gd name="connsiteY3" fmla="*/ 30162 h 390525"/>
              <a:gd name="connsiteX4" fmla="*/ 390525 w 390525"/>
              <a:gd name="connsiteY4" fmla="*/ 30162 h 390525"/>
              <a:gd name="connsiteX5" fmla="*/ 390525 w 390525"/>
              <a:gd name="connsiteY5" fmla="*/ 149225 h 390525"/>
              <a:gd name="connsiteX6" fmla="*/ 269875 w 390525"/>
              <a:gd name="connsiteY6" fmla="*/ 149225 h 390525"/>
              <a:gd name="connsiteX7" fmla="*/ 269875 w 390525"/>
              <a:gd name="connsiteY7" fmla="*/ 119063 h 390525"/>
              <a:gd name="connsiteX8" fmla="*/ 336105 w 390525"/>
              <a:gd name="connsiteY8" fmla="*/ 119063 h 390525"/>
              <a:gd name="connsiteX9" fmla="*/ 323152 w 390525"/>
              <a:gd name="connsiteY9" fmla="*/ 93407 h 390525"/>
              <a:gd name="connsiteX10" fmla="*/ 195643 w 390525"/>
              <a:gd name="connsiteY10" fmla="*/ 30040 h 390525"/>
              <a:gd name="connsiteX11" fmla="*/ 30099 w 390525"/>
              <a:gd name="connsiteY11" fmla="*/ 195263 h 390525"/>
              <a:gd name="connsiteX12" fmla="*/ 195643 w 390525"/>
              <a:gd name="connsiteY12" fmla="*/ 360485 h 390525"/>
              <a:gd name="connsiteX13" fmla="*/ 346138 w 390525"/>
              <a:gd name="connsiteY13" fmla="*/ 262854 h 390525"/>
              <a:gd name="connsiteX14" fmla="*/ 372475 w 390525"/>
              <a:gd name="connsiteY14" fmla="*/ 277874 h 390525"/>
              <a:gd name="connsiteX15" fmla="*/ 195643 w 390525"/>
              <a:gd name="connsiteY15" fmla="*/ 390525 h 390525"/>
              <a:gd name="connsiteX16" fmla="*/ 0 w 390525"/>
              <a:gd name="connsiteY16" fmla="*/ 195263 h 390525"/>
              <a:gd name="connsiteX17" fmla="*/ 195643 w 390525"/>
              <a:gd name="connsiteY17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0525" h="390525">
                <a:moveTo>
                  <a:pt x="195643" y="0"/>
                </a:moveTo>
                <a:cubicBezTo>
                  <a:pt x="254900" y="0"/>
                  <a:pt x="309925" y="29571"/>
                  <a:pt x="346432" y="77624"/>
                </a:cubicBezTo>
                <a:lnTo>
                  <a:pt x="360363" y="102771"/>
                </a:lnTo>
                <a:lnTo>
                  <a:pt x="360363" y="30162"/>
                </a:lnTo>
                <a:lnTo>
                  <a:pt x="390525" y="30162"/>
                </a:lnTo>
                <a:lnTo>
                  <a:pt x="390525" y="149225"/>
                </a:lnTo>
                <a:lnTo>
                  <a:pt x="269875" y="149225"/>
                </a:lnTo>
                <a:lnTo>
                  <a:pt x="269875" y="119063"/>
                </a:lnTo>
                <a:lnTo>
                  <a:pt x="336105" y="119063"/>
                </a:lnTo>
                <a:lnTo>
                  <a:pt x="323152" y="93407"/>
                </a:lnTo>
                <a:cubicBezTo>
                  <a:pt x="294406" y="53275"/>
                  <a:pt x="249257" y="30040"/>
                  <a:pt x="195643" y="30040"/>
                </a:cubicBezTo>
                <a:cubicBezTo>
                  <a:pt x="105346" y="30040"/>
                  <a:pt x="30099" y="105142"/>
                  <a:pt x="30099" y="195263"/>
                </a:cubicBezTo>
                <a:cubicBezTo>
                  <a:pt x="30099" y="285384"/>
                  <a:pt x="105346" y="360485"/>
                  <a:pt x="195643" y="360485"/>
                </a:cubicBezTo>
                <a:cubicBezTo>
                  <a:pt x="259603" y="360485"/>
                  <a:pt x="319802" y="322934"/>
                  <a:pt x="346138" y="262854"/>
                </a:cubicBezTo>
                <a:cubicBezTo>
                  <a:pt x="372475" y="277874"/>
                  <a:pt x="372475" y="277874"/>
                  <a:pt x="372475" y="277874"/>
                </a:cubicBezTo>
                <a:cubicBezTo>
                  <a:pt x="342376" y="345465"/>
                  <a:pt x="270891" y="390525"/>
                  <a:pt x="195643" y="390525"/>
                </a:cubicBezTo>
                <a:cubicBezTo>
                  <a:pt x="86534" y="390525"/>
                  <a:pt x="0" y="304159"/>
                  <a:pt x="0" y="195263"/>
                </a:cubicBezTo>
                <a:cubicBezTo>
                  <a:pt x="0" y="86366"/>
                  <a:pt x="86534" y="0"/>
                  <a:pt x="1956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1569696" y="5449722"/>
            <a:ext cx="376237" cy="390525"/>
          </a:xfrm>
          <a:custGeom>
            <a:avLst/>
            <a:gdLst>
              <a:gd name="T0" fmla="*/ 48 w 100"/>
              <a:gd name="T1" fmla="*/ 104 h 104"/>
              <a:gd name="T2" fmla="*/ 1 w 100"/>
              <a:gd name="T3" fmla="*/ 74 h 104"/>
              <a:gd name="T4" fmla="*/ 8 w 100"/>
              <a:gd name="T5" fmla="*/ 70 h 104"/>
              <a:gd name="T6" fmla="*/ 48 w 100"/>
              <a:gd name="T7" fmla="*/ 96 h 104"/>
              <a:gd name="T8" fmla="*/ 92 w 100"/>
              <a:gd name="T9" fmla="*/ 52 h 104"/>
              <a:gd name="T10" fmla="*/ 48 w 100"/>
              <a:gd name="T11" fmla="*/ 8 h 104"/>
              <a:gd name="T12" fmla="*/ 8 w 100"/>
              <a:gd name="T13" fmla="*/ 37 h 104"/>
              <a:gd name="T14" fmla="*/ 0 w 100"/>
              <a:gd name="T15" fmla="*/ 35 h 104"/>
              <a:gd name="T16" fmla="*/ 48 w 100"/>
              <a:gd name="T17" fmla="*/ 0 h 104"/>
              <a:gd name="T18" fmla="*/ 100 w 100"/>
              <a:gd name="T19" fmla="*/ 52 h 104"/>
              <a:gd name="T20" fmla="*/ 48 w 100"/>
              <a:gd name="T2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104">
                <a:moveTo>
                  <a:pt x="48" y="104"/>
                </a:moveTo>
                <a:cubicBezTo>
                  <a:pt x="28" y="104"/>
                  <a:pt x="9" y="92"/>
                  <a:pt x="1" y="74"/>
                </a:cubicBezTo>
                <a:cubicBezTo>
                  <a:pt x="8" y="70"/>
                  <a:pt x="8" y="70"/>
                  <a:pt x="8" y="70"/>
                </a:cubicBezTo>
                <a:cubicBezTo>
                  <a:pt x="15" y="86"/>
                  <a:pt x="31" y="96"/>
                  <a:pt x="48" y="96"/>
                </a:cubicBezTo>
                <a:cubicBezTo>
                  <a:pt x="72" y="96"/>
                  <a:pt x="92" y="76"/>
                  <a:pt x="92" y="52"/>
                </a:cubicBezTo>
                <a:cubicBezTo>
                  <a:pt x="92" y="28"/>
                  <a:pt x="72" y="8"/>
                  <a:pt x="48" y="8"/>
                </a:cubicBezTo>
                <a:cubicBezTo>
                  <a:pt x="29" y="8"/>
                  <a:pt x="14" y="19"/>
                  <a:pt x="8" y="37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14"/>
                  <a:pt x="27" y="0"/>
                  <a:pt x="48" y="0"/>
                </a:cubicBezTo>
                <a:cubicBezTo>
                  <a:pt x="77" y="0"/>
                  <a:pt x="100" y="23"/>
                  <a:pt x="100" y="52"/>
                </a:cubicBezTo>
                <a:cubicBezTo>
                  <a:pt x="100" y="81"/>
                  <a:pt x="77" y="104"/>
                  <a:pt x="48" y="1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3" name="Freeform 94"/>
          <p:cNvSpPr>
            <a:spLocks/>
          </p:cNvSpPr>
          <p:nvPr/>
        </p:nvSpPr>
        <p:spPr bwMode="auto">
          <a:xfrm>
            <a:off x="10991851" y="3540816"/>
            <a:ext cx="522287" cy="547688"/>
          </a:xfrm>
          <a:custGeom>
            <a:avLst/>
            <a:gdLst>
              <a:gd name="T0" fmla="*/ 139 w 139"/>
              <a:gd name="T1" fmla="*/ 69 h 146"/>
              <a:gd name="T2" fmla="*/ 101 w 139"/>
              <a:gd name="T3" fmla="*/ 11 h 146"/>
              <a:gd name="T4" fmla="*/ 28 w 139"/>
              <a:gd name="T5" fmla="*/ 22 h 146"/>
              <a:gd name="T6" fmla="*/ 5 w 139"/>
              <a:gd name="T7" fmla="*/ 88 h 146"/>
              <a:gd name="T8" fmla="*/ 53 w 139"/>
              <a:gd name="T9" fmla="*/ 138 h 146"/>
              <a:gd name="T10" fmla="*/ 123 w 139"/>
              <a:gd name="T11" fmla="*/ 109 h 146"/>
              <a:gd name="T12" fmla="*/ 62 w 139"/>
              <a:gd name="T13" fmla="*/ 137 h 146"/>
              <a:gd name="T14" fmla="*/ 12 w 139"/>
              <a:gd name="T15" fmla="*/ 90 h 146"/>
              <a:gd name="T16" fmla="*/ 41 w 139"/>
              <a:gd name="T17" fmla="*/ 24 h 146"/>
              <a:gd name="T18" fmla="*/ 113 w 139"/>
              <a:gd name="T19" fmla="*/ 39 h 146"/>
              <a:gd name="T20" fmla="*/ 122 w 139"/>
              <a:gd name="T21" fmla="*/ 58 h 146"/>
              <a:gd name="T22" fmla="*/ 123 w 139"/>
              <a:gd name="T23" fmla="*/ 76 h 146"/>
              <a:gd name="T24" fmla="*/ 134 w 139"/>
              <a:gd name="T25" fmla="*/ 84 h 146"/>
              <a:gd name="T26" fmla="*/ 139 w 139"/>
              <a:gd name="T27" fmla="*/ 69 h 146"/>
              <a:gd name="T28" fmla="*/ 139 w 139"/>
              <a:gd name="T29" fmla="*/ 6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" h="146">
                <a:moveTo>
                  <a:pt x="139" y="69"/>
                </a:moveTo>
                <a:cubicBezTo>
                  <a:pt x="138" y="44"/>
                  <a:pt x="123" y="21"/>
                  <a:pt x="101" y="11"/>
                </a:cubicBezTo>
                <a:cubicBezTo>
                  <a:pt x="77" y="0"/>
                  <a:pt x="48" y="5"/>
                  <a:pt x="28" y="22"/>
                </a:cubicBezTo>
                <a:cubicBezTo>
                  <a:pt x="8" y="38"/>
                  <a:pt x="0" y="64"/>
                  <a:pt x="5" y="88"/>
                </a:cubicBezTo>
                <a:cubicBezTo>
                  <a:pt x="10" y="112"/>
                  <a:pt x="29" y="132"/>
                  <a:pt x="53" y="138"/>
                </a:cubicBezTo>
                <a:cubicBezTo>
                  <a:pt x="81" y="146"/>
                  <a:pt x="107" y="132"/>
                  <a:pt x="123" y="109"/>
                </a:cubicBezTo>
                <a:cubicBezTo>
                  <a:pt x="109" y="128"/>
                  <a:pt x="87" y="141"/>
                  <a:pt x="62" y="137"/>
                </a:cubicBezTo>
                <a:cubicBezTo>
                  <a:pt x="38" y="133"/>
                  <a:pt x="18" y="114"/>
                  <a:pt x="12" y="90"/>
                </a:cubicBezTo>
                <a:cubicBezTo>
                  <a:pt x="6" y="64"/>
                  <a:pt x="18" y="37"/>
                  <a:pt x="41" y="24"/>
                </a:cubicBezTo>
                <a:cubicBezTo>
                  <a:pt x="65" y="11"/>
                  <a:pt x="98" y="16"/>
                  <a:pt x="113" y="39"/>
                </a:cubicBezTo>
                <a:cubicBezTo>
                  <a:pt x="117" y="45"/>
                  <a:pt x="120" y="51"/>
                  <a:pt x="122" y="58"/>
                </a:cubicBezTo>
                <a:cubicBezTo>
                  <a:pt x="123" y="64"/>
                  <a:pt x="122" y="70"/>
                  <a:pt x="123" y="76"/>
                </a:cubicBezTo>
                <a:cubicBezTo>
                  <a:pt x="124" y="81"/>
                  <a:pt x="128" y="88"/>
                  <a:pt x="134" y="84"/>
                </a:cubicBezTo>
                <a:cubicBezTo>
                  <a:pt x="139" y="81"/>
                  <a:pt x="139" y="74"/>
                  <a:pt x="139" y="69"/>
                </a:cubicBezTo>
                <a:cubicBezTo>
                  <a:pt x="139" y="67"/>
                  <a:pt x="139" y="71"/>
                  <a:pt x="139" y="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10991850" y="2631679"/>
            <a:ext cx="511175" cy="511176"/>
          </a:xfrm>
          <a:custGeom>
            <a:avLst/>
            <a:gdLst>
              <a:gd name="connsiteX0" fmla="*/ 256381 w 511174"/>
              <a:gd name="connsiteY0" fmla="*/ 360363 h 511176"/>
              <a:gd name="connsiteX1" fmla="*/ 271462 w 511174"/>
              <a:gd name="connsiteY1" fmla="*/ 375445 h 511176"/>
              <a:gd name="connsiteX2" fmla="*/ 271462 w 511174"/>
              <a:gd name="connsiteY2" fmla="*/ 496095 h 511176"/>
              <a:gd name="connsiteX3" fmla="*/ 256381 w 511174"/>
              <a:gd name="connsiteY3" fmla="*/ 511176 h 511176"/>
              <a:gd name="connsiteX4" fmla="*/ 241300 w 511174"/>
              <a:gd name="connsiteY4" fmla="*/ 496095 h 511176"/>
              <a:gd name="connsiteX5" fmla="*/ 241300 w 511174"/>
              <a:gd name="connsiteY5" fmla="*/ 375445 h 511176"/>
              <a:gd name="connsiteX6" fmla="*/ 256381 w 511174"/>
              <a:gd name="connsiteY6" fmla="*/ 360363 h 511176"/>
              <a:gd name="connsiteX7" fmla="*/ 307577 w 511174"/>
              <a:gd name="connsiteY7" fmla="*/ 344488 h 511176"/>
              <a:gd name="connsiteX8" fmla="*/ 315118 w 511174"/>
              <a:gd name="connsiteY8" fmla="*/ 344488 h 511176"/>
              <a:gd name="connsiteX9" fmla="*/ 326429 w 511174"/>
              <a:gd name="connsiteY9" fmla="*/ 352018 h 511176"/>
              <a:gd name="connsiteX10" fmla="*/ 386754 w 511174"/>
              <a:gd name="connsiteY10" fmla="*/ 457428 h 511176"/>
              <a:gd name="connsiteX11" fmla="*/ 382984 w 511174"/>
              <a:gd name="connsiteY11" fmla="*/ 476251 h 511176"/>
              <a:gd name="connsiteX12" fmla="*/ 375443 w 511174"/>
              <a:gd name="connsiteY12" fmla="*/ 476251 h 511176"/>
              <a:gd name="connsiteX13" fmla="*/ 364132 w 511174"/>
              <a:gd name="connsiteY13" fmla="*/ 468722 h 511176"/>
              <a:gd name="connsiteX14" fmla="*/ 303807 w 511174"/>
              <a:gd name="connsiteY14" fmla="*/ 367076 h 511176"/>
              <a:gd name="connsiteX15" fmla="*/ 307577 w 511174"/>
              <a:gd name="connsiteY15" fmla="*/ 344488 h 511176"/>
              <a:gd name="connsiteX16" fmla="*/ 196056 w 511174"/>
              <a:gd name="connsiteY16" fmla="*/ 344488 h 511176"/>
              <a:gd name="connsiteX17" fmla="*/ 203596 w 511174"/>
              <a:gd name="connsiteY17" fmla="*/ 344488 h 511176"/>
              <a:gd name="connsiteX18" fmla="*/ 207366 w 511174"/>
              <a:gd name="connsiteY18" fmla="*/ 367076 h 511176"/>
              <a:gd name="connsiteX19" fmla="*/ 147042 w 511174"/>
              <a:gd name="connsiteY19" fmla="*/ 468722 h 511176"/>
              <a:gd name="connsiteX20" fmla="*/ 135731 w 511174"/>
              <a:gd name="connsiteY20" fmla="*/ 476251 h 511176"/>
              <a:gd name="connsiteX21" fmla="*/ 128190 w 511174"/>
              <a:gd name="connsiteY21" fmla="*/ 476251 h 511176"/>
              <a:gd name="connsiteX22" fmla="*/ 124420 w 511174"/>
              <a:gd name="connsiteY22" fmla="*/ 457428 h 511176"/>
              <a:gd name="connsiteX23" fmla="*/ 184745 w 511174"/>
              <a:gd name="connsiteY23" fmla="*/ 352018 h 511176"/>
              <a:gd name="connsiteX24" fmla="*/ 196056 w 511174"/>
              <a:gd name="connsiteY24" fmla="*/ 344488 h 511176"/>
              <a:gd name="connsiteX25" fmla="*/ 360191 w 511174"/>
              <a:gd name="connsiteY25" fmla="*/ 300038 h 511176"/>
              <a:gd name="connsiteX26" fmla="*/ 367742 w 511174"/>
              <a:gd name="connsiteY26" fmla="*/ 303809 h 511176"/>
              <a:gd name="connsiteX27" fmla="*/ 469685 w 511174"/>
              <a:gd name="connsiteY27" fmla="*/ 364134 h 511176"/>
              <a:gd name="connsiteX28" fmla="*/ 477237 w 511174"/>
              <a:gd name="connsiteY28" fmla="*/ 382986 h 511176"/>
              <a:gd name="connsiteX29" fmla="*/ 462134 w 511174"/>
              <a:gd name="connsiteY29" fmla="*/ 390526 h 511176"/>
              <a:gd name="connsiteX30" fmla="*/ 458358 w 511174"/>
              <a:gd name="connsiteY30" fmla="*/ 386756 h 511176"/>
              <a:gd name="connsiteX31" fmla="*/ 352639 w 511174"/>
              <a:gd name="connsiteY31" fmla="*/ 326431 h 511176"/>
              <a:gd name="connsiteX32" fmla="*/ 345088 w 511174"/>
              <a:gd name="connsiteY32" fmla="*/ 307579 h 511176"/>
              <a:gd name="connsiteX33" fmla="*/ 360191 w 511174"/>
              <a:gd name="connsiteY33" fmla="*/ 300038 h 511176"/>
              <a:gd name="connsiteX34" fmla="*/ 150983 w 511174"/>
              <a:gd name="connsiteY34" fmla="*/ 300038 h 511176"/>
              <a:gd name="connsiteX35" fmla="*/ 166086 w 511174"/>
              <a:gd name="connsiteY35" fmla="*/ 307579 h 511176"/>
              <a:gd name="connsiteX36" fmla="*/ 158535 w 511174"/>
              <a:gd name="connsiteY36" fmla="*/ 326431 h 511176"/>
              <a:gd name="connsiteX37" fmla="*/ 52816 w 511174"/>
              <a:gd name="connsiteY37" fmla="*/ 386756 h 511176"/>
              <a:gd name="connsiteX38" fmla="*/ 49040 w 511174"/>
              <a:gd name="connsiteY38" fmla="*/ 390526 h 511176"/>
              <a:gd name="connsiteX39" fmla="*/ 33937 w 511174"/>
              <a:gd name="connsiteY39" fmla="*/ 382986 h 511176"/>
              <a:gd name="connsiteX40" fmla="*/ 41489 w 511174"/>
              <a:gd name="connsiteY40" fmla="*/ 364134 h 511176"/>
              <a:gd name="connsiteX41" fmla="*/ 143432 w 511174"/>
              <a:gd name="connsiteY41" fmla="*/ 303809 h 511176"/>
              <a:gd name="connsiteX42" fmla="*/ 150983 w 511174"/>
              <a:gd name="connsiteY42" fmla="*/ 300038 h 511176"/>
              <a:gd name="connsiteX43" fmla="*/ 375443 w 511174"/>
              <a:gd name="connsiteY43" fmla="*/ 239713 h 511176"/>
              <a:gd name="connsiteX44" fmla="*/ 496093 w 511174"/>
              <a:gd name="connsiteY44" fmla="*/ 239713 h 511176"/>
              <a:gd name="connsiteX45" fmla="*/ 511174 w 511174"/>
              <a:gd name="connsiteY45" fmla="*/ 254795 h 511176"/>
              <a:gd name="connsiteX46" fmla="*/ 496093 w 511174"/>
              <a:gd name="connsiteY46" fmla="*/ 269876 h 511176"/>
              <a:gd name="connsiteX47" fmla="*/ 375443 w 511174"/>
              <a:gd name="connsiteY47" fmla="*/ 269876 h 511176"/>
              <a:gd name="connsiteX48" fmla="*/ 360362 w 511174"/>
              <a:gd name="connsiteY48" fmla="*/ 254795 h 511176"/>
              <a:gd name="connsiteX49" fmla="*/ 375443 w 511174"/>
              <a:gd name="connsiteY49" fmla="*/ 239713 h 511176"/>
              <a:gd name="connsiteX50" fmla="*/ 15081 w 511174"/>
              <a:gd name="connsiteY50" fmla="*/ 239713 h 511176"/>
              <a:gd name="connsiteX51" fmla="*/ 135731 w 511174"/>
              <a:gd name="connsiteY51" fmla="*/ 239713 h 511176"/>
              <a:gd name="connsiteX52" fmla="*/ 150812 w 511174"/>
              <a:gd name="connsiteY52" fmla="*/ 254795 h 511176"/>
              <a:gd name="connsiteX53" fmla="*/ 135731 w 511174"/>
              <a:gd name="connsiteY53" fmla="*/ 269876 h 511176"/>
              <a:gd name="connsiteX54" fmla="*/ 15081 w 511174"/>
              <a:gd name="connsiteY54" fmla="*/ 269876 h 511176"/>
              <a:gd name="connsiteX55" fmla="*/ 0 w 511174"/>
              <a:gd name="connsiteY55" fmla="*/ 254795 h 511176"/>
              <a:gd name="connsiteX56" fmla="*/ 15081 w 511174"/>
              <a:gd name="connsiteY56" fmla="*/ 239713 h 511176"/>
              <a:gd name="connsiteX57" fmla="*/ 462134 w 511174"/>
              <a:gd name="connsiteY57" fmla="*/ 119063 h 511176"/>
              <a:gd name="connsiteX58" fmla="*/ 477237 w 511174"/>
              <a:gd name="connsiteY58" fmla="*/ 126604 h 511176"/>
              <a:gd name="connsiteX59" fmla="*/ 469685 w 511174"/>
              <a:gd name="connsiteY59" fmla="*/ 145456 h 511176"/>
              <a:gd name="connsiteX60" fmla="*/ 367742 w 511174"/>
              <a:gd name="connsiteY60" fmla="*/ 205781 h 511176"/>
              <a:gd name="connsiteX61" fmla="*/ 360191 w 511174"/>
              <a:gd name="connsiteY61" fmla="*/ 209551 h 511176"/>
              <a:gd name="connsiteX62" fmla="*/ 345088 w 511174"/>
              <a:gd name="connsiteY62" fmla="*/ 202011 h 511176"/>
              <a:gd name="connsiteX63" fmla="*/ 352639 w 511174"/>
              <a:gd name="connsiteY63" fmla="*/ 183159 h 511176"/>
              <a:gd name="connsiteX64" fmla="*/ 458358 w 511174"/>
              <a:gd name="connsiteY64" fmla="*/ 122834 h 511176"/>
              <a:gd name="connsiteX65" fmla="*/ 462134 w 511174"/>
              <a:gd name="connsiteY65" fmla="*/ 119063 h 511176"/>
              <a:gd name="connsiteX66" fmla="*/ 49040 w 511174"/>
              <a:gd name="connsiteY66" fmla="*/ 119063 h 511176"/>
              <a:gd name="connsiteX67" fmla="*/ 52816 w 511174"/>
              <a:gd name="connsiteY67" fmla="*/ 122834 h 511176"/>
              <a:gd name="connsiteX68" fmla="*/ 158535 w 511174"/>
              <a:gd name="connsiteY68" fmla="*/ 183159 h 511176"/>
              <a:gd name="connsiteX69" fmla="*/ 166086 w 511174"/>
              <a:gd name="connsiteY69" fmla="*/ 202011 h 511176"/>
              <a:gd name="connsiteX70" fmla="*/ 150983 w 511174"/>
              <a:gd name="connsiteY70" fmla="*/ 209551 h 511176"/>
              <a:gd name="connsiteX71" fmla="*/ 143432 w 511174"/>
              <a:gd name="connsiteY71" fmla="*/ 205781 h 511176"/>
              <a:gd name="connsiteX72" fmla="*/ 41489 w 511174"/>
              <a:gd name="connsiteY72" fmla="*/ 145456 h 511176"/>
              <a:gd name="connsiteX73" fmla="*/ 33937 w 511174"/>
              <a:gd name="connsiteY73" fmla="*/ 126604 h 511176"/>
              <a:gd name="connsiteX74" fmla="*/ 49040 w 511174"/>
              <a:gd name="connsiteY74" fmla="*/ 119063 h 511176"/>
              <a:gd name="connsiteX75" fmla="*/ 375443 w 511174"/>
              <a:gd name="connsiteY75" fmla="*/ 33338 h 511176"/>
              <a:gd name="connsiteX76" fmla="*/ 382984 w 511174"/>
              <a:gd name="connsiteY76" fmla="*/ 33338 h 511176"/>
              <a:gd name="connsiteX77" fmla="*/ 386754 w 511174"/>
              <a:gd name="connsiteY77" fmla="*/ 52161 h 511176"/>
              <a:gd name="connsiteX78" fmla="*/ 326429 w 511174"/>
              <a:gd name="connsiteY78" fmla="*/ 157572 h 511176"/>
              <a:gd name="connsiteX79" fmla="*/ 315118 w 511174"/>
              <a:gd name="connsiteY79" fmla="*/ 165101 h 511176"/>
              <a:gd name="connsiteX80" fmla="*/ 307577 w 511174"/>
              <a:gd name="connsiteY80" fmla="*/ 165101 h 511176"/>
              <a:gd name="connsiteX81" fmla="*/ 303807 w 511174"/>
              <a:gd name="connsiteY81" fmla="*/ 142513 h 511176"/>
              <a:gd name="connsiteX82" fmla="*/ 364132 w 511174"/>
              <a:gd name="connsiteY82" fmla="*/ 40867 h 511176"/>
              <a:gd name="connsiteX83" fmla="*/ 375443 w 511174"/>
              <a:gd name="connsiteY83" fmla="*/ 33338 h 511176"/>
              <a:gd name="connsiteX84" fmla="*/ 128190 w 511174"/>
              <a:gd name="connsiteY84" fmla="*/ 33338 h 511176"/>
              <a:gd name="connsiteX85" fmla="*/ 135731 w 511174"/>
              <a:gd name="connsiteY85" fmla="*/ 33338 h 511176"/>
              <a:gd name="connsiteX86" fmla="*/ 147042 w 511174"/>
              <a:gd name="connsiteY86" fmla="*/ 40867 h 511176"/>
              <a:gd name="connsiteX87" fmla="*/ 207366 w 511174"/>
              <a:gd name="connsiteY87" fmla="*/ 142513 h 511176"/>
              <a:gd name="connsiteX88" fmla="*/ 203596 w 511174"/>
              <a:gd name="connsiteY88" fmla="*/ 165101 h 511176"/>
              <a:gd name="connsiteX89" fmla="*/ 196056 w 511174"/>
              <a:gd name="connsiteY89" fmla="*/ 165101 h 511176"/>
              <a:gd name="connsiteX90" fmla="*/ 184745 w 511174"/>
              <a:gd name="connsiteY90" fmla="*/ 157572 h 511176"/>
              <a:gd name="connsiteX91" fmla="*/ 124420 w 511174"/>
              <a:gd name="connsiteY91" fmla="*/ 52161 h 511176"/>
              <a:gd name="connsiteX92" fmla="*/ 128190 w 511174"/>
              <a:gd name="connsiteY92" fmla="*/ 33338 h 511176"/>
              <a:gd name="connsiteX93" fmla="*/ 256381 w 511174"/>
              <a:gd name="connsiteY93" fmla="*/ 0 h 511176"/>
              <a:gd name="connsiteX94" fmla="*/ 271462 w 511174"/>
              <a:gd name="connsiteY94" fmla="*/ 14922 h 511176"/>
              <a:gd name="connsiteX95" fmla="*/ 271462 w 511174"/>
              <a:gd name="connsiteY95" fmla="*/ 134303 h 511176"/>
              <a:gd name="connsiteX96" fmla="*/ 256381 w 511174"/>
              <a:gd name="connsiteY96" fmla="*/ 149225 h 511176"/>
              <a:gd name="connsiteX97" fmla="*/ 241300 w 511174"/>
              <a:gd name="connsiteY97" fmla="*/ 134303 h 511176"/>
              <a:gd name="connsiteX98" fmla="*/ 241300 w 511174"/>
              <a:gd name="connsiteY98" fmla="*/ 14922 h 511176"/>
              <a:gd name="connsiteX99" fmla="*/ 256381 w 511174"/>
              <a:gd name="connsiteY99" fmla="*/ 0 h 51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11174" h="511176">
                <a:moveTo>
                  <a:pt x="256381" y="360363"/>
                </a:moveTo>
                <a:cubicBezTo>
                  <a:pt x="263921" y="360363"/>
                  <a:pt x="271462" y="367904"/>
                  <a:pt x="271462" y="375445"/>
                </a:cubicBezTo>
                <a:cubicBezTo>
                  <a:pt x="271462" y="375445"/>
                  <a:pt x="271462" y="375445"/>
                  <a:pt x="271462" y="496095"/>
                </a:cubicBezTo>
                <a:cubicBezTo>
                  <a:pt x="271462" y="503636"/>
                  <a:pt x="263921" y="511176"/>
                  <a:pt x="256381" y="511176"/>
                </a:cubicBezTo>
                <a:cubicBezTo>
                  <a:pt x="248840" y="511176"/>
                  <a:pt x="241300" y="503636"/>
                  <a:pt x="241300" y="496095"/>
                </a:cubicBezTo>
                <a:cubicBezTo>
                  <a:pt x="241300" y="496095"/>
                  <a:pt x="241300" y="496095"/>
                  <a:pt x="241300" y="375445"/>
                </a:cubicBezTo>
                <a:cubicBezTo>
                  <a:pt x="241300" y="367904"/>
                  <a:pt x="248840" y="360363"/>
                  <a:pt x="256381" y="360363"/>
                </a:cubicBezTo>
                <a:close/>
                <a:moveTo>
                  <a:pt x="307577" y="344488"/>
                </a:moveTo>
                <a:cubicBezTo>
                  <a:pt x="311348" y="344488"/>
                  <a:pt x="311348" y="344488"/>
                  <a:pt x="315118" y="344488"/>
                </a:cubicBezTo>
                <a:cubicBezTo>
                  <a:pt x="318888" y="344488"/>
                  <a:pt x="326429" y="348253"/>
                  <a:pt x="326429" y="352018"/>
                </a:cubicBezTo>
                <a:cubicBezTo>
                  <a:pt x="326429" y="352018"/>
                  <a:pt x="326429" y="352018"/>
                  <a:pt x="386754" y="457428"/>
                </a:cubicBezTo>
                <a:cubicBezTo>
                  <a:pt x="390524" y="461193"/>
                  <a:pt x="390524" y="472487"/>
                  <a:pt x="382984" y="476251"/>
                </a:cubicBezTo>
                <a:cubicBezTo>
                  <a:pt x="379213" y="476251"/>
                  <a:pt x="379213" y="476251"/>
                  <a:pt x="375443" y="476251"/>
                </a:cubicBezTo>
                <a:cubicBezTo>
                  <a:pt x="371673" y="476251"/>
                  <a:pt x="364132" y="472487"/>
                  <a:pt x="364132" y="468722"/>
                </a:cubicBezTo>
                <a:cubicBezTo>
                  <a:pt x="364132" y="468722"/>
                  <a:pt x="364132" y="468722"/>
                  <a:pt x="303807" y="367076"/>
                </a:cubicBezTo>
                <a:cubicBezTo>
                  <a:pt x="300037" y="359547"/>
                  <a:pt x="300037" y="352018"/>
                  <a:pt x="307577" y="344488"/>
                </a:cubicBezTo>
                <a:close/>
                <a:moveTo>
                  <a:pt x="196056" y="344488"/>
                </a:moveTo>
                <a:cubicBezTo>
                  <a:pt x="199826" y="344488"/>
                  <a:pt x="199826" y="344488"/>
                  <a:pt x="203596" y="344488"/>
                </a:cubicBezTo>
                <a:cubicBezTo>
                  <a:pt x="211137" y="352018"/>
                  <a:pt x="211137" y="359547"/>
                  <a:pt x="207366" y="367076"/>
                </a:cubicBezTo>
                <a:cubicBezTo>
                  <a:pt x="207366" y="367076"/>
                  <a:pt x="207366" y="367076"/>
                  <a:pt x="147042" y="468722"/>
                </a:cubicBezTo>
                <a:cubicBezTo>
                  <a:pt x="147042" y="472487"/>
                  <a:pt x="139501" y="476251"/>
                  <a:pt x="135731" y="476251"/>
                </a:cubicBezTo>
                <a:cubicBezTo>
                  <a:pt x="131961" y="476251"/>
                  <a:pt x="131961" y="476251"/>
                  <a:pt x="128190" y="476251"/>
                </a:cubicBezTo>
                <a:cubicBezTo>
                  <a:pt x="120650" y="472487"/>
                  <a:pt x="120650" y="461193"/>
                  <a:pt x="124420" y="457428"/>
                </a:cubicBezTo>
                <a:cubicBezTo>
                  <a:pt x="124420" y="457428"/>
                  <a:pt x="124420" y="457428"/>
                  <a:pt x="184745" y="352018"/>
                </a:cubicBezTo>
                <a:cubicBezTo>
                  <a:pt x="184745" y="348253"/>
                  <a:pt x="192285" y="344488"/>
                  <a:pt x="196056" y="344488"/>
                </a:cubicBezTo>
                <a:close/>
                <a:moveTo>
                  <a:pt x="360191" y="300038"/>
                </a:moveTo>
                <a:cubicBezTo>
                  <a:pt x="360191" y="300038"/>
                  <a:pt x="363966" y="300038"/>
                  <a:pt x="367742" y="303809"/>
                </a:cubicBezTo>
                <a:cubicBezTo>
                  <a:pt x="367742" y="303809"/>
                  <a:pt x="367742" y="303809"/>
                  <a:pt x="469685" y="364134"/>
                </a:cubicBezTo>
                <a:cubicBezTo>
                  <a:pt x="477237" y="367904"/>
                  <a:pt x="481012" y="375445"/>
                  <a:pt x="477237" y="382986"/>
                </a:cubicBezTo>
                <a:cubicBezTo>
                  <a:pt x="473461" y="386756"/>
                  <a:pt x="469685" y="390526"/>
                  <a:pt x="462134" y="390526"/>
                </a:cubicBezTo>
                <a:cubicBezTo>
                  <a:pt x="462134" y="390526"/>
                  <a:pt x="458358" y="390526"/>
                  <a:pt x="458358" y="386756"/>
                </a:cubicBezTo>
                <a:cubicBezTo>
                  <a:pt x="458358" y="386756"/>
                  <a:pt x="458358" y="386756"/>
                  <a:pt x="352639" y="326431"/>
                </a:cubicBezTo>
                <a:cubicBezTo>
                  <a:pt x="345088" y="322660"/>
                  <a:pt x="341312" y="315120"/>
                  <a:pt x="345088" y="307579"/>
                </a:cubicBezTo>
                <a:cubicBezTo>
                  <a:pt x="348864" y="303809"/>
                  <a:pt x="352639" y="300038"/>
                  <a:pt x="360191" y="300038"/>
                </a:cubicBezTo>
                <a:close/>
                <a:moveTo>
                  <a:pt x="150983" y="300038"/>
                </a:moveTo>
                <a:cubicBezTo>
                  <a:pt x="158535" y="300038"/>
                  <a:pt x="162310" y="303809"/>
                  <a:pt x="166086" y="307579"/>
                </a:cubicBezTo>
                <a:cubicBezTo>
                  <a:pt x="169862" y="315120"/>
                  <a:pt x="166086" y="322660"/>
                  <a:pt x="158535" y="326431"/>
                </a:cubicBezTo>
                <a:cubicBezTo>
                  <a:pt x="158535" y="326431"/>
                  <a:pt x="158535" y="326431"/>
                  <a:pt x="52816" y="386756"/>
                </a:cubicBezTo>
                <a:cubicBezTo>
                  <a:pt x="52816" y="390526"/>
                  <a:pt x="49040" y="390526"/>
                  <a:pt x="49040" y="390526"/>
                </a:cubicBezTo>
                <a:cubicBezTo>
                  <a:pt x="41489" y="390526"/>
                  <a:pt x="37713" y="386756"/>
                  <a:pt x="33937" y="382986"/>
                </a:cubicBezTo>
                <a:cubicBezTo>
                  <a:pt x="30162" y="375445"/>
                  <a:pt x="33937" y="367904"/>
                  <a:pt x="41489" y="364134"/>
                </a:cubicBezTo>
                <a:cubicBezTo>
                  <a:pt x="41489" y="364134"/>
                  <a:pt x="41489" y="364134"/>
                  <a:pt x="143432" y="303809"/>
                </a:cubicBezTo>
                <a:cubicBezTo>
                  <a:pt x="147208" y="300038"/>
                  <a:pt x="150983" y="300038"/>
                  <a:pt x="150983" y="300038"/>
                </a:cubicBezTo>
                <a:close/>
                <a:moveTo>
                  <a:pt x="375443" y="239713"/>
                </a:moveTo>
                <a:cubicBezTo>
                  <a:pt x="375443" y="239713"/>
                  <a:pt x="375443" y="239713"/>
                  <a:pt x="496093" y="239713"/>
                </a:cubicBezTo>
                <a:cubicBezTo>
                  <a:pt x="503634" y="239713"/>
                  <a:pt x="511174" y="247254"/>
                  <a:pt x="511174" y="254795"/>
                </a:cubicBezTo>
                <a:cubicBezTo>
                  <a:pt x="511174" y="262335"/>
                  <a:pt x="503634" y="269876"/>
                  <a:pt x="496093" y="269876"/>
                </a:cubicBezTo>
                <a:cubicBezTo>
                  <a:pt x="496093" y="269876"/>
                  <a:pt x="496093" y="269876"/>
                  <a:pt x="375443" y="269876"/>
                </a:cubicBezTo>
                <a:cubicBezTo>
                  <a:pt x="367903" y="269876"/>
                  <a:pt x="360362" y="262335"/>
                  <a:pt x="360362" y="254795"/>
                </a:cubicBezTo>
                <a:cubicBezTo>
                  <a:pt x="360362" y="247254"/>
                  <a:pt x="367903" y="239713"/>
                  <a:pt x="375443" y="239713"/>
                </a:cubicBezTo>
                <a:close/>
                <a:moveTo>
                  <a:pt x="15081" y="239713"/>
                </a:moveTo>
                <a:cubicBezTo>
                  <a:pt x="15081" y="239713"/>
                  <a:pt x="15081" y="239713"/>
                  <a:pt x="135731" y="239713"/>
                </a:cubicBezTo>
                <a:cubicBezTo>
                  <a:pt x="143271" y="239713"/>
                  <a:pt x="150812" y="247254"/>
                  <a:pt x="150812" y="254795"/>
                </a:cubicBezTo>
                <a:cubicBezTo>
                  <a:pt x="150812" y="262335"/>
                  <a:pt x="143271" y="269876"/>
                  <a:pt x="135731" y="269876"/>
                </a:cubicBezTo>
                <a:cubicBezTo>
                  <a:pt x="135731" y="269876"/>
                  <a:pt x="135731" y="269876"/>
                  <a:pt x="15081" y="269876"/>
                </a:cubicBezTo>
                <a:cubicBezTo>
                  <a:pt x="7540" y="269876"/>
                  <a:pt x="0" y="262335"/>
                  <a:pt x="0" y="254795"/>
                </a:cubicBezTo>
                <a:cubicBezTo>
                  <a:pt x="0" y="247254"/>
                  <a:pt x="7540" y="239713"/>
                  <a:pt x="15081" y="239713"/>
                </a:cubicBezTo>
                <a:close/>
                <a:moveTo>
                  <a:pt x="462134" y="119063"/>
                </a:moveTo>
                <a:cubicBezTo>
                  <a:pt x="469685" y="119063"/>
                  <a:pt x="473461" y="122834"/>
                  <a:pt x="477237" y="126604"/>
                </a:cubicBezTo>
                <a:cubicBezTo>
                  <a:pt x="481012" y="134145"/>
                  <a:pt x="477237" y="141685"/>
                  <a:pt x="469685" y="145456"/>
                </a:cubicBezTo>
                <a:cubicBezTo>
                  <a:pt x="469685" y="145456"/>
                  <a:pt x="469685" y="145456"/>
                  <a:pt x="367742" y="205781"/>
                </a:cubicBezTo>
                <a:cubicBezTo>
                  <a:pt x="363966" y="209551"/>
                  <a:pt x="360191" y="209551"/>
                  <a:pt x="360191" y="209551"/>
                </a:cubicBezTo>
                <a:cubicBezTo>
                  <a:pt x="352639" y="209551"/>
                  <a:pt x="348864" y="205781"/>
                  <a:pt x="345088" y="202011"/>
                </a:cubicBezTo>
                <a:cubicBezTo>
                  <a:pt x="341312" y="194470"/>
                  <a:pt x="345088" y="186929"/>
                  <a:pt x="352639" y="183159"/>
                </a:cubicBezTo>
                <a:cubicBezTo>
                  <a:pt x="352639" y="183159"/>
                  <a:pt x="352639" y="183159"/>
                  <a:pt x="458358" y="122834"/>
                </a:cubicBezTo>
                <a:cubicBezTo>
                  <a:pt x="458358" y="119063"/>
                  <a:pt x="462134" y="119063"/>
                  <a:pt x="462134" y="119063"/>
                </a:cubicBezTo>
                <a:close/>
                <a:moveTo>
                  <a:pt x="49040" y="119063"/>
                </a:moveTo>
                <a:cubicBezTo>
                  <a:pt x="49040" y="119063"/>
                  <a:pt x="52816" y="119063"/>
                  <a:pt x="52816" y="122834"/>
                </a:cubicBezTo>
                <a:cubicBezTo>
                  <a:pt x="52816" y="122834"/>
                  <a:pt x="52816" y="122834"/>
                  <a:pt x="158535" y="183159"/>
                </a:cubicBezTo>
                <a:cubicBezTo>
                  <a:pt x="166086" y="186929"/>
                  <a:pt x="169862" y="194470"/>
                  <a:pt x="166086" y="202011"/>
                </a:cubicBezTo>
                <a:cubicBezTo>
                  <a:pt x="162310" y="205781"/>
                  <a:pt x="158535" y="209551"/>
                  <a:pt x="150983" y="209551"/>
                </a:cubicBezTo>
                <a:cubicBezTo>
                  <a:pt x="150983" y="209551"/>
                  <a:pt x="147208" y="209551"/>
                  <a:pt x="143432" y="205781"/>
                </a:cubicBezTo>
                <a:cubicBezTo>
                  <a:pt x="143432" y="205781"/>
                  <a:pt x="143432" y="205781"/>
                  <a:pt x="41489" y="145456"/>
                </a:cubicBezTo>
                <a:cubicBezTo>
                  <a:pt x="33937" y="141685"/>
                  <a:pt x="30162" y="134145"/>
                  <a:pt x="33937" y="126604"/>
                </a:cubicBezTo>
                <a:cubicBezTo>
                  <a:pt x="37713" y="122834"/>
                  <a:pt x="41489" y="119063"/>
                  <a:pt x="49040" y="119063"/>
                </a:cubicBezTo>
                <a:close/>
                <a:moveTo>
                  <a:pt x="375443" y="33338"/>
                </a:moveTo>
                <a:cubicBezTo>
                  <a:pt x="379213" y="33338"/>
                  <a:pt x="379213" y="33338"/>
                  <a:pt x="382984" y="33338"/>
                </a:cubicBezTo>
                <a:cubicBezTo>
                  <a:pt x="390524" y="37102"/>
                  <a:pt x="390524" y="48396"/>
                  <a:pt x="386754" y="52161"/>
                </a:cubicBezTo>
                <a:cubicBezTo>
                  <a:pt x="386754" y="52161"/>
                  <a:pt x="386754" y="52161"/>
                  <a:pt x="326429" y="157572"/>
                </a:cubicBezTo>
                <a:cubicBezTo>
                  <a:pt x="326429" y="161337"/>
                  <a:pt x="318888" y="165101"/>
                  <a:pt x="315118" y="165101"/>
                </a:cubicBezTo>
                <a:cubicBezTo>
                  <a:pt x="311348" y="165101"/>
                  <a:pt x="311348" y="165101"/>
                  <a:pt x="307577" y="165101"/>
                </a:cubicBezTo>
                <a:cubicBezTo>
                  <a:pt x="300037" y="157572"/>
                  <a:pt x="300037" y="150043"/>
                  <a:pt x="303807" y="142513"/>
                </a:cubicBezTo>
                <a:cubicBezTo>
                  <a:pt x="303807" y="142513"/>
                  <a:pt x="303807" y="142513"/>
                  <a:pt x="364132" y="40867"/>
                </a:cubicBezTo>
                <a:cubicBezTo>
                  <a:pt x="364132" y="37102"/>
                  <a:pt x="371673" y="33338"/>
                  <a:pt x="375443" y="33338"/>
                </a:cubicBezTo>
                <a:close/>
                <a:moveTo>
                  <a:pt x="128190" y="33338"/>
                </a:moveTo>
                <a:cubicBezTo>
                  <a:pt x="131961" y="33338"/>
                  <a:pt x="131961" y="33338"/>
                  <a:pt x="135731" y="33338"/>
                </a:cubicBezTo>
                <a:cubicBezTo>
                  <a:pt x="139501" y="33338"/>
                  <a:pt x="147042" y="37102"/>
                  <a:pt x="147042" y="40867"/>
                </a:cubicBezTo>
                <a:cubicBezTo>
                  <a:pt x="147042" y="40867"/>
                  <a:pt x="147042" y="40867"/>
                  <a:pt x="207366" y="142513"/>
                </a:cubicBezTo>
                <a:cubicBezTo>
                  <a:pt x="211137" y="150043"/>
                  <a:pt x="211137" y="157572"/>
                  <a:pt x="203596" y="165101"/>
                </a:cubicBezTo>
                <a:cubicBezTo>
                  <a:pt x="199826" y="165101"/>
                  <a:pt x="199826" y="165101"/>
                  <a:pt x="196056" y="165101"/>
                </a:cubicBezTo>
                <a:cubicBezTo>
                  <a:pt x="192285" y="165101"/>
                  <a:pt x="184745" y="161337"/>
                  <a:pt x="184745" y="157572"/>
                </a:cubicBezTo>
                <a:cubicBezTo>
                  <a:pt x="184745" y="157572"/>
                  <a:pt x="184745" y="157572"/>
                  <a:pt x="124420" y="52161"/>
                </a:cubicBezTo>
                <a:cubicBezTo>
                  <a:pt x="120650" y="48396"/>
                  <a:pt x="120650" y="37102"/>
                  <a:pt x="128190" y="33338"/>
                </a:cubicBezTo>
                <a:close/>
                <a:moveTo>
                  <a:pt x="256381" y="0"/>
                </a:moveTo>
                <a:cubicBezTo>
                  <a:pt x="263921" y="0"/>
                  <a:pt x="271462" y="7461"/>
                  <a:pt x="271462" y="14922"/>
                </a:cubicBezTo>
                <a:cubicBezTo>
                  <a:pt x="271462" y="134303"/>
                  <a:pt x="271462" y="134303"/>
                  <a:pt x="271462" y="134303"/>
                </a:cubicBezTo>
                <a:cubicBezTo>
                  <a:pt x="271462" y="141764"/>
                  <a:pt x="263921" y="149225"/>
                  <a:pt x="256381" y="149225"/>
                </a:cubicBezTo>
                <a:cubicBezTo>
                  <a:pt x="248840" y="149225"/>
                  <a:pt x="241300" y="141764"/>
                  <a:pt x="241300" y="134303"/>
                </a:cubicBezTo>
                <a:cubicBezTo>
                  <a:pt x="241300" y="14922"/>
                  <a:pt x="241300" y="14922"/>
                  <a:pt x="241300" y="14922"/>
                </a:cubicBezTo>
                <a:cubicBezTo>
                  <a:pt x="241300" y="7461"/>
                  <a:pt x="248840" y="0"/>
                  <a:pt x="2563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10991851" y="1706563"/>
            <a:ext cx="511176" cy="511176"/>
          </a:xfrm>
          <a:custGeom>
            <a:avLst/>
            <a:gdLst>
              <a:gd name="connsiteX0" fmla="*/ 255588 w 511176"/>
              <a:gd name="connsiteY0" fmla="*/ 450850 h 511176"/>
              <a:gd name="connsiteX1" fmla="*/ 285751 w 511176"/>
              <a:gd name="connsiteY1" fmla="*/ 481013 h 511176"/>
              <a:gd name="connsiteX2" fmla="*/ 255588 w 511176"/>
              <a:gd name="connsiteY2" fmla="*/ 511176 h 511176"/>
              <a:gd name="connsiteX3" fmla="*/ 225425 w 511176"/>
              <a:gd name="connsiteY3" fmla="*/ 481013 h 511176"/>
              <a:gd name="connsiteX4" fmla="*/ 255588 w 511176"/>
              <a:gd name="connsiteY4" fmla="*/ 450850 h 511176"/>
              <a:gd name="connsiteX5" fmla="*/ 369094 w 511176"/>
              <a:gd name="connsiteY5" fmla="*/ 420688 h 511176"/>
              <a:gd name="connsiteX6" fmla="*/ 395640 w 511176"/>
              <a:gd name="connsiteY6" fmla="*/ 435769 h 511176"/>
              <a:gd name="connsiteX7" fmla="*/ 384263 w 511176"/>
              <a:gd name="connsiteY7" fmla="*/ 477243 h 511176"/>
              <a:gd name="connsiteX8" fmla="*/ 369094 w 511176"/>
              <a:gd name="connsiteY8" fmla="*/ 481013 h 511176"/>
              <a:gd name="connsiteX9" fmla="*/ 342547 w 511176"/>
              <a:gd name="connsiteY9" fmla="*/ 465932 h 511176"/>
              <a:gd name="connsiteX10" fmla="*/ 353924 w 511176"/>
              <a:gd name="connsiteY10" fmla="*/ 424459 h 511176"/>
              <a:gd name="connsiteX11" fmla="*/ 369094 w 511176"/>
              <a:gd name="connsiteY11" fmla="*/ 420688 h 511176"/>
              <a:gd name="connsiteX12" fmla="*/ 143669 w 511176"/>
              <a:gd name="connsiteY12" fmla="*/ 420688 h 511176"/>
              <a:gd name="connsiteX13" fmla="*/ 158838 w 511176"/>
              <a:gd name="connsiteY13" fmla="*/ 424459 h 511176"/>
              <a:gd name="connsiteX14" fmla="*/ 170215 w 511176"/>
              <a:gd name="connsiteY14" fmla="*/ 465932 h 511176"/>
              <a:gd name="connsiteX15" fmla="*/ 143669 w 511176"/>
              <a:gd name="connsiteY15" fmla="*/ 481013 h 511176"/>
              <a:gd name="connsiteX16" fmla="*/ 128499 w 511176"/>
              <a:gd name="connsiteY16" fmla="*/ 477243 h 511176"/>
              <a:gd name="connsiteX17" fmla="*/ 117122 w 511176"/>
              <a:gd name="connsiteY17" fmla="*/ 435769 h 511176"/>
              <a:gd name="connsiteX18" fmla="*/ 143669 w 511176"/>
              <a:gd name="connsiteY18" fmla="*/ 420688 h 511176"/>
              <a:gd name="connsiteX19" fmla="*/ 451644 w 511176"/>
              <a:gd name="connsiteY19" fmla="*/ 338138 h 511176"/>
              <a:gd name="connsiteX20" fmla="*/ 466814 w 511176"/>
              <a:gd name="connsiteY20" fmla="*/ 341809 h 511176"/>
              <a:gd name="connsiteX21" fmla="*/ 478191 w 511176"/>
              <a:gd name="connsiteY21" fmla="*/ 382192 h 511176"/>
              <a:gd name="connsiteX22" fmla="*/ 451644 w 511176"/>
              <a:gd name="connsiteY22" fmla="*/ 396876 h 511176"/>
              <a:gd name="connsiteX23" fmla="*/ 436475 w 511176"/>
              <a:gd name="connsiteY23" fmla="*/ 393205 h 511176"/>
              <a:gd name="connsiteX24" fmla="*/ 425098 w 511176"/>
              <a:gd name="connsiteY24" fmla="*/ 352823 h 511176"/>
              <a:gd name="connsiteX25" fmla="*/ 451644 w 511176"/>
              <a:gd name="connsiteY25" fmla="*/ 338138 h 511176"/>
              <a:gd name="connsiteX26" fmla="*/ 61119 w 511176"/>
              <a:gd name="connsiteY26" fmla="*/ 338138 h 511176"/>
              <a:gd name="connsiteX27" fmla="*/ 87665 w 511176"/>
              <a:gd name="connsiteY27" fmla="*/ 352823 h 511176"/>
              <a:gd name="connsiteX28" fmla="*/ 76288 w 511176"/>
              <a:gd name="connsiteY28" fmla="*/ 393205 h 511176"/>
              <a:gd name="connsiteX29" fmla="*/ 61119 w 511176"/>
              <a:gd name="connsiteY29" fmla="*/ 396876 h 511176"/>
              <a:gd name="connsiteX30" fmla="*/ 34572 w 511176"/>
              <a:gd name="connsiteY30" fmla="*/ 382192 h 511176"/>
              <a:gd name="connsiteX31" fmla="*/ 45949 w 511176"/>
              <a:gd name="connsiteY31" fmla="*/ 341809 h 511176"/>
              <a:gd name="connsiteX32" fmla="*/ 61119 w 511176"/>
              <a:gd name="connsiteY32" fmla="*/ 338138 h 511176"/>
              <a:gd name="connsiteX33" fmla="*/ 481013 w 511176"/>
              <a:gd name="connsiteY33" fmla="*/ 225425 h 511176"/>
              <a:gd name="connsiteX34" fmla="*/ 511176 w 511176"/>
              <a:gd name="connsiteY34" fmla="*/ 254794 h 511176"/>
              <a:gd name="connsiteX35" fmla="*/ 481013 w 511176"/>
              <a:gd name="connsiteY35" fmla="*/ 284163 h 511176"/>
              <a:gd name="connsiteX36" fmla="*/ 450850 w 511176"/>
              <a:gd name="connsiteY36" fmla="*/ 254794 h 511176"/>
              <a:gd name="connsiteX37" fmla="*/ 481013 w 511176"/>
              <a:gd name="connsiteY37" fmla="*/ 225425 h 511176"/>
              <a:gd name="connsiteX38" fmla="*/ 30163 w 511176"/>
              <a:gd name="connsiteY38" fmla="*/ 225425 h 511176"/>
              <a:gd name="connsiteX39" fmla="*/ 60326 w 511176"/>
              <a:gd name="connsiteY39" fmla="*/ 254794 h 511176"/>
              <a:gd name="connsiteX40" fmla="*/ 30163 w 511176"/>
              <a:gd name="connsiteY40" fmla="*/ 284163 h 511176"/>
              <a:gd name="connsiteX41" fmla="*/ 0 w 511176"/>
              <a:gd name="connsiteY41" fmla="*/ 254794 h 511176"/>
              <a:gd name="connsiteX42" fmla="*/ 30163 w 511176"/>
              <a:gd name="connsiteY42" fmla="*/ 225425 h 511176"/>
              <a:gd name="connsiteX43" fmla="*/ 451644 w 511176"/>
              <a:gd name="connsiteY43" fmla="*/ 112713 h 511176"/>
              <a:gd name="connsiteX44" fmla="*/ 478191 w 511176"/>
              <a:gd name="connsiteY44" fmla="*/ 127398 h 511176"/>
              <a:gd name="connsiteX45" fmla="*/ 466814 w 511176"/>
              <a:gd name="connsiteY45" fmla="*/ 167780 h 511176"/>
              <a:gd name="connsiteX46" fmla="*/ 451644 w 511176"/>
              <a:gd name="connsiteY46" fmla="*/ 171451 h 511176"/>
              <a:gd name="connsiteX47" fmla="*/ 425098 w 511176"/>
              <a:gd name="connsiteY47" fmla="*/ 156767 h 511176"/>
              <a:gd name="connsiteX48" fmla="*/ 436475 w 511176"/>
              <a:gd name="connsiteY48" fmla="*/ 116384 h 511176"/>
              <a:gd name="connsiteX49" fmla="*/ 451644 w 511176"/>
              <a:gd name="connsiteY49" fmla="*/ 112713 h 511176"/>
              <a:gd name="connsiteX50" fmla="*/ 61119 w 511176"/>
              <a:gd name="connsiteY50" fmla="*/ 112713 h 511176"/>
              <a:gd name="connsiteX51" fmla="*/ 76288 w 511176"/>
              <a:gd name="connsiteY51" fmla="*/ 116384 h 511176"/>
              <a:gd name="connsiteX52" fmla="*/ 87665 w 511176"/>
              <a:gd name="connsiteY52" fmla="*/ 156767 h 511176"/>
              <a:gd name="connsiteX53" fmla="*/ 61119 w 511176"/>
              <a:gd name="connsiteY53" fmla="*/ 171451 h 511176"/>
              <a:gd name="connsiteX54" fmla="*/ 45949 w 511176"/>
              <a:gd name="connsiteY54" fmla="*/ 167780 h 511176"/>
              <a:gd name="connsiteX55" fmla="*/ 34572 w 511176"/>
              <a:gd name="connsiteY55" fmla="*/ 127398 h 511176"/>
              <a:gd name="connsiteX56" fmla="*/ 61119 w 511176"/>
              <a:gd name="connsiteY56" fmla="*/ 112713 h 511176"/>
              <a:gd name="connsiteX57" fmla="*/ 369094 w 511176"/>
              <a:gd name="connsiteY57" fmla="*/ 30163 h 511176"/>
              <a:gd name="connsiteX58" fmla="*/ 384263 w 511176"/>
              <a:gd name="connsiteY58" fmla="*/ 33834 h 511176"/>
              <a:gd name="connsiteX59" fmla="*/ 395640 w 511176"/>
              <a:gd name="connsiteY59" fmla="*/ 74216 h 511176"/>
              <a:gd name="connsiteX60" fmla="*/ 369094 w 511176"/>
              <a:gd name="connsiteY60" fmla="*/ 88901 h 511176"/>
              <a:gd name="connsiteX61" fmla="*/ 353924 w 511176"/>
              <a:gd name="connsiteY61" fmla="*/ 85230 h 511176"/>
              <a:gd name="connsiteX62" fmla="*/ 342547 w 511176"/>
              <a:gd name="connsiteY62" fmla="*/ 44847 h 511176"/>
              <a:gd name="connsiteX63" fmla="*/ 369094 w 511176"/>
              <a:gd name="connsiteY63" fmla="*/ 30163 h 511176"/>
              <a:gd name="connsiteX64" fmla="*/ 143669 w 511176"/>
              <a:gd name="connsiteY64" fmla="*/ 30163 h 511176"/>
              <a:gd name="connsiteX65" fmla="*/ 170215 w 511176"/>
              <a:gd name="connsiteY65" fmla="*/ 44847 h 511176"/>
              <a:gd name="connsiteX66" fmla="*/ 158838 w 511176"/>
              <a:gd name="connsiteY66" fmla="*/ 85230 h 511176"/>
              <a:gd name="connsiteX67" fmla="*/ 143669 w 511176"/>
              <a:gd name="connsiteY67" fmla="*/ 88901 h 511176"/>
              <a:gd name="connsiteX68" fmla="*/ 117122 w 511176"/>
              <a:gd name="connsiteY68" fmla="*/ 74216 h 511176"/>
              <a:gd name="connsiteX69" fmla="*/ 128499 w 511176"/>
              <a:gd name="connsiteY69" fmla="*/ 33834 h 511176"/>
              <a:gd name="connsiteX70" fmla="*/ 143669 w 511176"/>
              <a:gd name="connsiteY70" fmla="*/ 30163 h 511176"/>
              <a:gd name="connsiteX71" fmla="*/ 255588 w 511176"/>
              <a:gd name="connsiteY71" fmla="*/ 0 h 511176"/>
              <a:gd name="connsiteX72" fmla="*/ 285751 w 511176"/>
              <a:gd name="connsiteY72" fmla="*/ 29369 h 511176"/>
              <a:gd name="connsiteX73" fmla="*/ 255588 w 511176"/>
              <a:gd name="connsiteY73" fmla="*/ 58738 h 511176"/>
              <a:gd name="connsiteX74" fmla="*/ 225425 w 511176"/>
              <a:gd name="connsiteY74" fmla="*/ 29369 h 511176"/>
              <a:gd name="connsiteX75" fmla="*/ 255588 w 511176"/>
              <a:gd name="connsiteY75" fmla="*/ 0 h 51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11176" h="511176">
                <a:moveTo>
                  <a:pt x="255588" y="450850"/>
                </a:moveTo>
                <a:cubicBezTo>
                  <a:pt x="272247" y="450850"/>
                  <a:pt x="285751" y="464354"/>
                  <a:pt x="285751" y="481013"/>
                </a:cubicBezTo>
                <a:cubicBezTo>
                  <a:pt x="285751" y="497672"/>
                  <a:pt x="272247" y="511176"/>
                  <a:pt x="255588" y="511176"/>
                </a:cubicBezTo>
                <a:cubicBezTo>
                  <a:pt x="238929" y="511176"/>
                  <a:pt x="225425" y="497672"/>
                  <a:pt x="225425" y="481013"/>
                </a:cubicBezTo>
                <a:cubicBezTo>
                  <a:pt x="225425" y="464354"/>
                  <a:pt x="238929" y="450850"/>
                  <a:pt x="255588" y="450850"/>
                </a:cubicBezTo>
                <a:close/>
                <a:moveTo>
                  <a:pt x="369094" y="420688"/>
                </a:moveTo>
                <a:cubicBezTo>
                  <a:pt x="380471" y="420688"/>
                  <a:pt x="388055" y="424459"/>
                  <a:pt x="395640" y="435769"/>
                </a:cubicBezTo>
                <a:cubicBezTo>
                  <a:pt x="403225" y="450851"/>
                  <a:pt x="399432" y="469702"/>
                  <a:pt x="384263" y="477243"/>
                </a:cubicBezTo>
                <a:cubicBezTo>
                  <a:pt x="380471" y="481013"/>
                  <a:pt x="372886" y="481013"/>
                  <a:pt x="369094" y="481013"/>
                </a:cubicBezTo>
                <a:cubicBezTo>
                  <a:pt x="357717" y="481013"/>
                  <a:pt x="350132" y="477243"/>
                  <a:pt x="342547" y="465932"/>
                </a:cubicBezTo>
                <a:cubicBezTo>
                  <a:pt x="334963" y="450851"/>
                  <a:pt x="338755" y="431999"/>
                  <a:pt x="353924" y="424459"/>
                </a:cubicBezTo>
                <a:cubicBezTo>
                  <a:pt x="357717" y="420688"/>
                  <a:pt x="365301" y="420688"/>
                  <a:pt x="369094" y="420688"/>
                </a:cubicBezTo>
                <a:close/>
                <a:moveTo>
                  <a:pt x="143669" y="420688"/>
                </a:moveTo>
                <a:cubicBezTo>
                  <a:pt x="147461" y="420688"/>
                  <a:pt x="155046" y="420688"/>
                  <a:pt x="158838" y="424459"/>
                </a:cubicBezTo>
                <a:cubicBezTo>
                  <a:pt x="174007" y="431999"/>
                  <a:pt x="177800" y="450851"/>
                  <a:pt x="170215" y="465932"/>
                </a:cubicBezTo>
                <a:cubicBezTo>
                  <a:pt x="162630" y="477243"/>
                  <a:pt x="155046" y="481013"/>
                  <a:pt x="143669" y="481013"/>
                </a:cubicBezTo>
                <a:cubicBezTo>
                  <a:pt x="139876" y="481013"/>
                  <a:pt x="132292" y="481013"/>
                  <a:pt x="128499" y="477243"/>
                </a:cubicBezTo>
                <a:cubicBezTo>
                  <a:pt x="113330" y="469702"/>
                  <a:pt x="109538" y="450851"/>
                  <a:pt x="117122" y="435769"/>
                </a:cubicBezTo>
                <a:cubicBezTo>
                  <a:pt x="124707" y="424459"/>
                  <a:pt x="132292" y="420688"/>
                  <a:pt x="143669" y="420688"/>
                </a:cubicBezTo>
                <a:close/>
                <a:moveTo>
                  <a:pt x="451644" y="338138"/>
                </a:moveTo>
                <a:cubicBezTo>
                  <a:pt x="455437" y="338138"/>
                  <a:pt x="463021" y="338138"/>
                  <a:pt x="466814" y="341809"/>
                </a:cubicBezTo>
                <a:cubicBezTo>
                  <a:pt x="481983" y="349152"/>
                  <a:pt x="485775" y="367507"/>
                  <a:pt x="478191" y="382192"/>
                </a:cubicBezTo>
                <a:cubicBezTo>
                  <a:pt x="470606" y="393205"/>
                  <a:pt x="463021" y="396876"/>
                  <a:pt x="451644" y="396876"/>
                </a:cubicBezTo>
                <a:cubicBezTo>
                  <a:pt x="447852" y="396876"/>
                  <a:pt x="440267" y="396876"/>
                  <a:pt x="436475" y="393205"/>
                </a:cubicBezTo>
                <a:cubicBezTo>
                  <a:pt x="421306" y="385863"/>
                  <a:pt x="417513" y="367507"/>
                  <a:pt x="425098" y="352823"/>
                </a:cubicBezTo>
                <a:cubicBezTo>
                  <a:pt x="432683" y="341809"/>
                  <a:pt x="440267" y="338138"/>
                  <a:pt x="451644" y="338138"/>
                </a:cubicBezTo>
                <a:close/>
                <a:moveTo>
                  <a:pt x="61119" y="338138"/>
                </a:moveTo>
                <a:cubicBezTo>
                  <a:pt x="72496" y="338138"/>
                  <a:pt x="80080" y="341809"/>
                  <a:pt x="87665" y="352823"/>
                </a:cubicBezTo>
                <a:cubicBezTo>
                  <a:pt x="95250" y="367507"/>
                  <a:pt x="91457" y="385863"/>
                  <a:pt x="76288" y="393205"/>
                </a:cubicBezTo>
                <a:cubicBezTo>
                  <a:pt x="72496" y="396876"/>
                  <a:pt x="64911" y="396876"/>
                  <a:pt x="61119" y="396876"/>
                </a:cubicBezTo>
                <a:cubicBezTo>
                  <a:pt x="49742" y="396876"/>
                  <a:pt x="42157" y="393205"/>
                  <a:pt x="34572" y="382192"/>
                </a:cubicBezTo>
                <a:cubicBezTo>
                  <a:pt x="26988" y="367507"/>
                  <a:pt x="30780" y="349152"/>
                  <a:pt x="45949" y="341809"/>
                </a:cubicBezTo>
                <a:cubicBezTo>
                  <a:pt x="49742" y="338138"/>
                  <a:pt x="57326" y="338138"/>
                  <a:pt x="61119" y="338138"/>
                </a:cubicBezTo>
                <a:close/>
                <a:moveTo>
                  <a:pt x="481013" y="225425"/>
                </a:moveTo>
                <a:cubicBezTo>
                  <a:pt x="497672" y="225425"/>
                  <a:pt x="511176" y="238574"/>
                  <a:pt x="511176" y="254794"/>
                </a:cubicBezTo>
                <a:cubicBezTo>
                  <a:pt x="511176" y="271014"/>
                  <a:pt x="497672" y="284163"/>
                  <a:pt x="481013" y="284163"/>
                </a:cubicBezTo>
                <a:cubicBezTo>
                  <a:pt x="464354" y="284163"/>
                  <a:pt x="450850" y="271014"/>
                  <a:pt x="450850" y="254794"/>
                </a:cubicBezTo>
                <a:cubicBezTo>
                  <a:pt x="450850" y="238574"/>
                  <a:pt x="464354" y="225425"/>
                  <a:pt x="481013" y="225425"/>
                </a:cubicBezTo>
                <a:close/>
                <a:moveTo>
                  <a:pt x="30163" y="225425"/>
                </a:moveTo>
                <a:cubicBezTo>
                  <a:pt x="46822" y="225425"/>
                  <a:pt x="60326" y="238574"/>
                  <a:pt x="60326" y="254794"/>
                </a:cubicBezTo>
                <a:cubicBezTo>
                  <a:pt x="60326" y="271014"/>
                  <a:pt x="46822" y="284163"/>
                  <a:pt x="30163" y="284163"/>
                </a:cubicBezTo>
                <a:cubicBezTo>
                  <a:pt x="13504" y="284163"/>
                  <a:pt x="0" y="271014"/>
                  <a:pt x="0" y="254794"/>
                </a:cubicBezTo>
                <a:cubicBezTo>
                  <a:pt x="0" y="238574"/>
                  <a:pt x="13504" y="225425"/>
                  <a:pt x="30163" y="225425"/>
                </a:cubicBezTo>
                <a:close/>
                <a:moveTo>
                  <a:pt x="451644" y="112713"/>
                </a:moveTo>
                <a:cubicBezTo>
                  <a:pt x="463021" y="112713"/>
                  <a:pt x="470606" y="116384"/>
                  <a:pt x="478191" y="127398"/>
                </a:cubicBezTo>
                <a:cubicBezTo>
                  <a:pt x="485775" y="142082"/>
                  <a:pt x="481983" y="160438"/>
                  <a:pt x="466814" y="167780"/>
                </a:cubicBezTo>
                <a:cubicBezTo>
                  <a:pt x="463021" y="171451"/>
                  <a:pt x="455437" y="171451"/>
                  <a:pt x="451644" y="171451"/>
                </a:cubicBezTo>
                <a:cubicBezTo>
                  <a:pt x="440267" y="171451"/>
                  <a:pt x="432683" y="167780"/>
                  <a:pt x="425098" y="156767"/>
                </a:cubicBezTo>
                <a:cubicBezTo>
                  <a:pt x="417513" y="142082"/>
                  <a:pt x="421306" y="123727"/>
                  <a:pt x="436475" y="116384"/>
                </a:cubicBezTo>
                <a:cubicBezTo>
                  <a:pt x="440267" y="112713"/>
                  <a:pt x="447852" y="112713"/>
                  <a:pt x="451644" y="112713"/>
                </a:cubicBezTo>
                <a:close/>
                <a:moveTo>
                  <a:pt x="61119" y="112713"/>
                </a:moveTo>
                <a:cubicBezTo>
                  <a:pt x="64911" y="112713"/>
                  <a:pt x="72496" y="112713"/>
                  <a:pt x="76288" y="116384"/>
                </a:cubicBezTo>
                <a:cubicBezTo>
                  <a:pt x="91457" y="123727"/>
                  <a:pt x="95250" y="142082"/>
                  <a:pt x="87665" y="156767"/>
                </a:cubicBezTo>
                <a:cubicBezTo>
                  <a:pt x="80080" y="167780"/>
                  <a:pt x="72496" y="171451"/>
                  <a:pt x="61119" y="171451"/>
                </a:cubicBezTo>
                <a:cubicBezTo>
                  <a:pt x="57326" y="171451"/>
                  <a:pt x="49742" y="171451"/>
                  <a:pt x="45949" y="167780"/>
                </a:cubicBezTo>
                <a:cubicBezTo>
                  <a:pt x="30780" y="160438"/>
                  <a:pt x="26988" y="142082"/>
                  <a:pt x="34572" y="127398"/>
                </a:cubicBezTo>
                <a:cubicBezTo>
                  <a:pt x="42157" y="116384"/>
                  <a:pt x="49742" y="112713"/>
                  <a:pt x="61119" y="112713"/>
                </a:cubicBezTo>
                <a:close/>
                <a:moveTo>
                  <a:pt x="369094" y="30163"/>
                </a:moveTo>
                <a:cubicBezTo>
                  <a:pt x="372886" y="30163"/>
                  <a:pt x="380471" y="30163"/>
                  <a:pt x="384263" y="33834"/>
                </a:cubicBezTo>
                <a:cubicBezTo>
                  <a:pt x="399432" y="41176"/>
                  <a:pt x="403225" y="59532"/>
                  <a:pt x="395640" y="74216"/>
                </a:cubicBezTo>
                <a:cubicBezTo>
                  <a:pt x="388055" y="85230"/>
                  <a:pt x="380471" y="88901"/>
                  <a:pt x="369094" y="88901"/>
                </a:cubicBezTo>
                <a:cubicBezTo>
                  <a:pt x="365301" y="88901"/>
                  <a:pt x="357717" y="88901"/>
                  <a:pt x="353924" y="85230"/>
                </a:cubicBezTo>
                <a:cubicBezTo>
                  <a:pt x="338755" y="77887"/>
                  <a:pt x="334963" y="59532"/>
                  <a:pt x="342547" y="44847"/>
                </a:cubicBezTo>
                <a:cubicBezTo>
                  <a:pt x="350132" y="33834"/>
                  <a:pt x="357717" y="30163"/>
                  <a:pt x="369094" y="30163"/>
                </a:cubicBezTo>
                <a:close/>
                <a:moveTo>
                  <a:pt x="143669" y="30163"/>
                </a:moveTo>
                <a:cubicBezTo>
                  <a:pt x="155046" y="30163"/>
                  <a:pt x="162630" y="33834"/>
                  <a:pt x="170215" y="44847"/>
                </a:cubicBezTo>
                <a:cubicBezTo>
                  <a:pt x="177800" y="59532"/>
                  <a:pt x="174007" y="77887"/>
                  <a:pt x="158838" y="85230"/>
                </a:cubicBezTo>
                <a:cubicBezTo>
                  <a:pt x="155046" y="88901"/>
                  <a:pt x="147461" y="88901"/>
                  <a:pt x="143669" y="88901"/>
                </a:cubicBezTo>
                <a:cubicBezTo>
                  <a:pt x="132292" y="88901"/>
                  <a:pt x="124707" y="85230"/>
                  <a:pt x="117122" y="74216"/>
                </a:cubicBezTo>
                <a:cubicBezTo>
                  <a:pt x="109538" y="59532"/>
                  <a:pt x="113330" y="41176"/>
                  <a:pt x="128499" y="33834"/>
                </a:cubicBezTo>
                <a:cubicBezTo>
                  <a:pt x="132292" y="30163"/>
                  <a:pt x="139876" y="30163"/>
                  <a:pt x="143669" y="30163"/>
                </a:cubicBezTo>
                <a:close/>
                <a:moveTo>
                  <a:pt x="255588" y="0"/>
                </a:moveTo>
                <a:cubicBezTo>
                  <a:pt x="272247" y="0"/>
                  <a:pt x="285751" y="13149"/>
                  <a:pt x="285751" y="29369"/>
                </a:cubicBezTo>
                <a:cubicBezTo>
                  <a:pt x="285751" y="45589"/>
                  <a:pt x="272247" y="58738"/>
                  <a:pt x="255588" y="58738"/>
                </a:cubicBezTo>
                <a:cubicBezTo>
                  <a:pt x="238929" y="58738"/>
                  <a:pt x="225425" y="45589"/>
                  <a:pt x="225425" y="29369"/>
                </a:cubicBezTo>
                <a:cubicBezTo>
                  <a:pt x="225425" y="13149"/>
                  <a:pt x="238929" y="0"/>
                  <a:pt x="2555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grpSp>
        <p:nvGrpSpPr>
          <p:cNvPr id="96" name="Group 95"/>
          <p:cNvGrpSpPr/>
          <p:nvPr/>
        </p:nvGrpSpPr>
        <p:grpSpPr>
          <a:xfrm>
            <a:off x="8498870" y="4399591"/>
            <a:ext cx="511175" cy="481013"/>
            <a:chOff x="1341438" y="5419725"/>
            <a:chExt cx="511175" cy="481013"/>
          </a:xfrm>
          <a:solidFill>
            <a:schemeClr val="accent1"/>
          </a:solidFill>
        </p:grpSpPr>
        <p:sp>
          <p:nvSpPr>
            <p:cNvPr id="97" name="Freeform 119"/>
            <p:cNvSpPr>
              <a:spLocks/>
            </p:cNvSpPr>
            <p:nvPr/>
          </p:nvSpPr>
          <p:spPr bwMode="auto">
            <a:xfrm>
              <a:off x="1341438" y="5419725"/>
              <a:ext cx="450850" cy="390525"/>
            </a:xfrm>
            <a:custGeom>
              <a:avLst/>
              <a:gdLst>
                <a:gd name="T0" fmla="*/ 116 w 120"/>
                <a:gd name="T1" fmla="*/ 104 h 104"/>
                <a:gd name="T2" fmla="*/ 28 w 120"/>
                <a:gd name="T3" fmla="*/ 104 h 104"/>
                <a:gd name="T4" fmla="*/ 25 w 120"/>
                <a:gd name="T5" fmla="*/ 102 h 104"/>
                <a:gd name="T6" fmla="*/ 24 w 120"/>
                <a:gd name="T7" fmla="*/ 99 h 104"/>
                <a:gd name="T8" fmla="*/ 32 w 120"/>
                <a:gd name="T9" fmla="*/ 79 h 104"/>
                <a:gd name="T10" fmla="*/ 24 w 120"/>
                <a:gd name="T11" fmla="*/ 8 h 104"/>
                <a:gd name="T12" fmla="*/ 0 w 120"/>
                <a:gd name="T13" fmla="*/ 8 h 104"/>
                <a:gd name="T14" fmla="*/ 0 w 120"/>
                <a:gd name="T15" fmla="*/ 0 h 104"/>
                <a:gd name="T16" fmla="*/ 28 w 120"/>
                <a:gd name="T17" fmla="*/ 0 h 104"/>
                <a:gd name="T18" fmla="*/ 32 w 120"/>
                <a:gd name="T19" fmla="*/ 4 h 104"/>
                <a:gd name="T20" fmla="*/ 40 w 120"/>
                <a:gd name="T21" fmla="*/ 80 h 104"/>
                <a:gd name="T22" fmla="*/ 40 w 120"/>
                <a:gd name="T23" fmla="*/ 81 h 104"/>
                <a:gd name="T24" fmla="*/ 34 w 120"/>
                <a:gd name="T25" fmla="*/ 96 h 104"/>
                <a:gd name="T26" fmla="*/ 120 w 120"/>
                <a:gd name="T27" fmla="*/ 96 h 104"/>
                <a:gd name="T28" fmla="*/ 116 w 120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04">
                  <a:moveTo>
                    <a:pt x="116" y="104"/>
                  </a:move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5" y="103"/>
                    <a:pt x="25" y="102"/>
                  </a:cubicBezTo>
                  <a:cubicBezTo>
                    <a:pt x="24" y="101"/>
                    <a:pt x="24" y="100"/>
                    <a:pt x="24" y="9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0"/>
                    <a:pt x="40" y="81"/>
                    <a:pt x="40" y="81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120" y="96"/>
                    <a:pt x="120" y="96"/>
                    <a:pt x="120" y="96"/>
                  </a:cubicBezTo>
                  <a:lnTo>
                    <a:pt x="11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Freeform 120"/>
            <p:cNvSpPr>
              <a:spLocks/>
            </p:cNvSpPr>
            <p:nvPr/>
          </p:nvSpPr>
          <p:spPr bwMode="auto">
            <a:xfrm>
              <a:off x="1462088" y="5480050"/>
              <a:ext cx="390525" cy="255588"/>
            </a:xfrm>
            <a:custGeom>
              <a:avLst/>
              <a:gdLst>
                <a:gd name="T0" fmla="*/ 5 w 104"/>
                <a:gd name="T1" fmla="*/ 68 h 68"/>
                <a:gd name="T2" fmla="*/ 3 w 104"/>
                <a:gd name="T3" fmla="*/ 60 h 68"/>
                <a:gd name="T4" fmla="*/ 96 w 104"/>
                <a:gd name="T5" fmla="*/ 41 h 68"/>
                <a:gd name="T6" fmla="*/ 96 w 104"/>
                <a:gd name="T7" fmla="*/ 8 h 68"/>
                <a:gd name="T8" fmla="*/ 0 w 104"/>
                <a:gd name="T9" fmla="*/ 8 h 68"/>
                <a:gd name="T10" fmla="*/ 0 w 104"/>
                <a:gd name="T11" fmla="*/ 0 h 68"/>
                <a:gd name="T12" fmla="*/ 100 w 104"/>
                <a:gd name="T13" fmla="*/ 0 h 68"/>
                <a:gd name="T14" fmla="*/ 104 w 104"/>
                <a:gd name="T15" fmla="*/ 4 h 68"/>
                <a:gd name="T16" fmla="*/ 104 w 104"/>
                <a:gd name="T17" fmla="*/ 44 h 68"/>
                <a:gd name="T18" fmla="*/ 101 w 104"/>
                <a:gd name="T19" fmla="*/ 48 h 68"/>
                <a:gd name="T20" fmla="*/ 5 w 104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68">
                  <a:moveTo>
                    <a:pt x="5" y="68"/>
                  </a:moveTo>
                  <a:cubicBezTo>
                    <a:pt x="3" y="60"/>
                    <a:pt x="3" y="60"/>
                    <a:pt x="3" y="60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6"/>
                    <a:pt x="103" y="48"/>
                    <a:pt x="101" y="48"/>
                  </a:cubicBezTo>
                  <a:lnTo>
                    <a:pt x="5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" name="Freeform 121"/>
            <p:cNvSpPr>
              <a:spLocks noEditPoints="1"/>
            </p:cNvSpPr>
            <p:nvPr/>
          </p:nvSpPr>
          <p:spPr bwMode="auto">
            <a:xfrm>
              <a:off x="1731963" y="5780088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0" name="Freeform 122"/>
            <p:cNvSpPr>
              <a:spLocks noEditPoints="1"/>
            </p:cNvSpPr>
            <p:nvPr/>
          </p:nvSpPr>
          <p:spPr bwMode="auto">
            <a:xfrm>
              <a:off x="1371600" y="5780088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01" name="Freeform 100"/>
          <p:cNvSpPr>
            <a:spLocks noChangeArrowheads="1"/>
          </p:cNvSpPr>
          <p:nvPr/>
        </p:nvSpPr>
        <p:spPr bwMode="auto">
          <a:xfrm>
            <a:off x="6661513" y="3532084"/>
            <a:ext cx="509587" cy="481013"/>
          </a:xfrm>
          <a:custGeom>
            <a:avLst/>
            <a:gdLst>
              <a:gd name="connsiteX0" fmla="*/ 215200 w 509587"/>
              <a:gd name="connsiteY0" fmla="*/ 420688 h 481013"/>
              <a:gd name="connsiteX1" fmla="*/ 222274 w 509587"/>
              <a:gd name="connsiteY1" fmla="*/ 438577 h 481013"/>
              <a:gd name="connsiteX2" fmla="*/ 254793 w 509587"/>
              <a:gd name="connsiteY2" fmla="*/ 451168 h 481013"/>
              <a:gd name="connsiteX3" fmla="*/ 287312 w 509587"/>
              <a:gd name="connsiteY3" fmla="*/ 438577 h 481013"/>
              <a:gd name="connsiteX4" fmla="*/ 294386 w 509587"/>
              <a:gd name="connsiteY4" fmla="*/ 420688 h 481013"/>
              <a:gd name="connsiteX5" fmla="*/ 254794 w 509587"/>
              <a:gd name="connsiteY5" fmla="*/ 60204 h 481013"/>
              <a:gd name="connsiteX6" fmla="*/ 123650 w 509587"/>
              <a:gd name="connsiteY6" fmla="*/ 244201 h 481013"/>
              <a:gd name="connsiteX7" fmla="*/ 92737 w 509587"/>
              <a:gd name="connsiteY7" fmla="*/ 364832 h 481013"/>
              <a:gd name="connsiteX8" fmla="*/ 70857 w 509587"/>
              <a:gd name="connsiteY8" fmla="*/ 390525 h 481013"/>
              <a:gd name="connsiteX9" fmla="*/ 438730 w 509587"/>
              <a:gd name="connsiteY9" fmla="*/ 390525 h 481013"/>
              <a:gd name="connsiteX10" fmla="*/ 416850 w 509587"/>
              <a:gd name="connsiteY10" fmla="*/ 364832 h 481013"/>
              <a:gd name="connsiteX11" fmla="*/ 385937 w 509587"/>
              <a:gd name="connsiteY11" fmla="*/ 244201 h 481013"/>
              <a:gd name="connsiteX12" fmla="*/ 254794 w 509587"/>
              <a:gd name="connsiteY12" fmla="*/ 60204 h 481013"/>
              <a:gd name="connsiteX13" fmla="*/ 254794 w 509587"/>
              <a:gd name="connsiteY13" fmla="*/ 0 h 481013"/>
              <a:gd name="connsiteX14" fmla="*/ 284163 w 509587"/>
              <a:gd name="connsiteY14" fmla="*/ 26194 h 481013"/>
              <a:gd name="connsiteX15" fmla="*/ 280892 w 509587"/>
              <a:gd name="connsiteY15" fmla="*/ 33237 h 481013"/>
              <a:gd name="connsiteX16" fmla="*/ 298755 w 509587"/>
              <a:gd name="connsiteY16" fmla="*/ 35341 h 481013"/>
              <a:gd name="connsiteX17" fmla="*/ 415913 w 509587"/>
              <a:gd name="connsiteY17" fmla="*/ 236691 h 481013"/>
              <a:gd name="connsiteX18" fmla="*/ 468078 w 509587"/>
              <a:gd name="connsiteY18" fmla="*/ 380321 h 481013"/>
              <a:gd name="connsiteX19" fmla="*/ 509095 w 509587"/>
              <a:gd name="connsiteY19" fmla="*/ 390525 h 481013"/>
              <a:gd name="connsiteX20" fmla="*/ 509587 w 509587"/>
              <a:gd name="connsiteY20" fmla="*/ 390525 h 481013"/>
              <a:gd name="connsiteX21" fmla="*/ 509587 w 509587"/>
              <a:gd name="connsiteY21" fmla="*/ 390648 h 481013"/>
              <a:gd name="connsiteX22" fmla="*/ 509587 w 509587"/>
              <a:gd name="connsiteY22" fmla="*/ 420688 h 481013"/>
              <a:gd name="connsiteX23" fmla="*/ 327265 w 509587"/>
              <a:gd name="connsiteY23" fmla="*/ 420688 h 481013"/>
              <a:gd name="connsiteX24" fmla="*/ 324249 w 509587"/>
              <a:gd name="connsiteY24" fmla="*/ 435371 h 481013"/>
              <a:gd name="connsiteX25" fmla="*/ 254793 w 509587"/>
              <a:gd name="connsiteY25" fmla="*/ 481013 h 481013"/>
              <a:gd name="connsiteX26" fmla="*/ 185337 w 509587"/>
              <a:gd name="connsiteY26" fmla="*/ 435371 h 481013"/>
              <a:gd name="connsiteX27" fmla="*/ 182321 w 509587"/>
              <a:gd name="connsiteY27" fmla="*/ 420688 h 481013"/>
              <a:gd name="connsiteX28" fmla="*/ 0 w 509587"/>
              <a:gd name="connsiteY28" fmla="*/ 420688 h 481013"/>
              <a:gd name="connsiteX29" fmla="*/ 0 w 509587"/>
              <a:gd name="connsiteY29" fmla="*/ 390648 h 481013"/>
              <a:gd name="connsiteX30" fmla="*/ 0 w 509587"/>
              <a:gd name="connsiteY30" fmla="*/ 390525 h 481013"/>
              <a:gd name="connsiteX31" fmla="*/ 492 w 509587"/>
              <a:gd name="connsiteY31" fmla="*/ 390525 h 481013"/>
              <a:gd name="connsiteX32" fmla="*/ 41509 w 509587"/>
              <a:gd name="connsiteY32" fmla="*/ 380321 h 481013"/>
              <a:gd name="connsiteX33" fmla="*/ 93674 w 509587"/>
              <a:gd name="connsiteY33" fmla="*/ 236691 h 481013"/>
              <a:gd name="connsiteX34" fmla="*/ 210832 w 509587"/>
              <a:gd name="connsiteY34" fmla="*/ 35341 h 481013"/>
              <a:gd name="connsiteX35" fmla="*/ 228696 w 509587"/>
              <a:gd name="connsiteY35" fmla="*/ 33237 h 481013"/>
              <a:gd name="connsiteX36" fmla="*/ 225425 w 509587"/>
              <a:gd name="connsiteY36" fmla="*/ 26194 h 481013"/>
              <a:gd name="connsiteX37" fmla="*/ 254794 w 509587"/>
              <a:gd name="connsiteY37" fmla="*/ 0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09587" h="481013">
                <a:moveTo>
                  <a:pt x="215200" y="420688"/>
                </a:moveTo>
                <a:lnTo>
                  <a:pt x="222274" y="438577"/>
                </a:lnTo>
                <a:cubicBezTo>
                  <a:pt x="230286" y="446505"/>
                  <a:pt x="241597" y="451168"/>
                  <a:pt x="254793" y="451168"/>
                </a:cubicBezTo>
                <a:cubicBezTo>
                  <a:pt x="267989" y="451168"/>
                  <a:pt x="279300" y="446505"/>
                  <a:pt x="287312" y="438577"/>
                </a:cubicBezTo>
                <a:lnTo>
                  <a:pt x="294386" y="420688"/>
                </a:lnTo>
                <a:close/>
                <a:moveTo>
                  <a:pt x="254794" y="60204"/>
                </a:moveTo>
                <a:cubicBezTo>
                  <a:pt x="149878" y="60204"/>
                  <a:pt x="134891" y="146570"/>
                  <a:pt x="123650" y="244201"/>
                </a:cubicBezTo>
                <a:cubicBezTo>
                  <a:pt x="116156" y="287384"/>
                  <a:pt x="109599" y="331506"/>
                  <a:pt x="92737" y="364832"/>
                </a:cubicBezTo>
                <a:lnTo>
                  <a:pt x="70857" y="390525"/>
                </a:lnTo>
                <a:lnTo>
                  <a:pt x="438730" y="390525"/>
                </a:lnTo>
                <a:lnTo>
                  <a:pt x="416850" y="364832"/>
                </a:lnTo>
                <a:cubicBezTo>
                  <a:pt x="399988" y="331506"/>
                  <a:pt x="393431" y="287384"/>
                  <a:pt x="385937" y="244201"/>
                </a:cubicBezTo>
                <a:cubicBezTo>
                  <a:pt x="374696" y="146570"/>
                  <a:pt x="359709" y="60204"/>
                  <a:pt x="254794" y="60204"/>
                </a:cubicBezTo>
                <a:close/>
                <a:moveTo>
                  <a:pt x="254794" y="0"/>
                </a:moveTo>
                <a:cubicBezTo>
                  <a:pt x="271014" y="0"/>
                  <a:pt x="284163" y="11727"/>
                  <a:pt x="284163" y="26194"/>
                </a:cubicBezTo>
                <a:lnTo>
                  <a:pt x="280892" y="33237"/>
                </a:lnTo>
                <a:lnTo>
                  <a:pt x="298755" y="35341"/>
                </a:lnTo>
                <a:cubicBezTo>
                  <a:pt x="389684" y="58854"/>
                  <a:pt x="402799" y="157835"/>
                  <a:pt x="415913" y="236691"/>
                </a:cubicBezTo>
                <a:cubicBezTo>
                  <a:pt x="424344" y="309914"/>
                  <a:pt x="434882" y="359903"/>
                  <a:pt x="468078" y="380321"/>
                </a:cubicBezTo>
                <a:lnTo>
                  <a:pt x="509095" y="390525"/>
                </a:lnTo>
                <a:lnTo>
                  <a:pt x="509587" y="390525"/>
                </a:lnTo>
                <a:lnTo>
                  <a:pt x="509587" y="390648"/>
                </a:lnTo>
                <a:lnTo>
                  <a:pt x="509587" y="420688"/>
                </a:lnTo>
                <a:lnTo>
                  <a:pt x="327265" y="420688"/>
                </a:lnTo>
                <a:lnTo>
                  <a:pt x="324249" y="435371"/>
                </a:lnTo>
                <a:cubicBezTo>
                  <a:pt x="312761" y="462127"/>
                  <a:pt x="285898" y="481013"/>
                  <a:pt x="254793" y="481013"/>
                </a:cubicBezTo>
                <a:cubicBezTo>
                  <a:pt x="223688" y="481013"/>
                  <a:pt x="196825" y="462127"/>
                  <a:pt x="185337" y="435371"/>
                </a:cubicBezTo>
                <a:lnTo>
                  <a:pt x="182321" y="420688"/>
                </a:lnTo>
                <a:lnTo>
                  <a:pt x="0" y="420688"/>
                </a:lnTo>
                <a:cubicBezTo>
                  <a:pt x="0" y="390648"/>
                  <a:pt x="0" y="390648"/>
                  <a:pt x="0" y="390648"/>
                </a:cubicBezTo>
                <a:lnTo>
                  <a:pt x="0" y="390525"/>
                </a:lnTo>
                <a:lnTo>
                  <a:pt x="492" y="390525"/>
                </a:lnTo>
                <a:lnTo>
                  <a:pt x="41509" y="380321"/>
                </a:lnTo>
                <a:cubicBezTo>
                  <a:pt x="74705" y="359903"/>
                  <a:pt x="85243" y="309914"/>
                  <a:pt x="93674" y="236691"/>
                </a:cubicBezTo>
                <a:cubicBezTo>
                  <a:pt x="106788" y="157835"/>
                  <a:pt x="119903" y="58854"/>
                  <a:pt x="210832" y="35341"/>
                </a:cubicBezTo>
                <a:lnTo>
                  <a:pt x="228696" y="33237"/>
                </a:lnTo>
                <a:lnTo>
                  <a:pt x="225425" y="26194"/>
                </a:lnTo>
                <a:cubicBezTo>
                  <a:pt x="225425" y="11727"/>
                  <a:pt x="238574" y="0"/>
                  <a:pt x="2547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6748346" y="4429752"/>
            <a:ext cx="420687" cy="420688"/>
          </a:xfrm>
          <a:custGeom>
            <a:avLst/>
            <a:gdLst>
              <a:gd name="connsiteX0" fmla="*/ 45061 w 420687"/>
              <a:gd name="connsiteY0" fmla="*/ 30163 h 420688"/>
              <a:gd name="connsiteX1" fmla="*/ 210283 w 420687"/>
              <a:gd name="connsiteY1" fmla="*/ 30163 h 420688"/>
              <a:gd name="connsiteX2" fmla="*/ 210283 w 420687"/>
              <a:gd name="connsiteY2" fmla="*/ 60204 h 420688"/>
              <a:gd name="connsiteX3" fmla="*/ 45061 w 420687"/>
              <a:gd name="connsiteY3" fmla="*/ 60204 h 420688"/>
              <a:gd name="connsiteX4" fmla="*/ 30041 w 420687"/>
              <a:gd name="connsiteY4" fmla="*/ 75224 h 420688"/>
              <a:gd name="connsiteX5" fmla="*/ 30041 w 420687"/>
              <a:gd name="connsiteY5" fmla="*/ 375628 h 420688"/>
              <a:gd name="connsiteX6" fmla="*/ 45061 w 420687"/>
              <a:gd name="connsiteY6" fmla="*/ 390648 h 420688"/>
              <a:gd name="connsiteX7" fmla="*/ 345465 w 420687"/>
              <a:gd name="connsiteY7" fmla="*/ 390648 h 420688"/>
              <a:gd name="connsiteX8" fmla="*/ 360485 w 420687"/>
              <a:gd name="connsiteY8" fmla="*/ 375628 h 420688"/>
              <a:gd name="connsiteX9" fmla="*/ 360485 w 420687"/>
              <a:gd name="connsiteY9" fmla="*/ 210405 h 420688"/>
              <a:gd name="connsiteX10" fmla="*/ 390525 w 420687"/>
              <a:gd name="connsiteY10" fmla="*/ 210405 h 420688"/>
              <a:gd name="connsiteX11" fmla="*/ 390525 w 420687"/>
              <a:gd name="connsiteY11" fmla="*/ 375628 h 420688"/>
              <a:gd name="connsiteX12" fmla="*/ 345465 w 420687"/>
              <a:gd name="connsiteY12" fmla="*/ 420688 h 420688"/>
              <a:gd name="connsiteX13" fmla="*/ 45061 w 420687"/>
              <a:gd name="connsiteY13" fmla="*/ 420688 h 420688"/>
              <a:gd name="connsiteX14" fmla="*/ 0 w 420687"/>
              <a:gd name="connsiteY14" fmla="*/ 375628 h 420688"/>
              <a:gd name="connsiteX15" fmla="*/ 0 w 420687"/>
              <a:gd name="connsiteY15" fmla="*/ 75224 h 420688"/>
              <a:gd name="connsiteX16" fmla="*/ 45061 w 420687"/>
              <a:gd name="connsiteY16" fmla="*/ 30163 h 420688"/>
              <a:gd name="connsiteX17" fmla="*/ 269875 w 420687"/>
              <a:gd name="connsiteY17" fmla="*/ 0 h 420688"/>
              <a:gd name="connsiteX18" fmla="*/ 420687 w 420687"/>
              <a:gd name="connsiteY18" fmla="*/ 0 h 420688"/>
              <a:gd name="connsiteX19" fmla="*/ 420687 w 420687"/>
              <a:gd name="connsiteY19" fmla="*/ 150813 h 420688"/>
              <a:gd name="connsiteX20" fmla="*/ 390525 w 420687"/>
              <a:gd name="connsiteY20" fmla="*/ 150813 h 420688"/>
              <a:gd name="connsiteX21" fmla="*/ 390525 w 420687"/>
              <a:gd name="connsiteY21" fmla="*/ 52389 h 420688"/>
              <a:gd name="connsiteX22" fmla="*/ 190500 w 420687"/>
              <a:gd name="connsiteY22" fmla="*/ 252413 h 420688"/>
              <a:gd name="connsiteX23" fmla="*/ 168275 w 420687"/>
              <a:gd name="connsiteY23" fmla="*/ 230188 h 420688"/>
              <a:gd name="connsiteX24" fmla="*/ 368301 w 420687"/>
              <a:gd name="connsiteY24" fmla="*/ 30162 h 420688"/>
              <a:gd name="connsiteX25" fmla="*/ 269875 w 420687"/>
              <a:gd name="connsiteY25" fmla="*/ 30162 h 4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0687" h="420688">
                <a:moveTo>
                  <a:pt x="45061" y="30163"/>
                </a:moveTo>
                <a:cubicBezTo>
                  <a:pt x="210283" y="30163"/>
                  <a:pt x="210283" y="30163"/>
                  <a:pt x="210283" y="30163"/>
                </a:cubicBezTo>
                <a:cubicBezTo>
                  <a:pt x="210283" y="60204"/>
                  <a:pt x="210283" y="60204"/>
                  <a:pt x="210283" y="60204"/>
                </a:cubicBezTo>
                <a:cubicBezTo>
                  <a:pt x="45061" y="60204"/>
                  <a:pt x="45061" y="60204"/>
                  <a:pt x="45061" y="60204"/>
                </a:cubicBezTo>
                <a:cubicBezTo>
                  <a:pt x="37551" y="60204"/>
                  <a:pt x="30041" y="67714"/>
                  <a:pt x="30041" y="75224"/>
                </a:cubicBezTo>
                <a:cubicBezTo>
                  <a:pt x="30041" y="375628"/>
                  <a:pt x="30041" y="375628"/>
                  <a:pt x="30041" y="375628"/>
                </a:cubicBezTo>
                <a:cubicBezTo>
                  <a:pt x="30041" y="383138"/>
                  <a:pt x="37551" y="390648"/>
                  <a:pt x="45061" y="390648"/>
                </a:cubicBezTo>
                <a:cubicBezTo>
                  <a:pt x="345465" y="390648"/>
                  <a:pt x="345465" y="390648"/>
                  <a:pt x="345465" y="390648"/>
                </a:cubicBezTo>
                <a:cubicBezTo>
                  <a:pt x="352975" y="390648"/>
                  <a:pt x="360485" y="383138"/>
                  <a:pt x="360485" y="375628"/>
                </a:cubicBezTo>
                <a:cubicBezTo>
                  <a:pt x="360485" y="210405"/>
                  <a:pt x="360485" y="210405"/>
                  <a:pt x="360485" y="210405"/>
                </a:cubicBezTo>
                <a:cubicBezTo>
                  <a:pt x="390525" y="210405"/>
                  <a:pt x="390525" y="210405"/>
                  <a:pt x="390525" y="210405"/>
                </a:cubicBezTo>
                <a:cubicBezTo>
                  <a:pt x="390525" y="375628"/>
                  <a:pt x="390525" y="375628"/>
                  <a:pt x="390525" y="375628"/>
                </a:cubicBezTo>
                <a:cubicBezTo>
                  <a:pt x="390525" y="401913"/>
                  <a:pt x="371750" y="420688"/>
                  <a:pt x="345465" y="420688"/>
                </a:cubicBezTo>
                <a:cubicBezTo>
                  <a:pt x="45061" y="420688"/>
                  <a:pt x="45061" y="420688"/>
                  <a:pt x="45061" y="420688"/>
                </a:cubicBezTo>
                <a:cubicBezTo>
                  <a:pt x="18775" y="420688"/>
                  <a:pt x="0" y="401913"/>
                  <a:pt x="0" y="375628"/>
                </a:cubicBezTo>
                <a:cubicBezTo>
                  <a:pt x="0" y="75224"/>
                  <a:pt x="0" y="75224"/>
                  <a:pt x="0" y="75224"/>
                </a:cubicBezTo>
                <a:cubicBezTo>
                  <a:pt x="0" y="48938"/>
                  <a:pt x="18775" y="30163"/>
                  <a:pt x="45061" y="30163"/>
                </a:cubicBezTo>
                <a:close/>
                <a:moveTo>
                  <a:pt x="269875" y="0"/>
                </a:moveTo>
                <a:lnTo>
                  <a:pt x="420687" y="0"/>
                </a:lnTo>
                <a:lnTo>
                  <a:pt x="420687" y="150813"/>
                </a:lnTo>
                <a:lnTo>
                  <a:pt x="390525" y="150813"/>
                </a:lnTo>
                <a:lnTo>
                  <a:pt x="390525" y="52389"/>
                </a:lnTo>
                <a:lnTo>
                  <a:pt x="190500" y="252413"/>
                </a:lnTo>
                <a:lnTo>
                  <a:pt x="168275" y="230188"/>
                </a:lnTo>
                <a:lnTo>
                  <a:pt x="368301" y="30162"/>
                </a:lnTo>
                <a:lnTo>
                  <a:pt x="269875" y="30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03" name="Freeform 130"/>
          <p:cNvSpPr>
            <a:spLocks/>
          </p:cNvSpPr>
          <p:nvPr/>
        </p:nvSpPr>
        <p:spPr bwMode="auto">
          <a:xfrm>
            <a:off x="7304696" y="2616597"/>
            <a:ext cx="225425" cy="450851"/>
          </a:xfrm>
          <a:custGeom>
            <a:avLst/>
            <a:gdLst>
              <a:gd name="T0" fmla="*/ 40 w 60"/>
              <a:gd name="T1" fmla="*/ 40 h 120"/>
              <a:gd name="T2" fmla="*/ 40 w 60"/>
              <a:gd name="T3" fmla="*/ 28 h 120"/>
              <a:gd name="T4" fmla="*/ 50 w 60"/>
              <a:gd name="T5" fmla="*/ 20 h 120"/>
              <a:gd name="T6" fmla="*/ 60 w 60"/>
              <a:gd name="T7" fmla="*/ 20 h 120"/>
              <a:gd name="T8" fmla="*/ 60 w 60"/>
              <a:gd name="T9" fmla="*/ 0 h 120"/>
              <a:gd name="T10" fmla="*/ 44 w 60"/>
              <a:gd name="T11" fmla="*/ 0 h 120"/>
              <a:gd name="T12" fmla="*/ 16 w 60"/>
              <a:gd name="T13" fmla="*/ 28 h 120"/>
              <a:gd name="T14" fmla="*/ 16 w 60"/>
              <a:gd name="T15" fmla="*/ 40 h 120"/>
              <a:gd name="T16" fmla="*/ 0 w 60"/>
              <a:gd name="T17" fmla="*/ 40 h 120"/>
              <a:gd name="T18" fmla="*/ 0 w 60"/>
              <a:gd name="T19" fmla="*/ 60 h 120"/>
              <a:gd name="T20" fmla="*/ 16 w 60"/>
              <a:gd name="T21" fmla="*/ 60 h 120"/>
              <a:gd name="T22" fmla="*/ 16 w 60"/>
              <a:gd name="T23" fmla="*/ 120 h 120"/>
              <a:gd name="T24" fmla="*/ 40 w 60"/>
              <a:gd name="T25" fmla="*/ 120 h 120"/>
              <a:gd name="T26" fmla="*/ 40 w 60"/>
              <a:gd name="T27" fmla="*/ 60 h 120"/>
              <a:gd name="T28" fmla="*/ 58 w 60"/>
              <a:gd name="T29" fmla="*/ 60 h 120"/>
              <a:gd name="T30" fmla="*/ 60 w 60"/>
              <a:gd name="T31" fmla="*/ 40 h 120"/>
              <a:gd name="T32" fmla="*/ 40 w 60"/>
              <a:gd name="T33" fmla="*/ 4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" h="120">
                <a:moveTo>
                  <a:pt x="40" y="40"/>
                </a:moveTo>
                <a:cubicBezTo>
                  <a:pt x="40" y="28"/>
                  <a:pt x="40" y="28"/>
                  <a:pt x="40" y="28"/>
                </a:cubicBezTo>
                <a:cubicBezTo>
                  <a:pt x="40" y="23"/>
                  <a:pt x="41" y="20"/>
                  <a:pt x="50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24" y="0"/>
                  <a:pt x="16" y="13"/>
                  <a:pt x="16" y="28"/>
                </a:cubicBezTo>
                <a:cubicBezTo>
                  <a:pt x="16" y="40"/>
                  <a:pt x="16" y="40"/>
                  <a:pt x="16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60"/>
                  <a:pt x="0" y="60"/>
                  <a:pt x="0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60"/>
                  <a:pt x="40" y="60"/>
                  <a:pt x="40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60" y="40"/>
                  <a:pt x="60" y="40"/>
                  <a:pt x="60" y="40"/>
                </a:cubicBezTo>
                <a:lnTo>
                  <a:pt x="40" y="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" name="Freeform 131"/>
          <p:cNvSpPr>
            <a:spLocks/>
          </p:cNvSpPr>
          <p:nvPr/>
        </p:nvSpPr>
        <p:spPr bwMode="auto">
          <a:xfrm>
            <a:off x="7855435" y="2675335"/>
            <a:ext cx="444500" cy="361951"/>
          </a:xfrm>
          <a:custGeom>
            <a:avLst/>
            <a:gdLst>
              <a:gd name="T0" fmla="*/ 118 w 118"/>
              <a:gd name="T1" fmla="*/ 11 h 96"/>
              <a:gd name="T2" fmla="*/ 104 w 118"/>
              <a:gd name="T3" fmla="*/ 15 h 96"/>
              <a:gd name="T4" fmla="*/ 115 w 118"/>
              <a:gd name="T5" fmla="*/ 2 h 96"/>
              <a:gd name="T6" fmla="*/ 99 w 118"/>
              <a:gd name="T7" fmla="*/ 8 h 96"/>
              <a:gd name="T8" fmla="*/ 82 w 118"/>
              <a:gd name="T9" fmla="*/ 0 h 96"/>
              <a:gd name="T10" fmla="*/ 57 w 118"/>
              <a:gd name="T11" fmla="*/ 24 h 96"/>
              <a:gd name="T12" fmla="*/ 58 w 118"/>
              <a:gd name="T13" fmla="*/ 30 h 96"/>
              <a:gd name="T14" fmla="*/ 8 w 118"/>
              <a:gd name="T15" fmla="*/ 4 h 96"/>
              <a:gd name="T16" fmla="*/ 5 w 118"/>
              <a:gd name="T17" fmla="*/ 17 h 96"/>
              <a:gd name="T18" fmla="*/ 16 w 118"/>
              <a:gd name="T19" fmla="*/ 37 h 96"/>
              <a:gd name="T20" fmla="*/ 5 w 118"/>
              <a:gd name="T21" fmla="*/ 34 h 96"/>
              <a:gd name="T22" fmla="*/ 5 w 118"/>
              <a:gd name="T23" fmla="*/ 34 h 96"/>
              <a:gd name="T24" fmla="*/ 24 w 118"/>
              <a:gd name="T25" fmla="*/ 58 h 96"/>
              <a:gd name="T26" fmla="*/ 18 w 118"/>
              <a:gd name="T27" fmla="*/ 59 h 96"/>
              <a:gd name="T28" fmla="*/ 13 w 118"/>
              <a:gd name="T29" fmla="*/ 58 h 96"/>
              <a:gd name="T30" fmla="*/ 36 w 118"/>
              <a:gd name="T31" fmla="*/ 75 h 96"/>
              <a:gd name="T32" fmla="*/ 6 w 118"/>
              <a:gd name="T33" fmla="*/ 85 h 96"/>
              <a:gd name="T34" fmla="*/ 0 w 118"/>
              <a:gd name="T35" fmla="*/ 85 h 96"/>
              <a:gd name="T36" fmla="*/ 37 w 118"/>
              <a:gd name="T37" fmla="*/ 96 h 96"/>
              <a:gd name="T38" fmla="*/ 106 w 118"/>
              <a:gd name="T39" fmla="*/ 27 h 96"/>
              <a:gd name="T40" fmla="*/ 106 w 118"/>
              <a:gd name="T41" fmla="*/ 24 h 96"/>
              <a:gd name="T42" fmla="*/ 118 w 118"/>
              <a:gd name="T43" fmla="*/ 1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8" h="96">
                <a:moveTo>
                  <a:pt x="118" y="11"/>
                </a:moveTo>
                <a:cubicBezTo>
                  <a:pt x="114" y="13"/>
                  <a:pt x="109" y="15"/>
                  <a:pt x="104" y="15"/>
                </a:cubicBezTo>
                <a:cubicBezTo>
                  <a:pt x="109" y="12"/>
                  <a:pt x="113" y="7"/>
                  <a:pt x="115" y="2"/>
                </a:cubicBezTo>
                <a:cubicBezTo>
                  <a:pt x="110" y="5"/>
                  <a:pt x="105" y="7"/>
                  <a:pt x="99" y="8"/>
                </a:cubicBezTo>
                <a:cubicBezTo>
                  <a:pt x="95" y="3"/>
                  <a:pt x="89" y="0"/>
                  <a:pt x="82" y="0"/>
                </a:cubicBezTo>
                <a:cubicBezTo>
                  <a:pt x="68" y="0"/>
                  <a:pt x="57" y="11"/>
                  <a:pt x="57" y="24"/>
                </a:cubicBezTo>
                <a:cubicBezTo>
                  <a:pt x="57" y="26"/>
                  <a:pt x="58" y="28"/>
                  <a:pt x="58" y="30"/>
                </a:cubicBezTo>
                <a:cubicBezTo>
                  <a:pt x="38" y="29"/>
                  <a:pt x="20" y="19"/>
                  <a:pt x="8" y="4"/>
                </a:cubicBezTo>
                <a:cubicBezTo>
                  <a:pt x="6" y="8"/>
                  <a:pt x="5" y="12"/>
                  <a:pt x="5" y="17"/>
                </a:cubicBezTo>
                <a:cubicBezTo>
                  <a:pt x="5" y="25"/>
                  <a:pt x="9" y="32"/>
                  <a:pt x="16" y="37"/>
                </a:cubicBezTo>
                <a:cubicBezTo>
                  <a:pt x="12" y="37"/>
                  <a:pt x="8" y="36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46"/>
                  <a:pt x="13" y="56"/>
                  <a:pt x="24" y="58"/>
                </a:cubicBezTo>
                <a:cubicBezTo>
                  <a:pt x="22" y="58"/>
                  <a:pt x="20" y="59"/>
                  <a:pt x="18" y="59"/>
                </a:cubicBezTo>
                <a:cubicBezTo>
                  <a:pt x="16" y="59"/>
                  <a:pt x="15" y="59"/>
                  <a:pt x="13" y="58"/>
                </a:cubicBezTo>
                <a:cubicBezTo>
                  <a:pt x="16" y="68"/>
                  <a:pt x="25" y="75"/>
                  <a:pt x="36" y="75"/>
                </a:cubicBezTo>
                <a:cubicBezTo>
                  <a:pt x="28" y="82"/>
                  <a:pt x="17" y="85"/>
                  <a:pt x="6" y="85"/>
                </a:cubicBezTo>
                <a:cubicBezTo>
                  <a:pt x="4" y="85"/>
                  <a:pt x="2" y="85"/>
                  <a:pt x="0" y="85"/>
                </a:cubicBezTo>
                <a:cubicBezTo>
                  <a:pt x="11" y="92"/>
                  <a:pt x="23" y="96"/>
                  <a:pt x="37" y="96"/>
                </a:cubicBezTo>
                <a:cubicBezTo>
                  <a:pt x="82" y="96"/>
                  <a:pt x="106" y="59"/>
                  <a:pt x="106" y="27"/>
                </a:cubicBezTo>
                <a:cubicBezTo>
                  <a:pt x="106" y="26"/>
                  <a:pt x="106" y="25"/>
                  <a:pt x="106" y="24"/>
                </a:cubicBezTo>
                <a:cubicBezTo>
                  <a:pt x="111" y="21"/>
                  <a:pt x="115" y="16"/>
                  <a:pt x="118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5" name="Freeform 132"/>
          <p:cNvSpPr>
            <a:spLocks/>
          </p:cNvSpPr>
          <p:nvPr/>
        </p:nvSpPr>
        <p:spPr bwMode="auto">
          <a:xfrm>
            <a:off x="8625249" y="2616600"/>
            <a:ext cx="450851" cy="442913"/>
          </a:xfrm>
          <a:custGeom>
            <a:avLst/>
            <a:gdLst>
              <a:gd name="T0" fmla="*/ 60 w 120"/>
              <a:gd name="T1" fmla="*/ 0 h 118"/>
              <a:gd name="T2" fmla="*/ 0 w 120"/>
              <a:gd name="T3" fmla="*/ 60 h 118"/>
              <a:gd name="T4" fmla="*/ 41 w 120"/>
              <a:gd name="T5" fmla="*/ 117 h 118"/>
              <a:gd name="T6" fmla="*/ 45 w 120"/>
              <a:gd name="T7" fmla="*/ 114 h 118"/>
              <a:gd name="T8" fmla="*/ 45 w 120"/>
              <a:gd name="T9" fmla="*/ 104 h 118"/>
              <a:gd name="T10" fmla="*/ 25 w 120"/>
              <a:gd name="T11" fmla="*/ 96 h 118"/>
              <a:gd name="T12" fmla="*/ 18 w 120"/>
              <a:gd name="T13" fmla="*/ 87 h 118"/>
              <a:gd name="T14" fmla="*/ 19 w 120"/>
              <a:gd name="T15" fmla="*/ 83 h 118"/>
              <a:gd name="T16" fmla="*/ 28 w 120"/>
              <a:gd name="T17" fmla="*/ 90 h 118"/>
              <a:gd name="T18" fmla="*/ 45 w 120"/>
              <a:gd name="T19" fmla="*/ 95 h 118"/>
              <a:gd name="T20" fmla="*/ 49 w 120"/>
              <a:gd name="T21" fmla="*/ 87 h 118"/>
              <a:gd name="T22" fmla="*/ 22 w 120"/>
              <a:gd name="T23" fmla="*/ 57 h 118"/>
              <a:gd name="T24" fmla="*/ 28 w 120"/>
              <a:gd name="T25" fmla="*/ 41 h 118"/>
              <a:gd name="T26" fmla="*/ 28 w 120"/>
              <a:gd name="T27" fmla="*/ 25 h 118"/>
              <a:gd name="T28" fmla="*/ 45 w 120"/>
              <a:gd name="T29" fmla="*/ 31 h 118"/>
              <a:gd name="T30" fmla="*/ 60 w 120"/>
              <a:gd name="T31" fmla="*/ 29 h 118"/>
              <a:gd name="T32" fmla="*/ 75 w 120"/>
              <a:gd name="T33" fmla="*/ 31 h 118"/>
              <a:gd name="T34" fmla="*/ 92 w 120"/>
              <a:gd name="T35" fmla="*/ 25 h 118"/>
              <a:gd name="T36" fmla="*/ 92 w 120"/>
              <a:gd name="T37" fmla="*/ 41 h 118"/>
              <a:gd name="T38" fmla="*/ 98 w 120"/>
              <a:gd name="T39" fmla="*/ 57 h 118"/>
              <a:gd name="T40" fmla="*/ 71 w 120"/>
              <a:gd name="T41" fmla="*/ 86 h 118"/>
              <a:gd name="T42" fmla="*/ 75 w 120"/>
              <a:gd name="T43" fmla="*/ 98 h 118"/>
              <a:gd name="T44" fmla="*/ 75 w 120"/>
              <a:gd name="T45" fmla="*/ 114 h 118"/>
              <a:gd name="T46" fmla="*/ 79 w 120"/>
              <a:gd name="T47" fmla="*/ 117 h 118"/>
              <a:gd name="T48" fmla="*/ 120 w 120"/>
              <a:gd name="T49" fmla="*/ 60 h 118"/>
              <a:gd name="T50" fmla="*/ 60 w 120"/>
              <a:gd name="T51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0" h="118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87"/>
                  <a:pt x="17" y="109"/>
                  <a:pt x="41" y="117"/>
                </a:cubicBezTo>
                <a:cubicBezTo>
                  <a:pt x="44" y="117"/>
                  <a:pt x="45" y="116"/>
                  <a:pt x="45" y="114"/>
                </a:cubicBezTo>
                <a:cubicBezTo>
                  <a:pt x="45" y="113"/>
                  <a:pt x="45" y="109"/>
                  <a:pt x="45" y="104"/>
                </a:cubicBezTo>
                <a:cubicBezTo>
                  <a:pt x="28" y="107"/>
                  <a:pt x="25" y="96"/>
                  <a:pt x="25" y="96"/>
                </a:cubicBezTo>
                <a:cubicBezTo>
                  <a:pt x="22" y="89"/>
                  <a:pt x="18" y="87"/>
                  <a:pt x="18" y="87"/>
                </a:cubicBezTo>
                <a:cubicBezTo>
                  <a:pt x="13" y="83"/>
                  <a:pt x="19" y="83"/>
                  <a:pt x="19" y="83"/>
                </a:cubicBezTo>
                <a:cubicBezTo>
                  <a:pt x="25" y="84"/>
                  <a:pt x="28" y="90"/>
                  <a:pt x="28" y="90"/>
                </a:cubicBezTo>
                <a:cubicBezTo>
                  <a:pt x="33" y="99"/>
                  <a:pt x="42" y="96"/>
                  <a:pt x="45" y="95"/>
                </a:cubicBezTo>
                <a:cubicBezTo>
                  <a:pt x="46" y="91"/>
                  <a:pt x="47" y="88"/>
                  <a:pt x="49" y="87"/>
                </a:cubicBezTo>
                <a:cubicBezTo>
                  <a:pt x="36" y="85"/>
                  <a:pt x="22" y="80"/>
                  <a:pt x="22" y="57"/>
                </a:cubicBezTo>
                <a:cubicBezTo>
                  <a:pt x="22" y="50"/>
                  <a:pt x="24" y="45"/>
                  <a:pt x="28" y="41"/>
                </a:cubicBezTo>
                <a:cubicBezTo>
                  <a:pt x="27" y="39"/>
                  <a:pt x="25" y="33"/>
                  <a:pt x="28" y="25"/>
                </a:cubicBezTo>
                <a:cubicBezTo>
                  <a:pt x="28" y="25"/>
                  <a:pt x="34" y="23"/>
                  <a:pt x="45" y="31"/>
                </a:cubicBezTo>
                <a:cubicBezTo>
                  <a:pt x="50" y="30"/>
                  <a:pt x="55" y="29"/>
                  <a:pt x="60" y="29"/>
                </a:cubicBezTo>
                <a:cubicBezTo>
                  <a:pt x="65" y="29"/>
                  <a:pt x="70" y="30"/>
                  <a:pt x="75" y="31"/>
                </a:cubicBezTo>
                <a:cubicBezTo>
                  <a:pt x="86" y="23"/>
                  <a:pt x="92" y="25"/>
                  <a:pt x="92" y="25"/>
                </a:cubicBezTo>
                <a:cubicBezTo>
                  <a:pt x="95" y="33"/>
                  <a:pt x="93" y="39"/>
                  <a:pt x="92" y="41"/>
                </a:cubicBezTo>
                <a:cubicBezTo>
                  <a:pt x="96" y="45"/>
                  <a:pt x="98" y="50"/>
                  <a:pt x="98" y="57"/>
                </a:cubicBezTo>
                <a:cubicBezTo>
                  <a:pt x="98" y="80"/>
                  <a:pt x="84" y="85"/>
                  <a:pt x="71" y="86"/>
                </a:cubicBezTo>
                <a:cubicBezTo>
                  <a:pt x="73" y="88"/>
                  <a:pt x="75" y="92"/>
                  <a:pt x="75" y="98"/>
                </a:cubicBezTo>
                <a:cubicBezTo>
                  <a:pt x="75" y="106"/>
                  <a:pt x="75" y="112"/>
                  <a:pt x="75" y="114"/>
                </a:cubicBezTo>
                <a:cubicBezTo>
                  <a:pt x="75" y="116"/>
                  <a:pt x="76" y="118"/>
                  <a:pt x="79" y="117"/>
                </a:cubicBezTo>
                <a:cubicBezTo>
                  <a:pt x="103" y="109"/>
                  <a:pt x="120" y="87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06" name="Group 105"/>
          <p:cNvGrpSpPr/>
          <p:nvPr/>
        </p:nvGrpSpPr>
        <p:grpSpPr>
          <a:xfrm>
            <a:off x="9401415" y="2645174"/>
            <a:ext cx="431800" cy="455613"/>
            <a:chOff x="2922588" y="6230938"/>
            <a:chExt cx="431800" cy="455613"/>
          </a:xfrm>
          <a:solidFill>
            <a:schemeClr val="accent1"/>
          </a:solidFill>
        </p:grpSpPr>
        <p:sp>
          <p:nvSpPr>
            <p:cNvPr id="107" name="Freeform 133"/>
            <p:cNvSpPr>
              <a:spLocks noEditPoints="1"/>
            </p:cNvSpPr>
            <p:nvPr/>
          </p:nvSpPr>
          <p:spPr bwMode="auto">
            <a:xfrm>
              <a:off x="2922588" y="6230938"/>
              <a:ext cx="301625" cy="455613"/>
            </a:xfrm>
            <a:custGeom>
              <a:avLst/>
              <a:gdLst>
                <a:gd name="T0" fmla="*/ 72 w 80"/>
                <a:gd name="T1" fmla="*/ 76 h 121"/>
                <a:gd name="T2" fmla="*/ 64 w 80"/>
                <a:gd name="T3" fmla="*/ 68 h 121"/>
                <a:gd name="T4" fmla="*/ 56 w 80"/>
                <a:gd name="T5" fmla="*/ 61 h 121"/>
                <a:gd name="T6" fmla="*/ 65 w 80"/>
                <a:gd name="T7" fmla="*/ 43 h 121"/>
                <a:gd name="T8" fmla="*/ 60 w 80"/>
                <a:gd name="T9" fmla="*/ 6 h 121"/>
                <a:gd name="T10" fmla="*/ 70 w 80"/>
                <a:gd name="T11" fmla="*/ 6 h 121"/>
                <a:gd name="T12" fmla="*/ 80 w 80"/>
                <a:gd name="T13" fmla="*/ 0 h 121"/>
                <a:gd name="T14" fmla="*/ 49 w 80"/>
                <a:gd name="T15" fmla="*/ 0 h 121"/>
                <a:gd name="T16" fmla="*/ 22 w 80"/>
                <a:gd name="T17" fmla="*/ 8 h 121"/>
                <a:gd name="T18" fmla="*/ 12 w 80"/>
                <a:gd name="T19" fmla="*/ 37 h 121"/>
                <a:gd name="T20" fmla="*/ 42 w 80"/>
                <a:gd name="T21" fmla="*/ 54 h 121"/>
                <a:gd name="T22" fmla="*/ 41 w 80"/>
                <a:gd name="T23" fmla="*/ 62 h 121"/>
                <a:gd name="T24" fmla="*/ 45 w 80"/>
                <a:gd name="T25" fmla="*/ 71 h 121"/>
                <a:gd name="T26" fmla="*/ 11 w 80"/>
                <a:gd name="T27" fmla="*/ 81 h 121"/>
                <a:gd name="T28" fmla="*/ 8 w 80"/>
                <a:gd name="T29" fmla="*/ 110 h 121"/>
                <a:gd name="T30" fmla="*/ 41 w 80"/>
                <a:gd name="T31" fmla="*/ 120 h 121"/>
                <a:gd name="T32" fmla="*/ 68 w 80"/>
                <a:gd name="T33" fmla="*/ 109 h 121"/>
                <a:gd name="T34" fmla="*/ 72 w 80"/>
                <a:gd name="T35" fmla="*/ 76 h 121"/>
                <a:gd name="T36" fmla="*/ 72 w 80"/>
                <a:gd name="T37" fmla="*/ 76 h 121"/>
                <a:gd name="T38" fmla="*/ 44 w 80"/>
                <a:gd name="T39" fmla="*/ 50 h 121"/>
                <a:gd name="T40" fmla="*/ 38 w 80"/>
                <a:gd name="T41" fmla="*/ 5 h 121"/>
                <a:gd name="T42" fmla="*/ 57 w 80"/>
                <a:gd name="T43" fmla="*/ 28 h 121"/>
                <a:gd name="T44" fmla="*/ 44 w 80"/>
                <a:gd name="T45" fmla="*/ 50 h 121"/>
                <a:gd name="T46" fmla="*/ 64 w 80"/>
                <a:gd name="T47" fmla="*/ 104 h 121"/>
                <a:gd name="T48" fmla="*/ 28 w 80"/>
                <a:gd name="T49" fmla="*/ 110 h 121"/>
                <a:gd name="T50" fmla="*/ 22 w 80"/>
                <a:gd name="T51" fmla="*/ 82 h 121"/>
                <a:gd name="T52" fmla="*/ 38 w 80"/>
                <a:gd name="T53" fmla="*/ 76 h 121"/>
                <a:gd name="T54" fmla="*/ 48 w 80"/>
                <a:gd name="T55" fmla="*/ 75 h 121"/>
                <a:gd name="T56" fmla="*/ 53 w 80"/>
                <a:gd name="T57" fmla="*/ 78 h 121"/>
                <a:gd name="T58" fmla="*/ 64 w 80"/>
                <a:gd name="T59" fmla="*/ 104 h 121"/>
                <a:gd name="T60" fmla="*/ 64 w 80"/>
                <a:gd name="T61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21">
                  <a:moveTo>
                    <a:pt x="72" y="76"/>
                  </a:moveTo>
                  <a:cubicBezTo>
                    <a:pt x="70" y="73"/>
                    <a:pt x="67" y="71"/>
                    <a:pt x="64" y="68"/>
                  </a:cubicBezTo>
                  <a:cubicBezTo>
                    <a:pt x="61" y="66"/>
                    <a:pt x="58" y="64"/>
                    <a:pt x="56" y="61"/>
                  </a:cubicBezTo>
                  <a:cubicBezTo>
                    <a:pt x="51" y="53"/>
                    <a:pt x="61" y="48"/>
                    <a:pt x="65" y="43"/>
                  </a:cubicBezTo>
                  <a:cubicBezTo>
                    <a:pt x="75" y="33"/>
                    <a:pt x="72" y="13"/>
                    <a:pt x="60" y="6"/>
                  </a:cubicBezTo>
                  <a:cubicBezTo>
                    <a:pt x="63" y="6"/>
                    <a:pt x="67" y="6"/>
                    <a:pt x="70" y="6"/>
                  </a:cubicBezTo>
                  <a:cubicBezTo>
                    <a:pt x="73" y="5"/>
                    <a:pt x="77" y="2"/>
                    <a:pt x="80" y="0"/>
                  </a:cubicBezTo>
                  <a:cubicBezTo>
                    <a:pt x="69" y="0"/>
                    <a:pt x="59" y="0"/>
                    <a:pt x="49" y="0"/>
                  </a:cubicBezTo>
                  <a:cubicBezTo>
                    <a:pt x="39" y="0"/>
                    <a:pt x="29" y="1"/>
                    <a:pt x="22" y="8"/>
                  </a:cubicBezTo>
                  <a:cubicBezTo>
                    <a:pt x="13" y="15"/>
                    <a:pt x="8" y="27"/>
                    <a:pt x="12" y="37"/>
                  </a:cubicBezTo>
                  <a:cubicBezTo>
                    <a:pt x="16" y="50"/>
                    <a:pt x="30" y="56"/>
                    <a:pt x="42" y="54"/>
                  </a:cubicBezTo>
                  <a:cubicBezTo>
                    <a:pt x="41" y="57"/>
                    <a:pt x="40" y="59"/>
                    <a:pt x="41" y="62"/>
                  </a:cubicBezTo>
                  <a:cubicBezTo>
                    <a:pt x="41" y="65"/>
                    <a:pt x="43" y="68"/>
                    <a:pt x="45" y="71"/>
                  </a:cubicBezTo>
                  <a:cubicBezTo>
                    <a:pt x="34" y="71"/>
                    <a:pt x="20" y="73"/>
                    <a:pt x="11" y="81"/>
                  </a:cubicBezTo>
                  <a:cubicBezTo>
                    <a:pt x="3" y="88"/>
                    <a:pt x="0" y="101"/>
                    <a:pt x="8" y="110"/>
                  </a:cubicBezTo>
                  <a:cubicBezTo>
                    <a:pt x="15" y="119"/>
                    <a:pt x="30" y="121"/>
                    <a:pt x="41" y="120"/>
                  </a:cubicBezTo>
                  <a:cubicBezTo>
                    <a:pt x="51" y="119"/>
                    <a:pt x="61" y="116"/>
                    <a:pt x="68" y="109"/>
                  </a:cubicBezTo>
                  <a:cubicBezTo>
                    <a:pt x="77" y="100"/>
                    <a:pt x="80" y="87"/>
                    <a:pt x="72" y="76"/>
                  </a:cubicBezTo>
                  <a:cubicBezTo>
                    <a:pt x="71" y="75"/>
                    <a:pt x="73" y="78"/>
                    <a:pt x="72" y="76"/>
                  </a:cubicBezTo>
                  <a:close/>
                  <a:moveTo>
                    <a:pt x="44" y="50"/>
                  </a:moveTo>
                  <a:cubicBezTo>
                    <a:pt x="24" y="50"/>
                    <a:pt x="14" y="5"/>
                    <a:pt x="38" y="5"/>
                  </a:cubicBezTo>
                  <a:cubicBezTo>
                    <a:pt x="50" y="5"/>
                    <a:pt x="55" y="18"/>
                    <a:pt x="57" y="28"/>
                  </a:cubicBezTo>
                  <a:cubicBezTo>
                    <a:pt x="59" y="38"/>
                    <a:pt x="57" y="50"/>
                    <a:pt x="44" y="50"/>
                  </a:cubicBezTo>
                  <a:close/>
                  <a:moveTo>
                    <a:pt x="64" y="104"/>
                  </a:moveTo>
                  <a:cubicBezTo>
                    <a:pt x="57" y="116"/>
                    <a:pt x="39" y="115"/>
                    <a:pt x="28" y="110"/>
                  </a:cubicBezTo>
                  <a:cubicBezTo>
                    <a:pt x="17" y="105"/>
                    <a:pt x="12" y="91"/>
                    <a:pt x="22" y="82"/>
                  </a:cubicBezTo>
                  <a:cubicBezTo>
                    <a:pt x="26" y="78"/>
                    <a:pt x="32" y="77"/>
                    <a:pt x="38" y="76"/>
                  </a:cubicBezTo>
                  <a:cubicBezTo>
                    <a:pt x="41" y="76"/>
                    <a:pt x="45" y="75"/>
                    <a:pt x="48" y="75"/>
                  </a:cubicBezTo>
                  <a:cubicBezTo>
                    <a:pt x="50" y="76"/>
                    <a:pt x="52" y="77"/>
                    <a:pt x="53" y="78"/>
                  </a:cubicBezTo>
                  <a:cubicBezTo>
                    <a:pt x="62" y="84"/>
                    <a:pt x="70" y="94"/>
                    <a:pt x="64" y="104"/>
                  </a:cubicBezTo>
                  <a:cubicBezTo>
                    <a:pt x="63" y="107"/>
                    <a:pt x="66" y="102"/>
                    <a:pt x="64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Freeform 134"/>
            <p:cNvSpPr>
              <a:spLocks/>
            </p:cNvSpPr>
            <p:nvPr/>
          </p:nvSpPr>
          <p:spPr bwMode="auto">
            <a:xfrm>
              <a:off x="3205163" y="6230938"/>
              <a:ext cx="149225" cy="150813"/>
            </a:xfrm>
            <a:custGeom>
              <a:avLst/>
              <a:gdLst>
                <a:gd name="T0" fmla="*/ 94 w 94"/>
                <a:gd name="T1" fmla="*/ 38 h 95"/>
                <a:gd name="T2" fmla="*/ 57 w 94"/>
                <a:gd name="T3" fmla="*/ 38 h 95"/>
                <a:gd name="T4" fmla="*/ 57 w 94"/>
                <a:gd name="T5" fmla="*/ 0 h 95"/>
                <a:gd name="T6" fmla="*/ 38 w 94"/>
                <a:gd name="T7" fmla="*/ 0 h 95"/>
                <a:gd name="T8" fmla="*/ 38 w 94"/>
                <a:gd name="T9" fmla="*/ 38 h 95"/>
                <a:gd name="T10" fmla="*/ 0 w 94"/>
                <a:gd name="T11" fmla="*/ 38 h 95"/>
                <a:gd name="T12" fmla="*/ 0 w 94"/>
                <a:gd name="T13" fmla="*/ 57 h 95"/>
                <a:gd name="T14" fmla="*/ 38 w 94"/>
                <a:gd name="T15" fmla="*/ 57 h 95"/>
                <a:gd name="T16" fmla="*/ 38 w 94"/>
                <a:gd name="T17" fmla="*/ 95 h 95"/>
                <a:gd name="T18" fmla="*/ 57 w 94"/>
                <a:gd name="T19" fmla="*/ 95 h 95"/>
                <a:gd name="T20" fmla="*/ 57 w 94"/>
                <a:gd name="T21" fmla="*/ 57 h 95"/>
                <a:gd name="T22" fmla="*/ 94 w 94"/>
                <a:gd name="T23" fmla="*/ 57 h 95"/>
                <a:gd name="T24" fmla="*/ 94 w 94"/>
                <a:gd name="T25" fmla="*/ 3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95">
                  <a:moveTo>
                    <a:pt x="94" y="38"/>
                  </a:moveTo>
                  <a:lnTo>
                    <a:pt x="57" y="38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38" y="38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38" y="57"/>
                  </a:lnTo>
                  <a:lnTo>
                    <a:pt x="38" y="95"/>
                  </a:lnTo>
                  <a:lnTo>
                    <a:pt x="57" y="95"/>
                  </a:lnTo>
                  <a:lnTo>
                    <a:pt x="57" y="57"/>
                  </a:lnTo>
                  <a:lnTo>
                    <a:pt x="94" y="57"/>
                  </a:lnTo>
                  <a:lnTo>
                    <a:pt x="9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09" name="Freeform 135"/>
          <p:cNvSpPr>
            <a:spLocks/>
          </p:cNvSpPr>
          <p:nvPr/>
        </p:nvSpPr>
        <p:spPr bwMode="auto">
          <a:xfrm>
            <a:off x="10158529" y="2724549"/>
            <a:ext cx="508000" cy="285751"/>
          </a:xfrm>
          <a:custGeom>
            <a:avLst/>
            <a:gdLst>
              <a:gd name="T0" fmla="*/ 64 w 135"/>
              <a:gd name="T1" fmla="*/ 75 h 76"/>
              <a:gd name="T2" fmla="*/ 72 w 135"/>
              <a:gd name="T3" fmla="*/ 75 h 76"/>
              <a:gd name="T4" fmla="*/ 76 w 135"/>
              <a:gd name="T5" fmla="*/ 73 h 76"/>
              <a:gd name="T6" fmla="*/ 77 w 135"/>
              <a:gd name="T7" fmla="*/ 70 h 76"/>
              <a:gd name="T8" fmla="*/ 82 w 135"/>
              <a:gd name="T9" fmla="*/ 58 h 76"/>
              <a:gd name="T10" fmla="*/ 99 w 135"/>
              <a:gd name="T11" fmla="*/ 72 h 76"/>
              <a:gd name="T12" fmla="*/ 108 w 135"/>
              <a:gd name="T13" fmla="*/ 75 h 76"/>
              <a:gd name="T14" fmla="*/ 126 w 135"/>
              <a:gd name="T15" fmla="*/ 75 h 76"/>
              <a:gd name="T16" fmla="*/ 131 w 135"/>
              <a:gd name="T17" fmla="*/ 67 h 76"/>
              <a:gd name="T18" fmla="*/ 118 w 135"/>
              <a:gd name="T19" fmla="*/ 52 h 76"/>
              <a:gd name="T20" fmla="*/ 121 w 135"/>
              <a:gd name="T21" fmla="*/ 25 h 76"/>
              <a:gd name="T22" fmla="*/ 132 w 135"/>
              <a:gd name="T23" fmla="*/ 5 h 76"/>
              <a:gd name="T24" fmla="*/ 125 w 135"/>
              <a:gd name="T25" fmla="*/ 3 h 76"/>
              <a:gd name="T26" fmla="*/ 105 w 135"/>
              <a:gd name="T27" fmla="*/ 3 h 76"/>
              <a:gd name="T28" fmla="*/ 102 w 135"/>
              <a:gd name="T29" fmla="*/ 4 h 76"/>
              <a:gd name="T30" fmla="*/ 101 w 135"/>
              <a:gd name="T31" fmla="*/ 6 h 76"/>
              <a:gd name="T32" fmla="*/ 93 w 135"/>
              <a:gd name="T33" fmla="*/ 21 h 76"/>
              <a:gd name="T34" fmla="*/ 79 w 135"/>
              <a:gd name="T35" fmla="*/ 36 h 76"/>
              <a:gd name="T36" fmla="*/ 77 w 135"/>
              <a:gd name="T37" fmla="*/ 23 h 76"/>
              <a:gd name="T38" fmla="*/ 73 w 135"/>
              <a:gd name="T39" fmla="*/ 1 h 76"/>
              <a:gd name="T40" fmla="*/ 63 w 135"/>
              <a:gd name="T41" fmla="*/ 0 h 76"/>
              <a:gd name="T42" fmla="*/ 47 w 135"/>
              <a:gd name="T43" fmla="*/ 2 h 76"/>
              <a:gd name="T44" fmla="*/ 44 w 135"/>
              <a:gd name="T45" fmla="*/ 5 h 76"/>
              <a:gd name="T46" fmla="*/ 50 w 135"/>
              <a:gd name="T47" fmla="*/ 8 h 76"/>
              <a:gd name="T48" fmla="*/ 52 w 135"/>
              <a:gd name="T49" fmla="*/ 17 h 76"/>
              <a:gd name="T50" fmla="*/ 49 w 135"/>
              <a:gd name="T51" fmla="*/ 36 h 76"/>
              <a:gd name="T52" fmla="*/ 35 w 135"/>
              <a:gd name="T53" fmla="*/ 21 h 76"/>
              <a:gd name="T54" fmla="*/ 28 w 135"/>
              <a:gd name="T55" fmla="*/ 7 h 76"/>
              <a:gd name="T56" fmla="*/ 26 w 135"/>
              <a:gd name="T57" fmla="*/ 4 h 76"/>
              <a:gd name="T58" fmla="*/ 23 w 135"/>
              <a:gd name="T59" fmla="*/ 3 h 76"/>
              <a:gd name="T60" fmla="*/ 4 w 135"/>
              <a:gd name="T61" fmla="*/ 3 h 76"/>
              <a:gd name="T62" fmla="*/ 0 w 135"/>
              <a:gd name="T63" fmla="*/ 5 h 76"/>
              <a:gd name="T64" fmla="*/ 0 w 135"/>
              <a:gd name="T65" fmla="*/ 8 h 76"/>
              <a:gd name="T66" fmla="*/ 32 w 135"/>
              <a:gd name="T67" fmla="*/ 60 h 76"/>
              <a:gd name="T68" fmla="*/ 64 w 135"/>
              <a:gd name="T69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5" h="76">
                <a:moveTo>
                  <a:pt x="64" y="75"/>
                </a:move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5" y="74"/>
                  <a:pt x="76" y="73"/>
                </a:cubicBezTo>
                <a:cubicBezTo>
                  <a:pt x="77" y="72"/>
                  <a:pt x="77" y="70"/>
                  <a:pt x="77" y="70"/>
                </a:cubicBezTo>
                <a:cubicBezTo>
                  <a:pt x="77" y="70"/>
                  <a:pt x="77" y="59"/>
                  <a:pt x="82" y="58"/>
                </a:cubicBezTo>
                <a:cubicBezTo>
                  <a:pt x="87" y="56"/>
                  <a:pt x="93" y="68"/>
                  <a:pt x="99" y="72"/>
                </a:cubicBezTo>
                <a:cubicBezTo>
                  <a:pt x="104" y="76"/>
                  <a:pt x="108" y="75"/>
                  <a:pt x="108" y="75"/>
                </a:cubicBezTo>
                <a:cubicBezTo>
                  <a:pt x="126" y="75"/>
                  <a:pt x="126" y="75"/>
                  <a:pt x="126" y="75"/>
                </a:cubicBezTo>
                <a:cubicBezTo>
                  <a:pt x="126" y="75"/>
                  <a:pt x="135" y="74"/>
                  <a:pt x="131" y="67"/>
                </a:cubicBezTo>
                <a:cubicBezTo>
                  <a:pt x="130" y="66"/>
                  <a:pt x="128" y="62"/>
                  <a:pt x="118" y="52"/>
                </a:cubicBezTo>
                <a:cubicBezTo>
                  <a:pt x="107" y="41"/>
                  <a:pt x="108" y="43"/>
                  <a:pt x="121" y="25"/>
                </a:cubicBezTo>
                <a:cubicBezTo>
                  <a:pt x="129" y="15"/>
                  <a:pt x="133" y="8"/>
                  <a:pt x="132" y="5"/>
                </a:cubicBezTo>
                <a:cubicBezTo>
                  <a:pt x="131" y="3"/>
                  <a:pt x="125" y="3"/>
                  <a:pt x="125" y="3"/>
                </a:cubicBezTo>
                <a:cubicBezTo>
                  <a:pt x="105" y="3"/>
                  <a:pt x="105" y="3"/>
                  <a:pt x="105" y="3"/>
                </a:cubicBezTo>
                <a:cubicBezTo>
                  <a:pt x="105" y="3"/>
                  <a:pt x="103" y="3"/>
                  <a:pt x="102" y="4"/>
                </a:cubicBezTo>
                <a:cubicBezTo>
                  <a:pt x="101" y="4"/>
                  <a:pt x="101" y="6"/>
                  <a:pt x="101" y="6"/>
                </a:cubicBezTo>
                <a:cubicBezTo>
                  <a:pt x="101" y="6"/>
                  <a:pt x="97" y="14"/>
                  <a:pt x="93" y="21"/>
                </a:cubicBezTo>
                <a:cubicBezTo>
                  <a:pt x="84" y="36"/>
                  <a:pt x="81" y="37"/>
                  <a:pt x="79" y="36"/>
                </a:cubicBezTo>
                <a:cubicBezTo>
                  <a:pt x="76" y="34"/>
                  <a:pt x="77" y="28"/>
                  <a:pt x="77" y="23"/>
                </a:cubicBezTo>
                <a:cubicBezTo>
                  <a:pt x="77" y="8"/>
                  <a:pt x="79" y="2"/>
                  <a:pt x="73" y="1"/>
                </a:cubicBezTo>
                <a:cubicBezTo>
                  <a:pt x="70" y="0"/>
                  <a:pt x="69" y="0"/>
                  <a:pt x="63" y="0"/>
                </a:cubicBezTo>
                <a:cubicBezTo>
                  <a:pt x="56" y="0"/>
                  <a:pt x="50" y="0"/>
                  <a:pt x="47" y="2"/>
                </a:cubicBezTo>
                <a:cubicBezTo>
                  <a:pt x="45" y="3"/>
                  <a:pt x="43" y="5"/>
                  <a:pt x="44" y="5"/>
                </a:cubicBezTo>
                <a:cubicBezTo>
                  <a:pt x="45" y="5"/>
                  <a:pt x="48" y="6"/>
                  <a:pt x="50" y="8"/>
                </a:cubicBezTo>
                <a:cubicBezTo>
                  <a:pt x="52" y="11"/>
                  <a:pt x="52" y="17"/>
                  <a:pt x="52" y="17"/>
                </a:cubicBezTo>
                <a:cubicBezTo>
                  <a:pt x="52" y="17"/>
                  <a:pt x="53" y="34"/>
                  <a:pt x="49" y="36"/>
                </a:cubicBezTo>
                <a:cubicBezTo>
                  <a:pt x="46" y="38"/>
                  <a:pt x="43" y="35"/>
                  <a:pt x="35" y="21"/>
                </a:cubicBezTo>
                <a:cubicBezTo>
                  <a:pt x="31" y="14"/>
                  <a:pt x="28" y="7"/>
                  <a:pt x="28" y="7"/>
                </a:cubicBezTo>
                <a:cubicBezTo>
                  <a:pt x="28" y="7"/>
                  <a:pt x="27" y="5"/>
                  <a:pt x="26" y="4"/>
                </a:cubicBezTo>
                <a:cubicBezTo>
                  <a:pt x="25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1" y="3"/>
                  <a:pt x="0" y="5"/>
                </a:cubicBezTo>
                <a:cubicBezTo>
                  <a:pt x="0" y="6"/>
                  <a:pt x="0" y="8"/>
                  <a:pt x="0" y="8"/>
                </a:cubicBezTo>
                <a:cubicBezTo>
                  <a:pt x="0" y="8"/>
                  <a:pt x="15" y="42"/>
                  <a:pt x="32" y="60"/>
                </a:cubicBezTo>
                <a:cubicBezTo>
                  <a:pt x="47" y="76"/>
                  <a:pt x="64" y="75"/>
                  <a:pt x="64" y="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10" name="Group 109"/>
          <p:cNvGrpSpPr/>
          <p:nvPr/>
        </p:nvGrpSpPr>
        <p:grpSpPr>
          <a:xfrm>
            <a:off x="1541220" y="4429752"/>
            <a:ext cx="428625" cy="420688"/>
            <a:chOff x="1393825" y="3976688"/>
            <a:chExt cx="428625" cy="420688"/>
          </a:xfrm>
          <a:solidFill>
            <a:schemeClr val="accent1"/>
          </a:solidFill>
        </p:grpSpPr>
        <p:sp>
          <p:nvSpPr>
            <p:cNvPr id="111" name="Freeform 136"/>
            <p:cNvSpPr>
              <a:spLocks noEditPoints="1"/>
            </p:cNvSpPr>
            <p:nvPr/>
          </p:nvSpPr>
          <p:spPr bwMode="auto">
            <a:xfrm>
              <a:off x="1393825" y="3976688"/>
              <a:ext cx="428625" cy="420688"/>
            </a:xfrm>
            <a:custGeom>
              <a:avLst/>
              <a:gdLst>
                <a:gd name="T0" fmla="*/ 50 w 114"/>
                <a:gd name="T1" fmla="*/ 112 h 112"/>
                <a:gd name="T2" fmla="*/ 41 w 114"/>
                <a:gd name="T3" fmla="*/ 109 h 112"/>
                <a:gd name="T4" fmla="*/ 5 w 114"/>
                <a:gd name="T5" fmla="*/ 73 h 112"/>
                <a:gd name="T6" fmla="*/ 5 w 114"/>
                <a:gd name="T7" fmla="*/ 55 h 112"/>
                <a:gd name="T8" fmla="*/ 53 w 114"/>
                <a:gd name="T9" fmla="*/ 7 h 112"/>
                <a:gd name="T10" fmla="*/ 71 w 114"/>
                <a:gd name="T11" fmla="*/ 0 h 112"/>
                <a:gd name="T12" fmla="*/ 101 w 114"/>
                <a:gd name="T13" fmla="*/ 0 h 112"/>
                <a:gd name="T14" fmla="*/ 114 w 114"/>
                <a:gd name="T15" fmla="*/ 13 h 112"/>
                <a:gd name="T16" fmla="*/ 114 w 114"/>
                <a:gd name="T17" fmla="*/ 43 h 112"/>
                <a:gd name="T18" fmla="*/ 107 w 114"/>
                <a:gd name="T19" fmla="*/ 61 h 112"/>
                <a:gd name="T20" fmla="*/ 59 w 114"/>
                <a:gd name="T21" fmla="*/ 109 h 112"/>
                <a:gd name="T22" fmla="*/ 50 w 114"/>
                <a:gd name="T23" fmla="*/ 112 h 112"/>
                <a:gd name="T24" fmla="*/ 71 w 114"/>
                <a:gd name="T25" fmla="*/ 8 h 112"/>
                <a:gd name="T26" fmla="*/ 59 w 114"/>
                <a:gd name="T27" fmla="*/ 13 h 112"/>
                <a:gd name="T28" fmla="*/ 11 w 114"/>
                <a:gd name="T29" fmla="*/ 61 h 112"/>
                <a:gd name="T30" fmla="*/ 11 w 114"/>
                <a:gd name="T31" fmla="*/ 67 h 112"/>
                <a:gd name="T32" fmla="*/ 47 w 114"/>
                <a:gd name="T33" fmla="*/ 103 h 112"/>
                <a:gd name="T34" fmla="*/ 53 w 114"/>
                <a:gd name="T35" fmla="*/ 103 h 112"/>
                <a:gd name="T36" fmla="*/ 101 w 114"/>
                <a:gd name="T37" fmla="*/ 55 h 112"/>
                <a:gd name="T38" fmla="*/ 106 w 114"/>
                <a:gd name="T39" fmla="*/ 43 h 112"/>
                <a:gd name="T40" fmla="*/ 106 w 114"/>
                <a:gd name="T41" fmla="*/ 13 h 112"/>
                <a:gd name="T42" fmla="*/ 101 w 114"/>
                <a:gd name="T43" fmla="*/ 8 h 112"/>
                <a:gd name="T44" fmla="*/ 71 w 114"/>
                <a:gd name="T45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12">
                  <a:moveTo>
                    <a:pt x="50" y="112"/>
                  </a:moveTo>
                  <a:cubicBezTo>
                    <a:pt x="47" y="112"/>
                    <a:pt x="43" y="111"/>
                    <a:pt x="41" y="109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0" y="68"/>
                    <a:pt x="0" y="60"/>
                    <a:pt x="5" y="55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7" y="3"/>
                    <a:pt x="65" y="0"/>
                    <a:pt x="7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8" y="0"/>
                    <a:pt x="114" y="6"/>
                    <a:pt x="114" y="1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9"/>
                    <a:pt x="111" y="57"/>
                    <a:pt x="107" y="61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57" y="111"/>
                    <a:pt x="53" y="112"/>
                    <a:pt x="50" y="112"/>
                  </a:cubicBezTo>
                  <a:close/>
                  <a:moveTo>
                    <a:pt x="71" y="8"/>
                  </a:moveTo>
                  <a:cubicBezTo>
                    <a:pt x="67" y="8"/>
                    <a:pt x="61" y="10"/>
                    <a:pt x="59" y="13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2"/>
                    <a:pt x="9" y="66"/>
                    <a:pt x="11" y="67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8" y="105"/>
                    <a:pt x="52" y="105"/>
                    <a:pt x="53" y="103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4" y="53"/>
                    <a:pt x="106" y="47"/>
                    <a:pt x="106" y="4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0"/>
                    <a:pt x="104" y="8"/>
                    <a:pt x="101" y="8"/>
                  </a:cubicBezTo>
                  <a:lnTo>
                    <a:pt x="7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Freeform 137"/>
            <p:cNvSpPr>
              <a:spLocks noEditPoints="1"/>
            </p:cNvSpPr>
            <p:nvPr/>
          </p:nvSpPr>
          <p:spPr bwMode="auto">
            <a:xfrm>
              <a:off x="1641475" y="4037013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1" y="8"/>
                    <a:pt x="8" y="11"/>
                    <a:pt x="8" y="16"/>
                  </a:cubicBezTo>
                  <a:cubicBezTo>
                    <a:pt x="8" y="21"/>
                    <a:pt x="11" y="24"/>
                    <a:pt x="16" y="24"/>
                  </a:cubicBezTo>
                  <a:cubicBezTo>
                    <a:pt x="21" y="24"/>
                    <a:pt x="24" y="21"/>
                    <a:pt x="24" y="16"/>
                  </a:cubicBezTo>
                  <a:cubicBezTo>
                    <a:pt x="24" y="11"/>
                    <a:pt x="21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343402" y="5389398"/>
            <a:ext cx="511175" cy="511175"/>
            <a:chOff x="5880100" y="4668838"/>
            <a:chExt cx="511175" cy="511175"/>
          </a:xfrm>
          <a:solidFill>
            <a:schemeClr val="accent1"/>
          </a:solidFill>
        </p:grpSpPr>
        <p:sp>
          <p:nvSpPr>
            <p:cNvPr id="114" name="Freeform 138"/>
            <p:cNvSpPr>
              <a:spLocks noEditPoints="1"/>
            </p:cNvSpPr>
            <p:nvPr/>
          </p:nvSpPr>
          <p:spPr bwMode="auto">
            <a:xfrm>
              <a:off x="5880100" y="4668838"/>
              <a:ext cx="511175" cy="511175"/>
            </a:xfrm>
            <a:custGeom>
              <a:avLst/>
              <a:gdLst>
                <a:gd name="T0" fmla="*/ 68 w 136"/>
                <a:gd name="T1" fmla="*/ 136 h 136"/>
                <a:gd name="T2" fmla="*/ 0 w 136"/>
                <a:gd name="T3" fmla="*/ 68 h 136"/>
                <a:gd name="T4" fmla="*/ 68 w 136"/>
                <a:gd name="T5" fmla="*/ 0 h 136"/>
                <a:gd name="T6" fmla="*/ 136 w 136"/>
                <a:gd name="T7" fmla="*/ 68 h 136"/>
                <a:gd name="T8" fmla="*/ 68 w 136"/>
                <a:gd name="T9" fmla="*/ 136 h 136"/>
                <a:gd name="T10" fmla="*/ 68 w 136"/>
                <a:gd name="T11" fmla="*/ 8 h 136"/>
                <a:gd name="T12" fmla="*/ 8 w 136"/>
                <a:gd name="T13" fmla="*/ 68 h 136"/>
                <a:gd name="T14" fmla="*/ 68 w 136"/>
                <a:gd name="T15" fmla="*/ 128 h 136"/>
                <a:gd name="T16" fmla="*/ 128 w 136"/>
                <a:gd name="T17" fmla="*/ 68 h 136"/>
                <a:gd name="T18" fmla="*/ 68 w 136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36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5" y="0"/>
                    <a:pt x="136" y="31"/>
                    <a:pt x="136" y="68"/>
                  </a:cubicBezTo>
                  <a:cubicBezTo>
                    <a:pt x="136" y="105"/>
                    <a:pt x="105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139"/>
            <p:cNvSpPr>
              <a:spLocks/>
            </p:cNvSpPr>
            <p:nvPr/>
          </p:nvSpPr>
          <p:spPr bwMode="auto">
            <a:xfrm>
              <a:off x="6119813" y="4787900"/>
              <a:ext cx="117475" cy="268288"/>
            </a:xfrm>
            <a:custGeom>
              <a:avLst/>
              <a:gdLst>
                <a:gd name="T0" fmla="*/ 59 w 74"/>
                <a:gd name="T1" fmla="*/ 169 h 169"/>
                <a:gd name="T2" fmla="*/ 0 w 74"/>
                <a:gd name="T3" fmla="*/ 109 h 169"/>
                <a:gd name="T4" fmla="*/ 0 w 74"/>
                <a:gd name="T5" fmla="*/ 0 h 169"/>
                <a:gd name="T6" fmla="*/ 19 w 74"/>
                <a:gd name="T7" fmla="*/ 0 h 169"/>
                <a:gd name="T8" fmla="*/ 19 w 74"/>
                <a:gd name="T9" fmla="*/ 100 h 169"/>
                <a:gd name="T10" fmla="*/ 74 w 74"/>
                <a:gd name="T11" fmla="*/ 154 h 169"/>
                <a:gd name="T12" fmla="*/ 59 w 74"/>
                <a:gd name="T1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69">
                  <a:moveTo>
                    <a:pt x="59" y="16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00"/>
                  </a:lnTo>
                  <a:lnTo>
                    <a:pt x="74" y="154"/>
                  </a:lnTo>
                  <a:lnTo>
                    <a:pt x="59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16" name="Freeform 115"/>
          <p:cNvSpPr>
            <a:spLocks noChangeArrowheads="1"/>
          </p:cNvSpPr>
          <p:nvPr/>
        </p:nvSpPr>
        <p:spPr bwMode="auto">
          <a:xfrm>
            <a:off x="7608525" y="4414672"/>
            <a:ext cx="450851" cy="450851"/>
          </a:xfrm>
          <a:custGeom>
            <a:avLst/>
            <a:gdLst>
              <a:gd name="connsiteX0" fmla="*/ 300038 w 450850"/>
              <a:gd name="connsiteY0" fmla="*/ 360363 h 450851"/>
              <a:gd name="connsiteX1" fmla="*/ 330200 w 450850"/>
              <a:gd name="connsiteY1" fmla="*/ 360363 h 450851"/>
              <a:gd name="connsiteX2" fmla="*/ 330200 w 450850"/>
              <a:gd name="connsiteY2" fmla="*/ 390526 h 450851"/>
              <a:gd name="connsiteX3" fmla="*/ 300038 w 450850"/>
              <a:gd name="connsiteY3" fmla="*/ 390526 h 450851"/>
              <a:gd name="connsiteX4" fmla="*/ 239713 w 450850"/>
              <a:gd name="connsiteY4" fmla="*/ 360363 h 450851"/>
              <a:gd name="connsiteX5" fmla="*/ 269875 w 450850"/>
              <a:gd name="connsiteY5" fmla="*/ 360363 h 450851"/>
              <a:gd name="connsiteX6" fmla="*/ 269875 w 450850"/>
              <a:gd name="connsiteY6" fmla="*/ 390526 h 450851"/>
              <a:gd name="connsiteX7" fmla="*/ 239713 w 450850"/>
              <a:gd name="connsiteY7" fmla="*/ 390526 h 450851"/>
              <a:gd name="connsiteX8" fmla="*/ 179388 w 450850"/>
              <a:gd name="connsiteY8" fmla="*/ 360363 h 450851"/>
              <a:gd name="connsiteX9" fmla="*/ 209550 w 450850"/>
              <a:gd name="connsiteY9" fmla="*/ 360363 h 450851"/>
              <a:gd name="connsiteX10" fmla="*/ 209550 w 450850"/>
              <a:gd name="connsiteY10" fmla="*/ 390526 h 450851"/>
              <a:gd name="connsiteX11" fmla="*/ 179388 w 450850"/>
              <a:gd name="connsiteY11" fmla="*/ 390526 h 450851"/>
              <a:gd name="connsiteX12" fmla="*/ 119063 w 450850"/>
              <a:gd name="connsiteY12" fmla="*/ 360363 h 450851"/>
              <a:gd name="connsiteX13" fmla="*/ 149225 w 450850"/>
              <a:gd name="connsiteY13" fmla="*/ 360363 h 450851"/>
              <a:gd name="connsiteX14" fmla="*/ 149225 w 450850"/>
              <a:gd name="connsiteY14" fmla="*/ 390526 h 450851"/>
              <a:gd name="connsiteX15" fmla="*/ 119063 w 450850"/>
              <a:gd name="connsiteY15" fmla="*/ 390526 h 450851"/>
              <a:gd name="connsiteX16" fmla="*/ 58738 w 450850"/>
              <a:gd name="connsiteY16" fmla="*/ 360363 h 450851"/>
              <a:gd name="connsiteX17" fmla="*/ 88900 w 450850"/>
              <a:gd name="connsiteY17" fmla="*/ 360363 h 450851"/>
              <a:gd name="connsiteX18" fmla="*/ 88900 w 450850"/>
              <a:gd name="connsiteY18" fmla="*/ 390526 h 450851"/>
              <a:gd name="connsiteX19" fmla="*/ 58738 w 450850"/>
              <a:gd name="connsiteY19" fmla="*/ 390526 h 450851"/>
              <a:gd name="connsiteX20" fmla="*/ 360363 w 450850"/>
              <a:gd name="connsiteY20" fmla="*/ 301625 h 450851"/>
              <a:gd name="connsiteX21" fmla="*/ 390525 w 450850"/>
              <a:gd name="connsiteY21" fmla="*/ 301625 h 450851"/>
              <a:gd name="connsiteX22" fmla="*/ 390525 w 450850"/>
              <a:gd name="connsiteY22" fmla="*/ 330200 h 450851"/>
              <a:gd name="connsiteX23" fmla="*/ 360363 w 450850"/>
              <a:gd name="connsiteY23" fmla="*/ 330200 h 450851"/>
              <a:gd name="connsiteX24" fmla="*/ 300038 w 450850"/>
              <a:gd name="connsiteY24" fmla="*/ 301625 h 450851"/>
              <a:gd name="connsiteX25" fmla="*/ 330200 w 450850"/>
              <a:gd name="connsiteY25" fmla="*/ 301625 h 450851"/>
              <a:gd name="connsiteX26" fmla="*/ 330200 w 450850"/>
              <a:gd name="connsiteY26" fmla="*/ 330200 h 450851"/>
              <a:gd name="connsiteX27" fmla="*/ 300038 w 450850"/>
              <a:gd name="connsiteY27" fmla="*/ 330200 h 450851"/>
              <a:gd name="connsiteX28" fmla="*/ 239713 w 450850"/>
              <a:gd name="connsiteY28" fmla="*/ 301625 h 450851"/>
              <a:gd name="connsiteX29" fmla="*/ 269875 w 450850"/>
              <a:gd name="connsiteY29" fmla="*/ 301625 h 450851"/>
              <a:gd name="connsiteX30" fmla="*/ 269875 w 450850"/>
              <a:gd name="connsiteY30" fmla="*/ 330200 h 450851"/>
              <a:gd name="connsiteX31" fmla="*/ 239713 w 450850"/>
              <a:gd name="connsiteY31" fmla="*/ 330200 h 450851"/>
              <a:gd name="connsiteX32" fmla="*/ 179388 w 450850"/>
              <a:gd name="connsiteY32" fmla="*/ 301625 h 450851"/>
              <a:gd name="connsiteX33" fmla="*/ 209550 w 450850"/>
              <a:gd name="connsiteY33" fmla="*/ 301625 h 450851"/>
              <a:gd name="connsiteX34" fmla="*/ 209550 w 450850"/>
              <a:gd name="connsiteY34" fmla="*/ 330200 h 450851"/>
              <a:gd name="connsiteX35" fmla="*/ 179388 w 450850"/>
              <a:gd name="connsiteY35" fmla="*/ 330200 h 450851"/>
              <a:gd name="connsiteX36" fmla="*/ 119063 w 450850"/>
              <a:gd name="connsiteY36" fmla="*/ 301625 h 450851"/>
              <a:gd name="connsiteX37" fmla="*/ 149225 w 450850"/>
              <a:gd name="connsiteY37" fmla="*/ 301625 h 450851"/>
              <a:gd name="connsiteX38" fmla="*/ 149225 w 450850"/>
              <a:gd name="connsiteY38" fmla="*/ 330200 h 450851"/>
              <a:gd name="connsiteX39" fmla="*/ 119063 w 450850"/>
              <a:gd name="connsiteY39" fmla="*/ 330200 h 450851"/>
              <a:gd name="connsiteX40" fmla="*/ 58738 w 450850"/>
              <a:gd name="connsiteY40" fmla="*/ 301625 h 450851"/>
              <a:gd name="connsiteX41" fmla="*/ 88900 w 450850"/>
              <a:gd name="connsiteY41" fmla="*/ 301625 h 450851"/>
              <a:gd name="connsiteX42" fmla="*/ 88900 w 450850"/>
              <a:gd name="connsiteY42" fmla="*/ 330200 h 450851"/>
              <a:gd name="connsiteX43" fmla="*/ 58738 w 450850"/>
              <a:gd name="connsiteY43" fmla="*/ 330200 h 450851"/>
              <a:gd name="connsiteX44" fmla="*/ 360363 w 450850"/>
              <a:gd name="connsiteY44" fmla="*/ 241300 h 450851"/>
              <a:gd name="connsiteX45" fmla="*/ 390525 w 450850"/>
              <a:gd name="connsiteY45" fmla="*/ 241300 h 450851"/>
              <a:gd name="connsiteX46" fmla="*/ 390525 w 450850"/>
              <a:gd name="connsiteY46" fmla="*/ 271463 h 450851"/>
              <a:gd name="connsiteX47" fmla="*/ 360363 w 450850"/>
              <a:gd name="connsiteY47" fmla="*/ 271463 h 450851"/>
              <a:gd name="connsiteX48" fmla="*/ 300038 w 450850"/>
              <a:gd name="connsiteY48" fmla="*/ 241300 h 450851"/>
              <a:gd name="connsiteX49" fmla="*/ 330200 w 450850"/>
              <a:gd name="connsiteY49" fmla="*/ 241300 h 450851"/>
              <a:gd name="connsiteX50" fmla="*/ 330200 w 450850"/>
              <a:gd name="connsiteY50" fmla="*/ 271463 h 450851"/>
              <a:gd name="connsiteX51" fmla="*/ 300038 w 450850"/>
              <a:gd name="connsiteY51" fmla="*/ 271463 h 450851"/>
              <a:gd name="connsiteX52" fmla="*/ 239713 w 450850"/>
              <a:gd name="connsiteY52" fmla="*/ 241300 h 450851"/>
              <a:gd name="connsiteX53" fmla="*/ 269875 w 450850"/>
              <a:gd name="connsiteY53" fmla="*/ 241300 h 450851"/>
              <a:gd name="connsiteX54" fmla="*/ 269875 w 450850"/>
              <a:gd name="connsiteY54" fmla="*/ 271463 h 450851"/>
              <a:gd name="connsiteX55" fmla="*/ 239713 w 450850"/>
              <a:gd name="connsiteY55" fmla="*/ 271463 h 450851"/>
              <a:gd name="connsiteX56" fmla="*/ 179388 w 450850"/>
              <a:gd name="connsiteY56" fmla="*/ 241300 h 450851"/>
              <a:gd name="connsiteX57" fmla="*/ 209550 w 450850"/>
              <a:gd name="connsiteY57" fmla="*/ 241300 h 450851"/>
              <a:gd name="connsiteX58" fmla="*/ 209550 w 450850"/>
              <a:gd name="connsiteY58" fmla="*/ 271463 h 450851"/>
              <a:gd name="connsiteX59" fmla="*/ 179388 w 450850"/>
              <a:gd name="connsiteY59" fmla="*/ 271463 h 450851"/>
              <a:gd name="connsiteX60" fmla="*/ 119063 w 450850"/>
              <a:gd name="connsiteY60" fmla="*/ 241300 h 450851"/>
              <a:gd name="connsiteX61" fmla="*/ 149225 w 450850"/>
              <a:gd name="connsiteY61" fmla="*/ 241300 h 450851"/>
              <a:gd name="connsiteX62" fmla="*/ 149225 w 450850"/>
              <a:gd name="connsiteY62" fmla="*/ 271463 h 450851"/>
              <a:gd name="connsiteX63" fmla="*/ 119063 w 450850"/>
              <a:gd name="connsiteY63" fmla="*/ 271463 h 450851"/>
              <a:gd name="connsiteX64" fmla="*/ 58738 w 450850"/>
              <a:gd name="connsiteY64" fmla="*/ 241300 h 450851"/>
              <a:gd name="connsiteX65" fmla="*/ 88900 w 450850"/>
              <a:gd name="connsiteY65" fmla="*/ 241300 h 450851"/>
              <a:gd name="connsiteX66" fmla="*/ 88900 w 450850"/>
              <a:gd name="connsiteY66" fmla="*/ 271463 h 450851"/>
              <a:gd name="connsiteX67" fmla="*/ 58738 w 450850"/>
              <a:gd name="connsiteY67" fmla="*/ 271463 h 450851"/>
              <a:gd name="connsiteX68" fmla="*/ 360363 w 450850"/>
              <a:gd name="connsiteY68" fmla="*/ 180975 h 450851"/>
              <a:gd name="connsiteX69" fmla="*/ 390525 w 450850"/>
              <a:gd name="connsiteY69" fmla="*/ 180975 h 450851"/>
              <a:gd name="connsiteX70" fmla="*/ 390525 w 450850"/>
              <a:gd name="connsiteY70" fmla="*/ 211138 h 450851"/>
              <a:gd name="connsiteX71" fmla="*/ 360363 w 450850"/>
              <a:gd name="connsiteY71" fmla="*/ 211138 h 450851"/>
              <a:gd name="connsiteX72" fmla="*/ 300038 w 450850"/>
              <a:gd name="connsiteY72" fmla="*/ 180975 h 450851"/>
              <a:gd name="connsiteX73" fmla="*/ 330200 w 450850"/>
              <a:gd name="connsiteY73" fmla="*/ 180975 h 450851"/>
              <a:gd name="connsiteX74" fmla="*/ 330200 w 450850"/>
              <a:gd name="connsiteY74" fmla="*/ 211138 h 450851"/>
              <a:gd name="connsiteX75" fmla="*/ 300038 w 450850"/>
              <a:gd name="connsiteY75" fmla="*/ 211138 h 450851"/>
              <a:gd name="connsiteX76" fmla="*/ 239713 w 450850"/>
              <a:gd name="connsiteY76" fmla="*/ 180975 h 450851"/>
              <a:gd name="connsiteX77" fmla="*/ 269875 w 450850"/>
              <a:gd name="connsiteY77" fmla="*/ 180975 h 450851"/>
              <a:gd name="connsiteX78" fmla="*/ 269875 w 450850"/>
              <a:gd name="connsiteY78" fmla="*/ 211138 h 450851"/>
              <a:gd name="connsiteX79" fmla="*/ 239713 w 450850"/>
              <a:gd name="connsiteY79" fmla="*/ 211138 h 450851"/>
              <a:gd name="connsiteX80" fmla="*/ 179388 w 450850"/>
              <a:gd name="connsiteY80" fmla="*/ 180975 h 450851"/>
              <a:gd name="connsiteX81" fmla="*/ 209550 w 450850"/>
              <a:gd name="connsiteY81" fmla="*/ 180975 h 450851"/>
              <a:gd name="connsiteX82" fmla="*/ 209550 w 450850"/>
              <a:gd name="connsiteY82" fmla="*/ 211138 h 450851"/>
              <a:gd name="connsiteX83" fmla="*/ 179388 w 450850"/>
              <a:gd name="connsiteY83" fmla="*/ 211138 h 450851"/>
              <a:gd name="connsiteX84" fmla="*/ 119063 w 450850"/>
              <a:gd name="connsiteY84" fmla="*/ 180975 h 450851"/>
              <a:gd name="connsiteX85" fmla="*/ 149225 w 450850"/>
              <a:gd name="connsiteY85" fmla="*/ 180975 h 450851"/>
              <a:gd name="connsiteX86" fmla="*/ 149225 w 450850"/>
              <a:gd name="connsiteY86" fmla="*/ 211138 h 450851"/>
              <a:gd name="connsiteX87" fmla="*/ 119063 w 450850"/>
              <a:gd name="connsiteY87" fmla="*/ 211138 h 450851"/>
              <a:gd name="connsiteX88" fmla="*/ 149225 w 450850"/>
              <a:gd name="connsiteY88" fmla="*/ 30163 h 450851"/>
              <a:gd name="connsiteX89" fmla="*/ 300037 w 450850"/>
              <a:gd name="connsiteY89" fmla="*/ 30163 h 450851"/>
              <a:gd name="connsiteX90" fmla="*/ 300037 w 450850"/>
              <a:gd name="connsiteY90" fmla="*/ 60326 h 450851"/>
              <a:gd name="connsiteX91" fmla="*/ 149225 w 450850"/>
              <a:gd name="connsiteY91" fmla="*/ 60326 h 450851"/>
              <a:gd name="connsiteX92" fmla="*/ 37571 w 450850"/>
              <a:gd name="connsiteY92" fmla="*/ 30163 h 450851"/>
              <a:gd name="connsiteX93" fmla="*/ 60113 w 450850"/>
              <a:gd name="connsiteY93" fmla="*/ 30163 h 450851"/>
              <a:gd name="connsiteX94" fmla="*/ 60113 w 450850"/>
              <a:gd name="connsiteY94" fmla="*/ 60212 h 450851"/>
              <a:gd name="connsiteX95" fmla="*/ 37571 w 450850"/>
              <a:gd name="connsiteY95" fmla="*/ 60212 h 450851"/>
              <a:gd name="connsiteX96" fmla="*/ 30057 w 450850"/>
              <a:gd name="connsiteY96" fmla="*/ 75236 h 450851"/>
              <a:gd name="connsiteX97" fmla="*/ 30057 w 450850"/>
              <a:gd name="connsiteY97" fmla="*/ 120650 h 450851"/>
              <a:gd name="connsiteX98" fmla="*/ 420687 w 450850"/>
              <a:gd name="connsiteY98" fmla="*/ 120650 h 450851"/>
              <a:gd name="connsiteX99" fmla="*/ 420687 w 450850"/>
              <a:gd name="connsiteY99" fmla="*/ 150813 h 450851"/>
              <a:gd name="connsiteX100" fmla="*/ 30057 w 450850"/>
              <a:gd name="connsiteY100" fmla="*/ 150813 h 450851"/>
              <a:gd name="connsiteX101" fmla="*/ 30057 w 450850"/>
              <a:gd name="connsiteY101" fmla="*/ 184341 h 450851"/>
              <a:gd name="connsiteX102" fmla="*/ 30057 w 450850"/>
              <a:gd name="connsiteY102" fmla="*/ 405778 h 450851"/>
              <a:gd name="connsiteX103" fmla="*/ 45085 w 450850"/>
              <a:gd name="connsiteY103" fmla="*/ 420802 h 450851"/>
              <a:gd name="connsiteX104" fmla="*/ 405765 w 450850"/>
              <a:gd name="connsiteY104" fmla="*/ 420802 h 450851"/>
              <a:gd name="connsiteX105" fmla="*/ 420793 w 450850"/>
              <a:gd name="connsiteY105" fmla="*/ 405778 h 450851"/>
              <a:gd name="connsiteX106" fmla="*/ 420793 w 450850"/>
              <a:gd name="connsiteY106" fmla="*/ 75236 h 450851"/>
              <a:gd name="connsiteX107" fmla="*/ 413279 w 450850"/>
              <a:gd name="connsiteY107" fmla="*/ 60212 h 450851"/>
              <a:gd name="connsiteX108" fmla="*/ 390737 w 450850"/>
              <a:gd name="connsiteY108" fmla="*/ 60212 h 450851"/>
              <a:gd name="connsiteX109" fmla="*/ 390737 w 450850"/>
              <a:gd name="connsiteY109" fmla="*/ 30163 h 450851"/>
              <a:gd name="connsiteX110" fmla="*/ 413279 w 450850"/>
              <a:gd name="connsiteY110" fmla="*/ 30163 h 450851"/>
              <a:gd name="connsiteX111" fmla="*/ 450850 w 450850"/>
              <a:gd name="connsiteY111" fmla="*/ 75236 h 450851"/>
              <a:gd name="connsiteX112" fmla="*/ 450850 w 450850"/>
              <a:gd name="connsiteY112" fmla="*/ 405778 h 450851"/>
              <a:gd name="connsiteX113" fmla="*/ 405765 w 450850"/>
              <a:gd name="connsiteY113" fmla="*/ 450851 h 450851"/>
              <a:gd name="connsiteX114" fmla="*/ 45085 w 450850"/>
              <a:gd name="connsiteY114" fmla="*/ 450851 h 450851"/>
              <a:gd name="connsiteX115" fmla="*/ 0 w 450850"/>
              <a:gd name="connsiteY115" fmla="*/ 405778 h 450851"/>
              <a:gd name="connsiteX116" fmla="*/ 0 w 450850"/>
              <a:gd name="connsiteY116" fmla="*/ 75236 h 450851"/>
              <a:gd name="connsiteX117" fmla="*/ 37571 w 450850"/>
              <a:gd name="connsiteY117" fmla="*/ 30163 h 450851"/>
              <a:gd name="connsiteX118" fmla="*/ 345281 w 450850"/>
              <a:gd name="connsiteY118" fmla="*/ 0 h 450851"/>
              <a:gd name="connsiteX119" fmla="*/ 360362 w 450850"/>
              <a:gd name="connsiteY119" fmla="*/ 15081 h 450851"/>
              <a:gd name="connsiteX120" fmla="*/ 360362 w 450850"/>
              <a:gd name="connsiteY120" fmla="*/ 75406 h 450851"/>
              <a:gd name="connsiteX121" fmla="*/ 345281 w 450850"/>
              <a:gd name="connsiteY121" fmla="*/ 90488 h 450851"/>
              <a:gd name="connsiteX122" fmla="*/ 330200 w 450850"/>
              <a:gd name="connsiteY122" fmla="*/ 75406 h 450851"/>
              <a:gd name="connsiteX123" fmla="*/ 330200 w 450850"/>
              <a:gd name="connsiteY123" fmla="*/ 15081 h 450851"/>
              <a:gd name="connsiteX124" fmla="*/ 345281 w 450850"/>
              <a:gd name="connsiteY124" fmla="*/ 0 h 450851"/>
              <a:gd name="connsiteX125" fmla="*/ 103981 w 450850"/>
              <a:gd name="connsiteY125" fmla="*/ 0 h 450851"/>
              <a:gd name="connsiteX126" fmla="*/ 119062 w 450850"/>
              <a:gd name="connsiteY126" fmla="*/ 15081 h 450851"/>
              <a:gd name="connsiteX127" fmla="*/ 119062 w 450850"/>
              <a:gd name="connsiteY127" fmla="*/ 75406 h 450851"/>
              <a:gd name="connsiteX128" fmla="*/ 103981 w 450850"/>
              <a:gd name="connsiteY128" fmla="*/ 90488 h 450851"/>
              <a:gd name="connsiteX129" fmla="*/ 88900 w 450850"/>
              <a:gd name="connsiteY129" fmla="*/ 75406 h 450851"/>
              <a:gd name="connsiteX130" fmla="*/ 88900 w 450850"/>
              <a:gd name="connsiteY130" fmla="*/ 15081 h 450851"/>
              <a:gd name="connsiteX131" fmla="*/ 103981 w 450850"/>
              <a:gd name="connsiteY131" fmla="*/ 0 h 45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450850" h="450851">
                <a:moveTo>
                  <a:pt x="300038" y="360363"/>
                </a:moveTo>
                <a:lnTo>
                  <a:pt x="330200" y="360363"/>
                </a:lnTo>
                <a:lnTo>
                  <a:pt x="330200" y="390526"/>
                </a:lnTo>
                <a:lnTo>
                  <a:pt x="300038" y="390526"/>
                </a:lnTo>
                <a:close/>
                <a:moveTo>
                  <a:pt x="239713" y="360363"/>
                </a:moveTo>
                <a:lnTo>
                  <a:pt x="269875" y="360363"/>
                </a:lnTo>
                <a:lnTo>
                  <a:pt x="269875" y="390526"/>
                </a:lnTo>
                <a:lnTo>
                  <a:pt x="239713" y="390526"/>
                </a:lnTo>
                <a:close/>
                <a:moveTo>
                  <a:pt x="179388" y="360363"/>
                </a:moveTo>
                <a:lnTo>
                  <a:pt x="209550" y="360363"/>
                </a:lnTo>
                <a:lnTo>
                  <a:pt x="209550" y="390526"/>
                </a:lnTo>
                <a:lnTo>
                  <a:pt x="179388" y="390526"/>
                </a:lnTo>
                <a:close/>
                <a:moveTo>
                  <a:pt x="119063" y="360363"/>
                </a:moveTo>
                <a:lnTo>
                  <a:pt x="149225" y="360363"/>
                </a:lnTo>
                <a:lnTo>
                  <a:pt x="149225" y="390526"/>
                </a:lnTo>
                <a:lnTo>
                  <a:pt x="119063" y="390526"/>
                </a:lnTo>
                <a:close/>
                <a:moveTo>
                  <a:pt x="58738" y="360363"/>
                </a:moveTo>
                <a:lnTo>
                  <a:pt x="88900" y="360363"/>
                </a:lnTo>
                <a:lnTo>
                  <a:pt x="88900" y="390526"/>
                </a:lnTo>
                <a:lnTo>
                  <a:pt x="58738" y="390526"/>
                </a:lnTo>
                <a:close/>
                <a:moveTo>
                  <a:pt x="360363" y="301625"/>
                </a:moveTo>
                <a:lnTo>
                  <a:pt x="390525" y="301625"/>
                </a:lnTo>
                <a:lnTo>
                  <a:pt x="390525" y="330200"/>
                </a:lnTo>
                <a:lnTo>
                  <a:pt x="360363" y="330200"/>
                </a:lnTo>
                <a:close/>
                <a:moveTo>
                  <a:pt x="300038" y="301625"/>
                </a:moveTo>
                <a:lnTo>
                  <a:pt x="330200" y="301625"/>
                </a:lnTo>
                <a:lnTo>
                  <a:pt x="330200" y="330200"/>
                </a:lnTo>
                <a:lnTo>
                  <a:pt x="300038" y="330200"/>
                </a:lnTo>
                <a:close/>
                <a:moveTo>
                  <a:pt x="239713" y="301625"/>
                </a:moveTo>
                <a:lnTo>
                  <a:pt x="269875" y="301625"/>
                </a:lnTo>
                <a:lnTo>
                  <a:pt x="269875" y="330200"/>
                </a:lnTo>
                <a:lnTo>
                  <a:pt x="239713" y="330200"/>
                </a:lnTo>
                <a:close/>
                <a:moveTo>
                  <a:pt x="179388" y="301625"/>
                </a:moveTo>
                <a:lnTo>
                  <a:pt x="209550" y="301625"/>
                </a:lnTo>
                <a:lnTo>
                  <a:pt x="209550" y="330200"/>
                </a:lnTo>
                <a:lnTo>
                  <a:pt x="179388" y="330200"/>
                </a:lnTo>
                <a:close/>
                <a:moveTo>
                  <a:pt x="119063" y="301625"/>
                </a:moveTo>
                <a:lnTo>
                  <a:pt x="149225" y="301625"/>
                </a:lnTo>
                <a:lnTo>
                  <a:pt x="149225" y="330200"/>
                </a:lnTo>
                <a:lnTo>
                  <a:pt x="119063" y="330200"/>
                </a:lnTo>
                <a:close/>
                <a:moveTo>
                  <a:pt x="58738" y="301625"/>
                </a:moveTo>
                <a:lnTo>
                  <a:pt x="88900" y="301625"/>
                </a:lnTo>
                <a:lnTo>
                  <a:pt x="88900" y="330200"/>
                </a:lnTo>
                <a:lnTo>
                  <a:pt x="58738" y="330200"/>
                </a:lnTo>
                <a:close/>
                <a:moveTo>
                  <a:pt x="360363" y="241300"/>
                </a:moveTo>
                <a:lnTo>
                  <a:pt x="390525" y="241300"/>
                </a:lnTo>
                <a:lnTo>
                  <a:pt x="390525" y="271463"/>
                </a:lnTo>
                <a:lnTo>
                  <a:pt x="360363" y="271463"/>
                </a:lnTo>
                <a:close/>
                <a:moveTo>
                  <a:pt x="300038" y="241300"/>
                </a:moveTo>
                <a:lnTo>
                  <a:pt x="330200" y="241300"/>
                </a:lnTo>
                <a:lnTo>
                  <a:pt x="330200" y="271463"/>
                </a:lnTo>
                <a:lnTo>
                  <a:pt x="300038" y="271463"/>
                </a:lnTo>
                <a:close/>
                <a:moveTo>
                  <a:pt x="239713" y="241300"/>
                </a:moveTo>
                <a:lnTo>
                  <a:pt x="269875" y="241300"/>
                </a:lnTo>
                <a:lnTo>
                  <a:pt x="269875" y="271463"/>
                </a:lnTo>
                <a:lnTo>
                  <a:pt x="239713" y="271463"/>
                </a:lnTo>
                <a:close/>
                <a:moveTo>
                  <a:pt x="179388" y="241300"/>
                </a:moveTo>
                <a:lnTo>
                  <a:pt x="209550" y="241300"/>
                </a:lnTo>
                <a:lnTo>
                  <a:pt x="209550" y="271463"/>
                </a:lnTo>
                <a:lnTo>
                  <a:pt x="179388" y="271463"/>
                </a:lnTo>
                <a:close/>
                <a:moveTo>
                  <a:pt x="119063" y="241300"/>
                </a:moveTo>
                <a:lnTo>
                  <a:pt x="149225" y="241300"/>
                </a:lnTo>
                <a:lnTo>
                  <a:pt x="149225" y="271463"/>
                </a:lnTo>
                <a:lnTo>
                  <a:pt x="119063" y="271463"/>
                </a:lnTo>
                <a:close/>
                <a:moveTo>
                  <a:pt x="58738" y="241300"/>
                </a:moveTo>
                <a:lnTo>
                  <a:pt x="88900" y="241300"/>
                </a:lnTo>
                <a:lnTo>
                  <a:pt x="88900" y="271463"/>
                </a:lnTo>
                <a:lnTo>
                  <a:pt x="58738" y="271463"/>
                </a:lnTo>
                <a:close/>
                <a:moveTo>
                  <a:pt x="360363" y="180975"/>
                </a:moveTo>
                <a:lnTo>
                  <a:pt x="390525" y="180975"/>
                </a:lnTo>
                <a:lnTo>
                  <a:pt x="390525" y="211138"/>
                </a:lnTo>
                <a:lnTo>
                  <a:pt x="360363" y="211138"/>
                </a:lnTo>
                <a:close/>
                <a:moveTo>
                  <a:pt x="300038" y="180975"/>
                </a:moveTo>
                <a:lnTo>
                  <a:pt x="330200" y="180975"/>
                </a:lnTo>
                <a:lnTo>
                  <a:pt x="330200" y="211138"/>
                </a:lnTo>
                <a:lnTo>
                  <a:pt x="300038" y="211138"/>
                </a:lnTo>
                <a:close/>
                <a:moveTo>
                  <a:pt x="239713" y="180975"/>
                </a:moveTo>
                <a:lnTo>
                  <a:pt x="269875" y="180975"/>
                </a:lnTo>
                <a:lnTo>
                  <a:pt x="269875" y="211138"/>
                </a:lnTo>
                <a:lnTo>
                  <a:pt x="239713" y="211138"/>
                </a:lnTo>
                <a:close/>
                <a:moveTo>
                  <a:pt x="179388" y="180975"/>
                </a:moveTo>
                <a:lnTo>
                  <a:pt x="209550" y="180975"/>
                </a:lnTo>
                <a:lnTo>
                  <a:pt x="209550" y="211138"/>
                </a:lnTo>
                <a:lnTo>
                  <a:pt x="179388" y="211138"/>
                </a:lnTo>
                <a:close/>
                <a:moveTo>
                  <a:pt x="119063" y="180975"/>
                </a:moveTo>
                <a:lnTo>
                  <a:pt x="149225" y="180975"/>
                </a:lnTo>
                <a:lnTo>
                  <a:pt x="149225" y="211138"/>
                </a:lnTo>
                <a:lnTo>
                  <a:pt x="119063" y="211138"/>
                </a:lnTo>
                <a:close/>
                <a:moveTo>
                  <a:pt x="149225" y="30163"/>
                </a:moveTo>
                <a:lnTo>
                  <a:pt x="300037" y="30163"/>
                </a:lnTo>
                <a:lnTo>
                  <a:pt x="300037" y="60326"/>
                </a:lnTo>
                <a:lnTo>
                  <a:pt x="149225" y="60326"/>
                </a:lnTo>
                <a:close/>
                <a:moveTo>
                  <a:pt x="37571" y="30163"/>
                </a:moveTo>
                <a:cubicBezTo>
                  <a:pt x="60113" y="30163"/>
                  <a:pt x="60113" y="30163"/>
                  <a:pt x="60113" y="30163"/>
                </a:cubicBezTo>
                <a:cubicBezTo>
                  <a:pt x="60113" y="60212"/>
                  <a:pt x="60113" y="60212"/>
                  <a:pt x="60113" y="60212"/>
                </a:cubicBezTo>
                <a:cubicBezTo>
                  <a:pt x="37571" y="60212"/>
                  <a:pt x="37571" y="60212"/>
                  <a:pt x="37571" y="60212"/>
                </a:cubicBezTo>
                <a:cubicBezTo>
                  <a:pt x="33814" y="60212"/>
                  <a:pt x="30057" y="67724"/>
                  <a:pt x="30057" y="75236"/>
                </a:cubicBezTo>
                <a:lnTo>
                  <a:pt x="30057" y="120650"/>
                </a:lnTo>
                <a:lnTo>
                  <a:pt x="420687" y="120650"/>
                </a:lnTo>
                <a:lnTo>
                  <a:pt x="420687" y="150813"/>
                </a:lnTo>
                <a:lnTo>
                  <a:pt x="30057" y="150813"/>
                </a:lnTo>
                <a:lnTo>
                  <a:pt x="30057" y="184341"/>
                </a:lnTo>
                <a:cubicBezTo>
                  <a:pt x="30057" y="405778"/>
                  <a:pt x="30057" y="405778"/>
                  <a:pt x="30057" y="405778"/>
                </a:cubicBezTo>
                <a:cubicBezTo>
                  <a:pt x="30057" y="413290"/>
                  <a:pt x="37571" y="420802"/>
                  <a:pt x="45085" y="420802"/>
                </a:cubicBezTo>
                <a:cubicBezTo>
                  <a:pt x="405765" y="420802"/>
                  <a:pt x="405765" y="420802"/>
                  <a:pt x="405765" y="420802"/>
                </a:cubicBezTo>
                <a:cubicBezTo>
                  <a:pt x="413279" y="420802"/>
                  <a:pt x="420793" y="413290"/>
                  <a:pt x="420793" y="405778"/>
                </a:cubicBezTo>
                <a:cubicBezTo>
                  <a:pt x="420793" y="75236"/>
                  <a:pt x="420793" y="75236"/>
                  <a:pt x="420793" y="75236"/>
                </a:cubicBezTo>
                <a:cubicBezTo>
                  <a:pt x="420793" y="67724"/>
                  <a:pt x="417036" y="60212"/>
                  <a:pt x="413279" y="60212"/>
                </a:cubicBezTo>
                <a:cubicBezTo>
                  <a:pt x="390737" y="60212"/>
                  <a:pt x="390737" y="60212"/>
                  <a:pt x="390737" y="60212"/>
                </a:cubicBezTo>
                <a:cubicBezTo>
                  <a:pt x="390737" y="30163"/>
                  <a:pt x="390737" y="30163"/>
                  <a:pt x="390737" y="30163"/>
                </a:cubicBezTo>
                <a:cubicBezTo>
                  <a:pt x="413279" y="30163"/>
                  <a:pt x="413279" y="30163"/>
                  <a:pt x="413279" y="30163"/>
                </a:cubicBezTo>
                <a:cubicBezTo>
                  <a:pt x="435822" y="30163"/>
                  <a:pt x="450850" y="48943"/>
                  <a:pt x="450850" y="75236"/>
                </a:cubicBezTo>
                <a:cubicBezTo>
                  <a:pt x="450850" y="405778"/>
                  <a:pt x="450850" y="405778"/>
                  <a:pt x="450850" y="405778"/>
                </a:cubicBezTo>
                <a:cubicBezTo>
                  <a:pt x="450850" y="432071"/>
                  <a:pt x="432065" y="450851"/>
                  <a:pt x="405765" y="450851"/>
                </a:cubicBezTo>
                <a:cubicBezTo>
                  <a:pt x="45085" y="450851"/>
                  <a:pt x="45085" y="450851"/>
                  <a:pt x="45085" y="450851"/>
                </a:cubicBezTo>
                <a:cubicBezTo>
                  <a:pt x="18785" y="450851"/>
                  <a:pt x="0" y="432071"/>
                  <a:pt x="0" y="405778"/>
                </a:cubicBezTo>
                <a:cubicBezTo>
                  <a:pt x="0" y="75236"/>
                  <a:pt x="0" y="75236"/>
                  <a:pt x="0" y="75236"/>
                </a:cubicBezTo>
                <a:cubicBezTo>
                  <a:pt x="0" y="48943"/>
                  <a:pt x="15028" y="30163"/>
                  <a:pt x="37571" y="30163"/>
                </a:cubicBezTo>
                <a:close/>
                <a:moveTo>
                  <a:pt x="345281" y="0"/>
                </a:moveTo>
                <a:cubicBezTo>
                  <a:pt x="352822" y="0"/>
                  <a:pt x="360362" y="7540"/>
                  <a:pt x="360362" y="15081"/>
                </a:cubicBezTo>
                <a:cubicBezTo>
                  <a:pt x="360362" y="75406"/>
                  <a:pt x="360362" y="75406"/>
                  <a:pt x="360362" y="75406"/>
                </a:cubicBezTo>
                <a:cubicBezTo>
                  <a:pt x="360362" y="82947"/>
                  <a:pt x="352822" y="90488"/>
                  <a:pt x="345281" y="90488"/>
                </a:cubicBezTo>
                <a:cubicBezTo>
                  <a:pt x="337741" y="90488"/>
                  <a:pt x="330200" y="82947"/>
                  <a:pt x="330200" y="75406"/>
                </a:cubicBezTo>
                <a:cubicBezTo>
                  <a:pt x="330200" y="15081"/>
                  <a:pt x="330200" y="15081"/>
                  <a:pt x="330200" y="15081"/>
                </a:cubicBezTo>
                <a:cubicBezTo>
                  <a:pt x="330200" y="7540"/>
                  <a:pt x="337741" y="0"/>
                  <a:pt x="345281" y="0"/>
                </a:cubicBezTo>
                <a:close/>
                <a:moveTo>
                  <a:pt x="103981" y="0"/>
                </a:moveTo>
                <a:cubicBezTo>
                  <a:pt x="111522" y="0"/>
                  <a:pt x="119062" y="7540"/>
                  <a:pt x="119062" y="15081"/>
                </a:cubicBezTo>
                <a:cubicBezTo>
                  <a:pt x="119062" y="75406"/>
                  <a:pt x="119062" y="75406"/>
                  <a:pt x="119062" y="75406"/>
                </a:cubicBezTo>
                <a:cubicBezTo>
                  <a:pt x="119062" y="82947"/>
                  <a:pt x="111522" y="90488"/>
                  <a:pt x="103981" y="90488"/>
                </a:cubicBezTo>
                <a:cubicBezTo>
                  <a:pt x="96441" y="90488"/>
                  <a:pt x="88900" y="82947"/>
                  <a:pt x="88900" y="75406"/>
                </a:cubicBezTo>
                <a:cubicBezTo>
                  <a:pt x="88900" y="15081"/>
                  <a:pt x="88900" y="15081"/>
                  <a:pt x="88900" y="15081"/>
                </a:cubicBezTo>
                <a:cubicBezTo>
                  <a:pt x="88900" y="7540"/>
                  <a:pt x="96441" y="0"/>
                  <a:pt x="1039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3272397" y="5471947"/>
            <a:ext cx="563563" cy="346075"/>
          </a:xfrm>
          <a:custGeom>
            <a:avLst/>
            <a:gdLst>
              <a:gd name="connsiteX0" fmla="*/ 176213 w 563563"/>
              <a:gd name="connsiteY0" fmla="*/ 7937 h 346075"/>
              <a:gd name="connsiteX1" fmla="*/ 432594 w 563563"/>
              <a:gd name="connsiteY1" fmla="*/ 7937 h 346075"/>
              <a:gd name="connsiteX2" fmla="*/ 477838 w 563563"/>
              <a:gd name="connsiteY2" fmla="*/ 52841 h 346075"/>
              <a:gd name="connsiteX3" fmla="*/ 477838 w 563563"/>
              <a:gd name="connsiteY3" fmla="*/ 281940 h 346075"/>
              <a:gd name="connsiteX4" fmla="*/ 541338 w 563563"/>
              <a:gd name="connsiteY4" fmla="*/ 209550 h 346075"/>
              <a:gd name="connsiteX5" fmla="*/ 563563 w 563563"/>
              <a:gd name="connsiteY5" fmla="*/ 225425 h 346075"/>
              <a:gd name="connsiteX6" fmla="*/ 461963 w 563563"/>
              <a:gd name="connsiteY6" fmla="*/ 346075 h 346075"/>
              <a:gd name="connsiteX7" fmla="*/ 360363 w 563563"/>
              <a:gd name="connsiteY7" fmla="*/ 225425 h 346075"/>
              <a:gd name="connsiteX8" fmla="*/ 382588 w 563563"/>
              <a:gd name="connsiteY8" fmla="*/ 209550 h 346075"/>
              <a:gd name="connsiteX9" fmla="*/ 447676 w 563563"/>
              <a:gd name="connsiteY9" fmla="*/ 283750 h 346075"/>
              <a:gd name="connsiteX10" fmla="*/ 447676 w 563563"/>
              <a:gd name="connsiteY10" fmla="*/ 233332 h 346075"/>
              <a:gd name="connsiteX11" fmla="*/ 447676 w 563563"/>
              <a:gd name="connsiteY11" fmla="*/ 52841 h 346075"/>
              <a:gd name="connsiteX12" fmla="*/ 432594 w 563563"/>
              <a:gd name="connsiteY12" fmla="*/ 37873 h 346075"/>
              <a:gd name="connsiteX13" fmla="*/ 176213 w 563563"/>
              <a:gd name="connsiteY13" fmla="*/ 37873 h 346075"/>
              <a:gd name="connsiteX14" fmla="*/ 176213 w 563563"/>
              <a:gd name="connsiteY14" fmla="*/ 7937 h 346075"/>
              <a:gd name="connsiteX15" fmla="*/ 101600 w 563563"/>
              <a:gd name="connsiteY15" fmla="*/ 0 h 346075"/>
              <a:gd name="connsiteX16" fmla="*/ 203200 w 563563"/>
              <a:gd name="connsiteY16" fmla="*/ 120651 h 346075"/>
              <a:gd name="connsiteX17" fmla="*/ 180975 w 563563"/>
              <a:gd name="connsiteY17" fmla="*/ 134938 h 346075"/>
              <a:gd name="connsiteX18" fmla="*/ 115888 w 563563"/>
              <a:gd name="connsiteY18" fmla="*/ 60738 h 346075"/>
              <a:gd name="connsiteX19" fmla="*/ 115888 w 563563"/>
              <a:gd name="connsiteY19" fmla="*/ 111605 h 346075"/>
              <a:gd name="connsiteX20" fmla="*/ 115888 w 563563"/>
              <a:gd name="connsiteY20" fmla="*/ 293008 h 346075"/>
              <a:gd name="connsiteX21" fmla="*/ 130969 w 563563"/>
              <a:gd name="connsiteY21" fmla="*/ 308051 h 346075"/>
              <a:gd name="connsiteX22" fmla="*/ 387350 w 563563"/>
              <a:gd name="connsiteY22" fmla="*/ 308051 h 346075"/>
              <a:gd name="connsiteX23" fmla="*/ 387350 w 563563"/>
              <a:gd name="connsiteY23" fmla="*/ 338138 h 346075"/>
              <a:gd name="connsiteX24" fmla="*/ 130969 w 563563"/>
              <a:gd name="connsiteY24" fmla="*/ 338138 h 346075"/>
              <a:gd name="connsiteX25" fmla="*/ 85725 w 563563"/>
              <a:gd name="connsiteY25" fmla="*/ 293008 h 346075"/>
              <a:gd name="connsiteX26" fmla="*/ 85725 w 563563"/>
              <a:gd name="connsiteY26" fmla="*/ 88334 h 346075"/>
              <a:gd name="connsiteX27" fmla="*/ 85725 w 563563"/>
              <a:gd name="connsiteY27" fmla="*/ 62548 h 346075"/>
              <a:gd name="connsiteX28" fmla="*/ 22225 w 563563"/>
              <a:gd name="connsiteY28" fmla="*/ 134938 h 346075"/>
              <a:gd name="connsiteX29" fmla="*/ 0 w 563563"/>
              <a:gd name="connsiteY29" fmla="*/ 120651 h 34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3563" h="346075">
                <a:moveTo>
                  <a:pt x="176213" y="7937"/>
                </a:moveTo>
                <a:cubicBezTo>
                  <a:pt x="432594" y="7937"/>
                  <a:pt x="432594" y="7937"/>
                  <a:pt x="432594" y="7937"/>
                </a:cubicBezTo>
                <a:cubicBezTo>
                  <a:pt x="458987" y="7937"/>
                  <a:pt x="477838" y="26647"/>
                  <a:pt x="477838" y="52841"/>
                </a:cubicBezTo>
                <a:lnTo>
                  <a:pt x="477838" y="281940"/>
                </a:lnTo>
                <a:lnTo>
                  <a:pt x="541338" y="209550"/>
                </a:lnTo>
                <a:lnTo>
                  <a:pt x="563563" y="225425"/>
                </a:lnTo>
                <a:lnTo>
                  <a:pt x="461963" y="346075"/>
                </a:lnTo>
                <a:lnTo>
                  <a:pt x="360363" y="225425"/>
                </a:lnTo>
                <a:lnTo>
                  <a:pt x="382588" y="209550"/>
                </a:lnTo>
                <a:lnTo>
                  <a:pt x="447676" y="283750"/>
                </a:lnTo>
                <a:lnTo>
                  <a:pt x="447676" y="233332"/>
                </a:lnTo>
                <a:cubicBezTo>
                  <a:pt x="447676" y="52841"/>
                  <a:pt x="447676" y="52841"/>
                  <a:pt x="447676" y="52841"/>
                </a:cubicBezTo>
                <a:cubicBezTo>
                  <a:pt x="447676" y="45357"/>
                  <a:pt x="440135" y="37873"/>
                  <a:pt x="432594" y="37873"/>
                </a:cubicBezTo>
                <a:cubicBezTo>
                  <a:pt x="176213" y="37873"/>
                  <a:pt x="176213" y="37873"/>
                  <a:pt x="176213" y="37873"/>
                </a:cubicBezTo>
                <a:cubicBezTo>
                  <a:pt x="176213" y="7937"/>
                  <a:pt x="176213" y="7937"/>
                  <a:pt x="176213" y="7937"/>
                </a:cubicBezTo>
                <a:close/>
                <a:moveTo>
                  <a:pt x="101600" y="0"/>
                </a:moveTo>
                <a:lnTo>
                  <a:pt x="203200" y="120651"/>
                </a:lnTo>
                <a:lnTo>
                  <a:pt x="180975" y="134938"/>
                </a:lnTo>
                <a:lnTo>
                  <a:pt x="115888" y="60738"/>
                </a:lnTo>
                <a:lnTo>
                  <a:pt x="115888" y="111605"/>
                </a:lnTo>
                <a:cubicBezTo>
                  <a:pt x="115888" y="293008"/>
                  <a:pt x="115888" y="293008"/>
                  <a:pt x="115888" y="293008"/>
                </a:cubicBezTo>
                <a:cubicBezTo>
                  <a:pt x="115888" y="300530"/>
                  <a:pt x="123428" y="308051"/>
                  <a:pt x="130969" y="308051"/>
                </a:cubicBezTo>
                <a:cubicBezTo>
                  <a:pt x="387350" y="308051"/>
                  <a:pt x="387350" y="308051"/>
                  <a:pt x="387350" y="308051"/>
                </a:cubicBezTo>
                <a:lnTo>
                  <a:pt x="387350" y="338138"/>
                </a:lnTo>
                <a:cubicBezTo>
                  <a:pt x="130969" y="338138"/>
                  <a:pt x="130969" y="338138"/>
                  <a:pt x="130969" y="338138"/>
                </a:cubicBezTo>
                <a:cubicBezTo>
                  <a:pt x="104577" y="338138"/>
                  <a:pt x="85725" y="319334"/>
                  <a:pt x="85725" y="293008"/>
                </a:cubicBezTo>
                <a:cubicBezTo>
                  <a:pt x="85725" y="191464"/>
                  <a:pt x="85725" y="128000"/>
                  <a:pt x="85725" y="88334"/>
                </a:cubicBezTo>
                <a:lnTo>
                  <a:pt x="85725" y="62548"/>
                </a:lnTo>
                <a:lnTo>
                  <a:pt x="22225" y="134938"/>
                </a:lnTo>
                <a:lnTo>
                  <a:pt x="0" y="1206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18" name="Freeform 117"/>
          <p:cNvSpPr>
            <a:spLocks noChangeArrowheads="1"/>
          </p:cNvSpPr>
          <p:nvPr/>
        </p:nvSpPr>
        <p:spPr bwMode="auto">
          <a:xfrm>
            <a:off x="9449539" y="4444834"/>
            <a:ext cx="481012" cy="390527"/>
          </a:xfrm>
          <a:custGeom>
            <a:avLst/>
            <a:gdLst>
              <a:gd name="connsiteX0" fmla="*/ 60325 w 481012"/>
              <a:gd name="connsiteY0" fmla="*/ 211137 h 390526"/>
              <a:gd name="connsiteX1" fmla="*/ 60325 w 481012"/>
              <a:gd name="connsiteY1" fmla="*/ 360363 h 390526"/>
              <a:gd name="connsiteX2" fmla="*/ 120650 w 481012"/>
              <a:gd name="connsiteY2" fmla="*/ 360363 h 390526"/>
              <a:gd name="connsiteX3" fmla="*/ 120650 w 481012"/>
              <a:gd name="connsiteY3" fmla="*/ 211137 h 390526"/>
              <a:gd name="connsiteX4" fmla="*/ 211138 w 481012"/>
              <a:gd name="connsiteY4" fmla="*/ 120650 h 390526"/>
              <a:gd name="connsiteX5" fmla="*/ 211138 w 481012"/>
              <a:gd name="connsiteY5" fmla="*/ 360363 h 390526"/>
              <a:gd name="connsiteX6" fmla="*/ 271463 w 481012"/>
              <a:gd name="connsiteY6" fmla="*/ 360363 h 390526"/>
              <a:gd name="connsiteX7" fmla="*/ 271463 w 481012"/>
              <a:gd name="connsiteY7" fmla="*/ 120650 h 390526"/>
              <a:gd name="connsiteX8" fmla="*/ 360363 w 481012"/>
              <a:gd name="connsiteY8" fmla="*/ 30162 h 390526"/>
              <a:gd name="connsiteX9" fmla="*/ 360363 w 481012"/>
              <a:gd name="connsiteY9" fmla="*/ 360363 h 390526"/>
              <a:gd name="connsiteX10" fmla="*/ 420688 w 481012"/>
              <a:gd name="connsiteY10" fmla="*/ 360363 h 390526"/>
              <a:gd name="connsiteX11" fmla="*/ 420688 w 481012"/>
              <a:gd name="connsiteY11" fmla="*/ 30162 h 390526"/>
              <a:gd name="connsiteX12" fmla="*/ 330200 w 481012"/>
              <a:gd name="connsiteY12" fmla="*/ 0 h 390526"/>
              <a:gd name="connsiteX13" fmla="*/ 450850 w 481012"/>
              <a:gd name="connsiteY13" fmla="*/ 0 h 390526"/>
              <a:gd name="connsiteX14" fmla="*/ 450850 w 481012"/>
              <a:gd name="connsiteY14" fmla="*/ 360363 h 390526"/>
              <a:gd name="connsiteX15" fmla="*/ 481012 w 481012"/>
              <a:gd name="connsiteY15" fmla="*/ 360363 h 390526"/>
              <a:gd name="connsiteX16" fmla="*/ 481012 w 481012"/>
              <a:gd name="connsiteY16" fmla="*/ 390526 h 390526"/>
              <a:gd name="connsiteX17" fmla="*/ 0 w 481012"/>
              <a:gd name="connsiteY17" fmla="*/ 390526 h 390526"/>
              <a:gd name="connsiteX18" fmla="*/ 0 w 481012"/>
              <a:gd name="connsiteY18" fmla="*/ 360363 h 390526"/>
              <a:gd name="connsiteX19" fmla="*/ 30162 w 481012"/>
              <a:gd name="connsiteY19" fmla="*/ 360363 h 390526"/>
              <a:gd name="connsiteX20" fmla="*/ 30162 w 481012"/>
              <a:gd name="connsiteY20" fmla="*/ 180975 h 390526"/>
              <a:gd name="connsiteX21" fmla="*/ 150812 w 481012"/>
              <a:gd name="connsiteY21" fmla="*/ 180975 h 390526"/>
              <a:gd name="connsiteX22" fmla="*/ 150812 w 481012"/>
              <a:gd name="connsiteY22" fmla="*/ 360363 h 390526"/>
              <a:gd name="connsiteX23" fmla="*/ 180975 w 481012"/>
              <a:gd name="connsiteY23" fmla="*/ 360363 h 390526"/>
              <a:gd name="connsiteX24" fmla="*/ 180975 w 481012"/>
              <a:gd name="connsiteY24" fmla="*/ 90488 h 390526"/>
              <a:gd name="connsiteX25" fmla="*/ 301625 w 481012"/>
              <a:gd name="connsiteY25" fmla="*/ 90488 h 390526"/>
              <a:gd name="connsiteX26" fmla="*/ 301625 w 481012"/>
              <a:gd name="connsiteY26" fmla="*/ 360363 h 390526"/>
              <a:gd name="connsiteX27" fmla="*/ 330200 w 481012"/>
              <a:gd name="connsiteY27" fmla="*/ 360363 h 39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1012" h="390526">
                <a:moveTo>
                  <a:pt x="60325" y="211137"/>
                </a:moveTo>
                <a:lnTo>
                  <a:pt x="60325" y="360363"/>
                </a:lnTo>
                <a:lnTo>
                  <a:pt x="120650" y="360363"/>
                </a:lnTo>
                <a:lnTo>
                  <a:pt x="120650" y="211137"/>
                </a:lnTo>
                <a:close/>
                <a:moveTo>
                  <a:pt x="211138" y="120650"/>
                </a:moveTo>
                <a:lnTo>
                  <a:pt x="211138" y="360363"/>
                </a:lnTo>
                <a:lnTo>
                  <a:pt x="271463" y="360363"/>
                </a:lnTo>
                <a:lnTo>
                  <a:pt x="271463" y="120650"/>
                </a:lnTo>
                <a:close/>
                <a:moveTo>
                  <a:pt x="360363" y="30162"/>
                </a:moveTo>
                <a:lnTo>
                  <a:pt x="360363" y="360363"/>
                </a:lnTo>
                <a:lnTo>
                  <a:pt x="420688" y="360363"/>
                </a:lnTo>
                <a:lnTo>
                  <a:pt x="420688" y="30162"/>
                </a:lnTo>
                <a:close/>
                <a:moveTo>
                  <a:pt x="330200" y="0"/>
                </a:moveTo>
                <a:lnTo>
                  <a:pt x="450850" y="0"/>
                </a:lnTo>
                <a:lnTo>
                  <a:pt x="450850" y="360363"/>
                </a:lnTo>
                <a:lnTo>
                  <a:pt x="481012" y="360363"/>
                </a:lnTo>
                <a:lnTo>
                  <a:pt x="481012" y="390526"/>
                </a:lnTo>
                <a:lnTo>
                  <a:pt x="0" y="390526"/>
                </a:lnTo>
                <a:lnTo>
                  <a:pt x="0" y="360363"/>
                </a:lnTo>
                <a:lnTo>
                  <a:pt x="30162" y="360363"/>
                </a:lnTo>
                <a:lnTo>
                  <a:pt x="30162" y="180975"/>
                </a:lnTo>
                <a:lnTo>
                  <a:pt x="150812" y="180975"/>
                </a:lnTo>
                <a:lnTo>
                  <a:pt x="150812" y="360363"/>
                </a:lnTo>
                <a:lnTo>
                  <a:pt x="180975" y="360363"/>
                </a:lnTo>
                <a:lnTo>
                  <a:pt x="180975" y="90488"/>
                </a:lnTo>
                <a:lnTo>
                  <a:pt x="301625" y="90488"/>
                </a:lnTo>
                <a:lnTo>
                  <a:pt x="301625" y="360363"/>
                </a:lnTo>
                <a:lnTo>
                  <a:pt x="330200" y="3603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grpSp>
        <p:nvGrpSpPr>
          <p:cNvPr id="119" name="Group 118"/>
          <p:cNvGrpSpPr/>
          <p:nvPr/>
        </p:nvGrpSpPr>
        <p:grpSpPr>
          <a:xfrm>
            <a:off x="3333017" y="4427371"/>
            <a:ext cx="425451" cy="425451"/>
            <a:chOff x="2900363" y="3976688"/>
            <a:chExt cx="425450" cy="425450"/>
          </a:xfrm>
          <a:solidFill>
            <a:schemeClr val="accent1"/>
          </a:solidFill>
        </p:grpSpPr>
        <p:sp>
          <p:nvSpPr>
            <p:cNvPr id="120" name="Freeform 175"/>
            <p:cNvSpPr>
              <a:spLocks noEditPoints="1"/>
            </p:cNvSpPr>
            <p:nvPr/>
          </p:nvSpPr>
          <p:spPr bwMode="auto">
            <a:xfrm>
              <a:off x="2900363" y="4033838"/>
              <a:ext cx="368300" cy="368300"/>
            </a:xfrm>
            <a:custGeom>
              <a:avLst/>
              <a:gdLst>
                <a:gd name="T0" fmla="*/ 0 w 232"/>
                <a:gd name="T1" fmla="*/ 232 h 232"/>
                <a:gd name="T2" fmla="*/ 24 w 232"/>
                <a:gd name="T3" fmla="*/ 139 h 232"/>
                <a:gd name="T4" fmla="*/ 163 w 232"/>
                <a:gd name="T5" fmla="*/ 0 h 232"/>
                <a:gd name="T6" fmla="*/ 232 w 232"/>
                <a:gd name="T7" fmla="*/ 68 h 232"/>
                <a:gd name="T8" fmla="*/ 92 w 232"/>
                <a:gd name="T9" fmla="*/ 208 h 232"/>
                <a:gd name="T10" fmla="*/ 0 w 232"/>
                <a:gd name="T11" fmla="*/ 232 h 232"/>
                <a:gd name="T12" fmla="*/ 38 w 232"/>
                <a:gd name="T13" fmla="*/ 149 h 232"/>
                <a:gd name="T14" fmla="*/ 24 w 232"/>
                <a:gd name="T15" fmla="*/ 208 h 232"/>
                <a:gd name="T16" fmla="*/ 83 w 232"/>
                <a:gd name="T17" fmla="*/ 194 h 232"/>
                <a:gd name="T18" fmla="*/ 208 w 232"/>
                <a:gd name="T19" fmla="*/ 68 h 232"/>
                <a:gd name="T20" fmla="*/ 163 w 232"/>
                <a:gd name="T21" fmla="*/ 23 h 232"/>
                <a:gd name="T22" fmla="*/ 38 w 232"/>
                <a:gd name="T23" fmla="*/ 14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232">
                  <a:moveTo>
                    <a:pt x="0" y="232"/>
                  </a:moveTo>
                  <a:lnTo>
                    <a:pt x="24" y="139"/>
                  </a:lnTo>
                  <a:lnTo>
                    <a:pt x="163" y="0"/>
                  </a:lnTo>
                  <a:lnTo>
                    <a:pt x="232" y="68"/>
                  </a:lnTo>
                  <a:lnTo>
                    <a:pt x="92" y="208"/>
                  </a:lnTo>
                  <a:lnTo>
                    <a:pt x="0" y="232"/>
                  </a:lnTo>
                  <a:close/>
                  <a:moveTo>
                    <a:pt x="38" y="149"/>
                  </a:moveTo>
                  <a:lnTo>
                    <a:pt x="24" y="208"/>
                  </a:lnTo>
                  <a:lnTo>
                    <a:pt x="83" y="194"/>
                  </a:lnTo>
                  <a:lnTo>
                    <a:pt x="208" y="68"/>
                  </a:lnTo>
                  <a:lnTo>
                    <a:pt x="163" y="23"/>
                  </a:lnTo>
                  <a:lnTo>
                    <a:pt x="38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176"/>
            <p:cNvSpPr>
              <a:spLocks/>
            </p:cNvSpPr>
            <p:nvPr/>
          </p:nvSpPr>
          <p:spPr bwMode="auto">
            <a:xfrm>
              <a:off x="2944813" y="4251325"/>
              <a:ext cx="106362" cy="104775"/>
            </a:xfrm>
            <a:custGeom>
              <a:avLst/>
              <a:gdLst>
                <a:gd name="T0" fmla="*/ 20 w 28"/>
                <a:gd name="T1" fmla="*/ 28 h 28"/>
                <a:gd name="T2" fmla="*/ 0 w 28"/>
                <a:gd name="T3" fmla="*/ 8 h 28"/>
                <a:gd name="T4" fmla="*/ 2 w 28"/>
                <a:gd name="T5" fmla="*/ 0 h 28"/>
                <a:gd name="T6" fmla="*/ 28 w 28"/>
                <a:gd name="T7" fmla="*/ 26 h 28"/>
                <a:gd name="T8" fmla="*/ 20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0" y="28"/>
                  </a:moveTo>
                  <a:cubicBezTo>
                    <a:pt x="18" y="18"/>
                    <a:pt x="10" y="10"/>
                    <a:pt x="0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4" y="4"/>
                    <a:pt x="24" y="14"/>
                    <a:pt x="28" y="26"/>
                  </a:cubicBezTo>
                  <a:lnTo>
                    <a:pt x="2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177"/>
            <p:cNvSpPr>
              <a:spLocks/>
            </p:cNvSpPr>
            <p:nvPr/>
          </p:nvSpPr>
          <p:spPr bwMode="auto">
            <a:xfrm>
              <a:off x="2998788" y="4086225"/>
              <a:ext cx="217487" cy="217488"/>
            </a:xfrm>
            <a:custGeom>
              <a:avLst/>
              <a:gdLst>
                <a:gd name="T0" fmla="*/ 14 w 137"/>
                <a:gd name="T1" fmla="*/ 137 h 137"/>
                <a:gd name="T2" fmla="*/ 0 w 137"/>
                <a:gd name="T3" fmla="*/ 123 h 137"/>
                <a:gd name="T4" fmla="*/ 123 w 137"/>
                <a:gd name="T5" fmla="*/ 0 h 137"/>
                <a:gd name="T6" fmla="*/ 137 w 137"/>
                <a:gd name="T7" fmla="*/ 14 h 137"/>
                <a:gd name="T8" fmla="*/ 14 w 13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7">
                  <a:moveTo>
                    <a:pt x="14" y="137"/>
                  </a:moveTo>
                  <a:lnTo>
                    <a:pt x="0" y="123"/>
                  </a:lnTo>
                  <a:lnTo>
                    <a:pt x="123" y="0"/>
                  </a:lnTo>
                  <a:lnTo>
                    <a:pt x="137" y="14"/>
                  </a:lnTo>
                  <a:lnTo>
                    <a:pt x="14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Freeform 178"/>
            <p:cNvSpPr>
              <a:spLocks/>
            </p:cNvSpPr>
            <p:nvPr/>
          </p:nvSpPr>
          <p:spPr bwMode="auto">
            <a:xfrm>
              <a:off x="2919413" y="4337050"/>
              <a:ext cx="44450" cy="46038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9 h 12"/>
                <a:gd name="T4" fmla="*/ 3 w 12"/>
                <a:gd name="T5" fmla="*/ 0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1" y="5"/>
                    <a:pt x="7" y="1"/>
                    <a:pt x="3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179"/>
            <p:cNvSpPr>
              <a:spLocks noEditPoints="1"/>
            </p:cNvSpPr>
            <p:nvPr/>
          </p:nvSpPr>
          <p:spPr bwMode="auto">
            <a:xfrm>
              <a:off x="3170238" y="3976688"/>
              <a:ext cx="155575" cy="153988"/>
            </a:xfrm>
            <a:custGeom>
              <a:avLst/>
              <a:gdLst>
                <a:gd name="T0" fmla="*/ 29 w 41"/>
                <a:gd name="T1" fmla="*/ 41 h 41"/>
                <a:gd name="T2" fmla="*/ 0 w 41"/>
                <a:gd name="T3" fmla="*/ 12 h 41"/>
                <a:gd name="T4" fmla="*/ 11 w 41"/>
                <a:gd name="T5" fmla="*/ 0 h 41"/>
                <a:gd name="T6" fmla="*/ 13 w 41"/>
                <a:gd name="T7" fmla="*/ 1 h 41"/>
                <a:gd name="T8" fmla="*/ 40 w 41"/>
                <a:gd name="T9" fmla="*/ 28 h 41"/>
                <a:gd name="T10" fmla="*/ 41 w 41"/>
                <a:gd name="T11" fmla="*/ 30 h 41"/>
                <a:gd name="T12" fmla="*/ 29 w 41"/>
                <a:gd name="T13" fmla="*/ 41 h 41"/>
                <a:gd name="T14" fmla="*/ 10 w 41"/>
                <a:gd name="T15" fmla="*/ 12 h 41"/>
                <a:gd name="T16" fmla="*/ 29 w 41"/>
                <a:gd name="T17" fmla="*/ 31 h 41"/>
                <a:gd name="T18" fmla="*/ 33 w 41"/>
                <a:gd name="T19" fmla="*/ 27 h 41"/>
                <a:gd name="T20" fmla="*/ 14 w 41"/>
                <a:gd name="T21" fmla="*/ 8 h 41"/>
                <a:gd name="T22" fmla="*/ 10 w 41"/>
                <a:gd name="T2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1">
                  <a:moveTo>
                    <a:pt x="29" y="4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7" y="2"/>
                    <a:pt x="39" y="14"/>
                    <a:pt x="40" y="28"/>
                  </a:cubicBezTo>
                  <a:cubicBezTo>
                    <a:pt x="41" y="30"/>
                    <a:pt x="41" y="30"/>
                    <a:pt x="41" y="30"/>
                  </a:cubicBezTo>
                  <a:lnTo>
                    <a:pt x="29" y="41"/>
                  </a:lnTo>
                  <a:close/>
                  <a:moveTo>
                    <a:pt x="10" y="12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18"/>
                    <a:pt x="23" y="10"/>
                    <a:pt x="14" y="8"/>
                  </a:cubicBezTo>
                  <a:lnTo>
                    <a:pt x="1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25" name="Freeform 180"/>
          <p:cNvSpPr>
            <a:spLocks noEditPoints="1"/>
          </p:cNvSpPr>
          <p:nvPr/>
        </p:nvSpPr>
        <p:spPr bwMode="auto">
          <a:xfrm>
            <a:off x="7555520" y="3532084"/>
            <a:ext cx="365125" cy="450851"/>
          </a:xfrm>
          <a:custGeom>
            <a:avLst/>
            <a:gdLst>
              <a:gd name="T0" fmla="*/ 85 w 97"/>
              <a:gd name="T1" fmla="*/ 120 h 120"/>
              <a:gd name="T2" fmla="*/ 37 w 97"/>
              <a:gd name="T3" fmla="*/ 120 h 120"/>
              <a:gd name="T4" fmla="*/ 33 w 97"/>
              <a:gd name="T5" fmla="*/ 116 h 120"/>
              <a:gd name="T6" fmla="*/ 26 w 97"/>
              <a:gd name="T7" fmla="*/ 101 h 120"/>
              <a:gd name="T8" fmla="*/ 18 w 97"/>
              <a:gd name="T9" fmla="*/ 90 h 120"/>
              <a:gd name="T10" fmla="*/ 2 w 97"/>
              <a:gd name="T11" fmla="*/ 58 h 120"/>
              <a:gd name="T12" fmla="*/ 3 w 97"/>
              <a:gd name="T13" fmla="*/ 48 h 120"/>
              <a:gd name="T14" fmla="*/ 11 w 97"/>
              <a:gd name="T15" fmla="*/ 44 h 120"/>
              <a:gd name="T16" fmla="*/ 25 w 97"/>
              <a:gd name="T17" fmla="*/ 53 h 120"/>
              <a:gd name="T18" fmla="*/ 25 w 97"/>
              <a:gd name="T19" fmla="*/ 12 h 120"/>
              <a:gd name="T20" fmla="*/ 37 w 97"/>
              <a:gd name="T21" fmla="*/ 0 h 120"/>
              <a:gd name="T22" fmla="*/ 49 w 97"/>
              <a:gd name="T23" fmla="*/ 12 h 120"/>
              <a:gd name="T24" fmla="*/ 49 w 97"/>
              <a:gd name="T25" fmla="*/ 29 h 120"/>
              <a:gd name="T26" fmla="*/ 53 w 97"/>
              <a:gd name="T27" fmla="*/ 28 h 120"/>
              <a:gd name="T28" fmla="*/ 63 w 97"/>
              <a:gd name="T29" fmla="*/ 34 h 120"/>
              <a:gd name="T30" fmla="*/ 69 w 97"/>
              <a:gd name="T31" fmla="*/ 32 h 120"/>
              <a:gd name="T32" fmla="*/ 81 w 97"/>
              <a:gd name="T33" fmla="*/ 41 h 120"/>
              <a:gd name="T34" fmla="*/ 85 w 97"/>
              <a:gd name="T35" fmla="*/ 40 h 120"/>
              <a:gd name="T36" fmla="*/ 97 w 97"/>
              <a:gd name="T37" fmla="*/ 52 h 120"/>
              <a:gd name="T38" fmla="*/ 97 w 97"/>
              <a:gd name="T39" fmla="*/ 64 h 120"/>
              <a:gd name="T40" fmla="*/ 93 w 97"/>
              <a:gd name="T41" fmla="*/ 91 h 120"/>
              <a:gd name="T42" fmla="*/ 89 w 97"/>
              <a:gd name="T43" fmla="*/ 116 h 120"/>
              <a:gd name="T44" fmla="*/ 85 w 97"/>
              <a:gd name="T45" fmla="*/ 120 h 120"/>
              <a:gd name="T46" fmla="*/ 41 w 97"/>
              <a:gd name="T47" fmla="*/ 112 h 120"/>
              <a:gd name="T48" fmla="*/ 81 w 97"/>
              <a:gd name="T49" fmla="*/ 112 h 120"/>
              <a:gd name="T50" fmla="*/ 85 w 97"/>
              <a:gd name="T51" fmla="*/ 89 h 120"/>
              <a:gd name="T52" fmla="*/ 89 w 97"/>
              <a:gd name="T53" fmla="*/ 64 h 120"/>
              <a:gd name="T54" fmla="*/ 89 w 97"/>
              <a:gd name="T55" fmla="*/ 51 h 120"/>
              <a:gd name="T56" fmla="*/ 85 w 97"/>
              <a:gd name="T57" fmla="*/ 47 h 120"/>
              <a:gd name="T58" fmla="*/ 81 w 97"/>
              <a:gd name="T59" fmla="*/ 51 h 120"/>
              <a:gd name="T60" fmla="*/ 81 w 97"/>
              <a:gd name="T61" fmla="*/ 56 h 120"/>
              <a:gd name="T62" fmla="*/ 77 w 97"/>
              <a:gd name="T63" fmla="*/ 60 h 120"/>
              <a:gd name="T64" fmla="*/ 73 w 97"/>
              <a:gd name="T65" fmla="*/ 56 h 120"/>
              <a:gd name="T66" fmla="*/ 73 w 97"/>
              <a:gd name="T67" fmla="*/ 43 h 120"/>
              <a:gd name="T68" fmla="*/ 69 w 97"/>
              <a:gd name="T69" fmla="*/ 39 h 120"/>
              <a:gd name="T70" fmla="*/ 65 w 97"/>
              <a:gd name="T71" fmla="*/ 43 h 120"/>
              <a:gd name="T72" fmla="*/ 65 w 97"/>
              <a:gd name="T73" fmla="*/ 52 h 120"/>
              <a:gd name="T74" fmla="*/ 61 w 97"/>
              <a:gd name="T75" fmla="*/ 56 h 120"/>
              <a:gd name="T76" fmla="*/ 57 w 97"/>
              <a:gd name="T77" fmla="*/ 52 h 120"/>
              <a:gd name="T78" fmla="*/ 57 w 97"/>
              <a:gd name="T79" fmla="*/ 39 h 120"/>
              <a:gd name="T80" fmla="*/ 53 w 97"/>
              <a:gd name="T81" fmla="*/ 35 h 120"/>
              <a:gd name="T82" fmla="*/ 49 w 97"/>
              <a:gd name="T83" fmla="*/ 39 h 120"/>
              <a:gd name="T84" fmla="*/ 49 w 97"/>
              <a:gd name="T85" fmla="*/ 48 h 120"/>
              <a:gd name="T86" fmla="*/ 45 w 97"/>
              <a:gd name="T87" fmla="*/ 52 h 120"/>
              <a:gd name="T88" fmla="*/ 41 w 97"/>
              <a:gd name="T89" fmla="*/ 48 h 120"/>
              <a:gd name="T90" fmla="*/ 41 w 97"/>
              <a:gd name="T91" fmla="*/ 11 h 120"/>
              <a:gd name="T92" fmla="*/ 37 w 97"/>
              <a:gd name="T93" fmla="*/ 7 h 120"/>
              <a:gd name="T94" fmla="*/ 33 w 97"/>
              <a:gd name="T95" fmla="*/ 11 h 120"/>
              <a:gd name="T96" fmla="*/ 33 w 97"/>
              <a:gd name="T97" fmla="*/ 72 h 120"/>
              <a:gd name="T98" fmla="*/ 29 w 97"/>
              <a:gd name="T99" fmla="*/ 76 h 120"/>
              <a:gd name="T100" fmla="*/ 25 w 97"/>
              <a:gd name="T101" fmla="*/ 72 h 120"/>
              <a:gd name="T102" fmla="*/ 25 w 97"/>
              <a:gd name="T103" fmla="*/ 69 h 120"/>
              <a:gd name="T104" fmla="*/ 11 w 97"/>
              <a:gd name="T105" fmla="*/ 52 h 120"/>
              <a:gd name="T106" fmla="*/ 9 w 97"/>
              <a:gd name="T107" fmla="*/ 53 h 120"/>
              <a:gd name="T108" fmla="*/ 9 w 97"/>
              <a:gd name="T109" fmla="*/ 56 h 120"/>
              <a:gd name="T110" fmla="*/ 24 w 97"/>
              <a:gd name="T111" fmla="*/ 86 h 120"/>
              <a:gd name="T112" fmla="*/ 32 w 97"/>
              <a:gd name="T113" fmla="*/ 96 h 120"/>
              <a:gd name="T114" fmla="*/ 41 w 97"/>
              <a:gd name="T115" fmla="*/ 11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7" h="120">
                <a:moveTo>
                  <a:pt x="85" y="120"/>
                </a:moveTo>
                <a:cubicBezTo>
                  <a:pt x="37" y="120"/>
                  <a:pt x="37" y="120"/>
                  <a:pt x="37" y="120"/>
                </a:cubicBezTo>
                <a:cubicBezTo>
                  <a:pt x="35" y="120"/>
                  <a:pt x="33" y="118"/>
                  <a:pt x="33" y="116"/>
                </a:cubicBezTo>
                <a:cubicBezTo>
                  <a:pt x="33" y="110"/>
                  <a:pt x="30" y="106"/>
                  <a:pt x="26" y="101"/>
                </a:cubicBezTo>
                <a:cubicBezTo>
                  <a:pt x="23" y="98"/>
                  <a:pt x="20" y="95"/>
                  <a:pt x="18" y="90"/>
                </a:cubicBezTo>
                <a:cubicBezTo>
                  <a:pt x="10" y="78"/>
                  <a:pt x="3" y="64"/>
                  <a:pt x="2" y="58"/>
                </a:cubicBezTo>
                <a:cubicBezTo>
                  <a:pt x="0" y="53"/>
                  <a:pt x="1" y="50"/>
                  <a:pt x="3" y="48"/>
                </a:cubicBezTo>
                <a:cubicBezTo>
                  <a:pt x="5" y="45"/>
                  <a:pt x="7" y="44"/>
                  <a:pt x="11" y="44"/>
                </a:cubicBezTo>
                <a:cubicBezTo>
                  <a:pt x="16" y="44"/>
                  <a:pt x="21" y="48"/>
                  <a:pt x="25" y="53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5"/>
                  <a:pt x="30" y="0"/>
                  <a:pt x="37" y="0"/>
                </a:cubicBezTo>
                <a:cubicBezTo>
                  <a:pt x="44" y="0"/>
                  <a:pt x="49" y="5"/>
                  <a:pt x="49" y="12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8"/>
                  <a:pt x="52" y="28"/>
                  <a:pt x="53" y="28"/>
                </a:cubicBezTo>
                <a:cubicBezTo>
                  <a:pt x="57" y="28"/>
                  <a:pt x="61" y="30"/>
                  <a:pt x="63" y="34"/>
                </a:cubicBezTo>
                <a:cubicBezTo>
                  <a:pt x="65" y="33"/>
                  <a:pt x="67" y="32"/>
                  <a:pt x="69" y="32"/>
                </a:cubicBezTo>
                <a:cubicBezTo>
                  <a:pt x="75" y="32"/>
                  <a:pt x="79" y="36"/>
                  <a:pt x="81" y="41"/>
                </a:cubicBezTo>
                <a:cubicBezTo>
                  <a:pt x="82" y="40"/>
                  <a:pt x="83" y="40"/>
                  <a:pt x="85" y="40"/>
                </a:cubicBezTo>
                <a:cubicBezTo>
                  <a:pt x="92" y="40"/>
                  <a:pt x="97" y="45"/>
                  <a:pt x="97" y="52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74"/>
                  <a:pt x="95" y="83"/>
                  <a:pt x="93" y="91"/>
                </a:cubicBezTo>
                <a:cubicBezTo>
                  <a:pt x="91" y="99"/>
                  <a:pt x="89" y="107"/>
                  <a:pt x="89" y="116"/>
                </a:cubicBezTo>
                <a:cubicBezTo>
                  <a:pt x="89" y="118"/>
                  <a:pt x="87" y="120"/>
                  <a:pt x="85" y="120"/>
                </a:cubicBezTo>
                <a:close/>
                <a:moveTo>
                  <a:pt x="41" y="112"/>
                </a:moveTo>
                <a:cubicBezTo>
                  <a:pt x="81" y="112"/>
                  <a:pt x="81" y="112"/>
                  <a:pt x="81" y="112"/>
                </a:cubicBezTo>
                <a:cubicBezTo>
                  <a:pt x="82" y="103"/>
                  <a:pt x="83" y="96"/>
                  <a:pt x="85" y="89"/>
                </a:cubicBezTo>
                <a:cubicBezTo>
                  <a:pt x="87" y="81"/>
                  <a:pt x="89" y="73"/>
                  <a:pt x="89" y="64"/>
                </a:cubicBezTo>
                <a:cubicBezTo>
                  <a:pt x="89" y="51"/>
                  <a:pt x="89" y="51"/>
                  <a:pt x="89" y="51"/>
                </a:cubicBezTo>
                <a:cubicBezTo>
                  <a:pt x="89" y="49"/>
                  <a:pt x="87" y="47"/>
                  <a:pt x="85" y="47"/>
                </a:cubicBezTo>
                <a:cubicBezTo>
                  <a:pt x="83" y="47"/>
                  <a:pt x="81" y="49"/>
                  <a:pt x="81" y="51"/>
                </a:cubicBezTo>
                <a:cubicBezTo>
                  <a:pt x="81" y="56"/>
                  <a:pt x="81" y="56"/>
                  <a:pt x="81" y="56"/>
                </a:cubicBezTo>
                <a:cubicBezTo>
                  <a:pt x="81" y="58"/>
                  <a:pt x="79" y="60"/>
                  <a:pt x="77" y="60"/>
                </a:cubicBezTo>
                <a:cubicBezTo>
                  <a:pt x="75" y="60"/>
                  <a:pt x="73" y="58"/>
                  <a:pt x="73" y="56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1"/>
                  <a:pt x="71" y="39"/>
                  <a:pt x="69" y="39"/>
                </a:cubicBezTo>
                <a:cubicBezTo>
                  <a:pt x="67" y="39"/>
                  <a:pt x="65" y="41"/>
                  <a:pt x="65" y="43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4"/>
                  <a:pt x="63" y="56"/>
                  <a:pt x="61" y="56"/>
                </a:cubicBezTo>
                <a:cubicBezTo>
                  <a:pt x="59" y="56"/>
                  <a:pt x="57" y="54"/>
                  <a:pt x="57" y="52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37"/>
                  <a:pt x="55" y="35"/>
                  <a:pt x="53" y="35"/>
                </a:cubicBezTo>
                <a:cubicBezTo>
                  <a:pt x="51" y="35"/>
                  <a:pt x="49" y="37"/>
                  <a:pt x="49" y="39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50"/>
                  <a:pt x="47" y="52"/>
                  <a:pt x="45" y="52"/>
                </a:cubicBezTo>
                <a:cubicBezTo>
                  <a:pt x="43" y="52"/>
                  <a:pt x="41" y="50"/>
                  <a:pt x="41" y="48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39" y="7"/>
                  <a:pt x="37" y="7"/>
                </a:cubicBezTo>
                <a:cubicBezTo>
                  <a:pt x="35" y="7"/>
                  <a:pt x="33" y="9"/>
                  <a:pt x="33" y="11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4"/>
                  <a:pt x="31" y="76"/>
                  <a:pt x="29" y="76"/>
                </a:cubicBezTo>
                <a:cubicBezTo>
                  <a:pt x="27" y="76"/>
                  <a:pt x="25" y="74"/>
                  <a:pt x="25" y="72"/>
                </a:cubicBezTo>
                <a:cubicBezTo>
                  <a:pt x="25" y="69"/>
                  <a:pt x="25" y="69"/>
                  <a:pt x="25" y="69"/>
                </a:cubicBezTo>
                <a:cubicBezTo>
                  <a:pt x="21" y="60"/>
                  <a:pt x="14" y="52"/>
                  <a:pt x="11" y="52"/>
                </a:cubicBezTo>
                <a:cubicBezTo>
                  <a:pt x="10" y="52"/>
                  <a:pt x="9" y="52"/>
                  <a:pt x="9" y="53"/>
                </a:cubicBezTo>
                <a:cubicBezTo>
                  <a:pt x="9" y="53"/>
                  <a:pt x="9" y="54"/>
                  <a:pt x="9" y="56"/>
                </a:cubicBezTo>
                <a:cubicBezTo>
                  <a:pt x="10" y="60"/>
                  <a:pt x="17" y="73"/>
                  <a:pt x="24" y="86"/>
                </a:cubicBezTo>
                <a:cubicBezTo>
                  <a:pt x="27" y="90"/>
                  <a:pt x="29" y="93"/>
                  <a:pt x="32" y="96"/>
                </a:cubicBezTo>
                <a:cubicBezTo>
                  <a:pt x="36" y="101"/>
                  <a:pt x="40" y="105"/>
                  <a:pt x="41" y="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26" name="Group 125"/>
          <p:cNvGrpSpPr/>
          <p:nvPr/>
        </p:nvGrpSpPr>
        <p:grpSpPr>
          <a:xfrm>
            <a:off x="8305065" y="3622572"/>
            <a:ext cx="511175" cy="330200"/>
            <a:chOff x="4376738" y="5510213"/>
            <a:chExt cx="511175" cy="330200"/>
          </a:xfrm>
          <a:solidFill>
            <a:schemeClr val="accent1"/>
          </a:solidFill>
        </p:grpSpPr>
        <p:sp>
          <p:nvSpPr>
            <p:cNvPr id="127" name="Freeform 181"/>
            <p:cNvSpPr>
              <a:spLocks noEditPoints="1"/>
            </p:cNvSpPr>
            <p:nvPr/>
          </p:nvSpPr>
          <p:spPr bwMode="auto">
            <a:xfrm>
              <a:off x="4376738" y="5510213"/>
              <a:ext cx="511175" cy="330200"/>
            </a:xfrm>
            <a:custGeom>
              <a:avLst/>
              <a:gdLst>
                <a:gd name="T0" fmla="*/ 68 w 136"/>
                <a:gd name="T1" fmla="*/ 88 h 88"/>
                <a:gd name="T2" fmla="*/ 1 w 136"/>
                <a:gd name="T3" fmla="*/ 46 h 88"/>
                <a:gd name="T4" fmla="*/ 1 w 136"/>
                <a:gd name="T5" fmla="*/ 42 h 88"/>
                <a:gd name="T6" fmla="*/ 68 w 136"/>
                <a:gd name="T7" fmla="*/ 0 h 88"/>
                <a:gd name="T8" fmla="*/ 135 w 136"/>
                <a:gd name="T9" fmla="*/ 42 h 88"/>
                <a:gd name="T10" fmla="*/ 135 w 136"/>
                <a:gd name="T11" fmla="*/ 46 h 88"/>
                <a:gd name="T12" fmla="*/ 68 w 136"/>
                <a:gd name="T13" fmla="*/ 88 h 88"/>
                <a:gd name="T14" fmla="*/ 8 w 136"/>
                <a:gd name="T15" fmla="*/ 44 h 88"/>
                <a:gd name="T16" fmla="*/ 68 w 136"/>
                <a:gd name="T17" fmla="*/ 80 h 88"/>
                <a:gd name="T18" fmla="*/ 128 w 136"/>
                <a:gd name="T19" fmla="*/ 44 h 88"/>
                <a:gd name="T20" fmla="*/ 68 w 136"/>
                <a:gd name="T21" fmla="*/ 8 h 88"/>
                <a:gd name="T22" fmla="*/ 8 w 136"/>
                <a:gd name="T23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88">
                  <a:moveTo>
                    <a:pt x="68" y="88"/>
                  </a:moveTo>
                  <a:cubicBezTo>
                    <a:pt x="22" y="88"/>
                    <a:pt x="2" y="47"/>
                    <a:pt x="1" y="46"/>
                  </a:cubicBezTo>
                  <a:cubicBezTo>
                    <a:pt x="0" y="45"/>
                    <a:pt x="0" y="43"/>
                    <a:pt x="1" y="42"/>
                  </a:cubicBezTo>
                  <a:cubicBezTo>
                    <a:pt x="2" y="41"/>
                    <a:pt x="22" y="0"/>
                    <a:pt x="68" y="0"/>
                  </a:cubicBezTo>
                  <a:cubicBezTo>
                    <a:pt x="114" y="0"/>
                    <a:pt x="134" y="41"/>
                    <a:pt x="135" y="42"/>
                  </a:cubicBezTo>
                  <a:cubicBezTo>
                    <a:pt x="136" y="43"/>
                    <a:pt x="136" y="45"/>
                    <a:pt x="135" y="46"/>
                  </a:cubicBezTo>
                  <a:cubicBezTo>
                    <a:pt x="134" y="47"/>
                    <a:pt x="114" y="88"/>
                    <a:pt x="68" y="88"/>
                  </a:cubicBezTo>
                  <a:close/>
                  <a:moveTo>
                    <a:pt x="8" y="44"/>
                  </a:moveTo>
                  <a:cubicBezTo>
                    <a:pt x="13" y="51"/>
                    <a:pt x="32" y="80"/>
                    <a:pt x="68" y="80"/>
                  </a:cubicBezTo>
                  <a:cubicBezTo>
                    <a:pt x="104" y="80"/>
                    <a:pt x="123" y="51"/>
                    <a:pt x="128" y="44"/>
                  </a:cubicBezTo>
                  <a:cubicBezTo>
                    <a:pt x="123" y="37"/>
                    <a:pt x="104" y="8"/>
                    <a:pt x="68" y="8"/>
                  </a:cubicBezTo>
                  <a:cubicBezTo>
                    <a:pt x="32" y="8"/>
                    <a:pt x="13" y="37"/>
                    <a:pt x="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Freeform 182"/>
            <p:cNvSpPr>
              <a:spLocks noEditPoints="1"/>
            </p:cNvSpPr>
            <p:nvPr/>
          </p:nvSpPr>
          <p:spPr bwMode="auto">
            <a:xfrm>
              <a:off x="4497388" y="5540375"/>
              <a:ext cx="269875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0" y="8"/>
                    <a:pt x="8" y="20"/>
                    <a:pt x="8" y="36"/>
                  </a:cubicBezTo>
                  <a:cubicBezTo>
                    <a:pt x="8" y="52"/>
                    <a:pt x="20" y="64"/>
                    <a:pt x="36" y="64"/>
                  </a:cubicBezTo>
                  <a:cubicBezTo>
                    <a:pt x="52" y="64"/>
                    <a:pt x="64" y="52"/>
                    <a:pt x="64" y="36"/>
                  </a:cubicBezTo>
                  <a:cubicBezTo>
                    <a:pt x="64" y="20"/>
                    <a:pt x="52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Freeform 183"/>
            <p:cNvSpPr>
              <a:spLocks/>
            </p:cNvSpPr>
            <p:nvPr/>
          </p:nvSpPr>
          <p:spPr bwMode="auto">
            <a:xfrm>
              <a:off x="4557713" y="5600700"/>
              <a:ext cx="149225" cy="149225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4 w 40"/>
                <a:gd name="T5" fmla="*/ 16 h 40"/>
                <a:gd name="T6" fmla="*/ 8 w 40"/>
                <a:gd name="T7" fmla="*/ 20 h 40"/>
                <a:gd name="T8" fmla="*/ 20 w 40"/>
                <a:gd name="T9" fmla="*/ 32 h 40"/>
                <a:gd name="T10" fmla="*/ 32 w 40"/>
                <a:gd name="T11" fmla="*/ 20 h 40"/>
                <a:gd name="T12" fmla="*/ 20 w 40"/>
                <a:gd name="T13" fmla="*/ 8 h 40"/>
                <a:gd name="T14" fmla="*/ 16 w 40"/>
                <a:gd name="T15" fmla="*/ 4 h 40"/>
                <a:gd name="T16" fmla="*/ 20 w 40"/>
                <a:gd name="T17" fmla="*/ 0 h 40"/>
                <a:gd name="T18" fmla="*/ 40 w 40"/>
                <a:gd name="T19" fmla="*/ 20 h 40"/>
                <a:gd name="T20" fmla="*/ 20 w 40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18"/>
                    <a:pt x="2" y="16"/>
                    <a:pt x="4" y="16"/>
                  </a:cubicBezTo>
                  <a:cubicBezTo>
                    <a:pt x="6" y="16"/>
                    <a:pt x="8" y="18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ubicBezTo>
                    <a:pt x="18" y="8"/>
                    <a:pt x="16" y="6"/>
                    <a:pt x="16" y="4"/>
                  </a:cubicBezTo>
                  <a:cubicBezTo>
                    <a:pt x="16" y="2"/>
                    <a:pt x="18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30" name="Freeform 129"/>
          <p:cNvSpPr>
            <a:spLocks/>
          </p:cNvSpPr>
          <p:nvPr/>
        </p:nvSpPr>
        <p:spPr bwMode="auto">
          <a:xfrm>
            <a:off x="650873" y="4414672"/>
            <a:ext cx="450851" cy="450851"/>
          </a:xfrm>
          <a:custGeom>
            <a:avLst/>
            <a:gdLst>
              <a:gd name="connsiteX0" fmla="*/ 134838 w 450850"/>
              <a:gd name="connsiteY0" fmla="*/ 211138 h 450851"/>
              <a:gd name="connsiteX1" fmla="*/ 168548 w 450850"/>
              <a:gd name="connsiteY1" fmla="*/ 218629 h 450851"/>
              <a:gd name="connsiteX2" fmla="*/ 146075 w 450850"/>
              <a:gd name="connsiteY2" fmla="*/ 241102 h 450851"/>
              <a:gd name="connsiteX3" fmla="*/ 134838 w 450850"/>
              <a:gd name="connsiteY3" fmla="*/ 241102 h 450851"/>
              <a:gd name="connsiteX4" fmla="*/ 82401 w 450850"/>
              <a:gd name="connsiteY4" fmla="*/ 263575 h 450851"/>
              <a:gd name="connsiteX5" fmla="*/ 52437 w 450850"/>
              <a:gd name="connsiteY5" fmla="*/ 293540 h 450851"/>
              <a:gd name="connsiteX6" fmla="*/ 29964 w 450850"/>
              <a:gd name="connsiteY6" fmla="*/ 345977 h 450851"/>
              <a:gd name="connsiteX7" fmla="*/ 104874 w 450850"/>
              <a:gd name="connsiteY7" fmla="*/ 420887 h 450851"/>
              <a:gd name="connsiteX8" fmla="*/ 157311 w 450850"/>
              <a:gd name="connsiteY8" fmla="*/ 398414 h 450851"/>
              <a:gd name="connsiteX9" fmla="*/ 187275 w 450850"/>
              <a:gd name="connsiteY9" fmla="*/ 368450 h 450851"/>
              <a:gd name="connsiteX10" fmla="*/ 209748 w 450850"/>
              <a:gd name="connsiteY10" fmla="*/ 316013 h 450851"/>
              <a:gd name="connsiteX11" fmla="*/ 209748 w 450850"/>
              <a:gd name="connsiteY11" fmla="*/ 304776 h 450851"/>
              <a:gd name="connsiteX12" fmla="*/ 232221 w 450850"/>
              <a:gd name="connsiteY12" fmla="*/ 282303 h 450851"/>
              <a:gd name="connsiteX13" fmla="*/ 239712 w 450850"/>
              <a:gd name="connsiteY13" fmla="*/ 316013 h 450851"/>
              <a:gd name="connsiteX14" fmla="*/ 209748 w 450850"/>
              <a:gd name="connsiteY14" fmla="*/ 390923 h 450851"/>
              <a:gd name="connsiteX15" fmla="*/ 179784 w 450850"/>
              <a:gd name="connsiteY15" fmla="*/ 420887 h 450851"/>
              <a:gd name="connsiteX16" fmla="*/ 104874 w 450850"/>
              <a:gd name="connsiteY16" fmla="*/ 450851 h 450851"/>
              <a:gd name="connsiteX17" fmla="*/ 0 w 450850"/>
              <a:gd name="connsiteY17" fmla="*/ 345977 h 450851"/>
              <a:gd name="connsiteX18" fmla="*/ 29964 w 450850"/>
              <a:gd name="connsiteY18" fmla="*/ 271066 h 450851"/>
              <a:gd name="connsiteX19" fmla="*/ 59928 w 450850"/>
              <a:gd name="connsiteY19" fmla="*/ 241102 h 450851"/>
              <a:gd name="connsiteX20" fmla="*/ 134838 w 450850"/>
              <a:gd name="connsiteY20" fmla="*/ 211138 h 450851"/>
              <a:gd name="connsiteX21" fmla="*/ 288164 w 450850"/>
              <a:gd name="connsiteY21" fmla="*/ 138708 h 450851"/>
              <a:gd name="connsiteX22" fmla="*/ 310588 w 450850"/>
              <a:gd name="connsiteY22" fmla="*/ 138708 h 450851"/>
              <a:gd name="connsiteX23" fmla="*/ 310588 w 450850"/>
              <a:gd name="connsiteY23" fmla="*/ 161330 h 450851"/>
              <a:gd name="connsiteX24" fmla="*/ 161099 w 450850"/>
              <a:gd name="connsiteY24" fmla="*/ 312143 h 450851"/>
              <a:gd name="connsiteX25" fmla="*/ 149887 w 450850"/>
              <a:gd name="connsiteY25" fmla="*/ 315913 h 450851"/>
              <a:gd name="connsiteX26" fmla="*/ 138675 w 450850"/>
              <a:gd name="connsiteY26" fmla="*/ 312143 h 450851"/>
              <a:gd name="connsiteX27" fmla="*/ 138675 w 450850"/>
              <a:gd name="connsiteY27" fmla="*/ 289521 h 450851"/>
              <a:gd name="connsiteX28" fmla="*/ 288164 w 450850"/>
              <a:gd name="connsiteY28" fmla="*/ 138708 h 450851"/>
              <a:gd name="connsiteX29" fmla="*/ 345281 w 450850"/>
              <a:gd name="connsiteY29" fmla="*/ 0 h 450851"/>
              <a:gd name="connsiteX30" fmla="*/ 450850 w 450850"/>
              <a:gd name="connsiteY30" fmla="*/ 105569 h 450851"/>
              <a:gd name="connsiteX31" fmla="*/ 420688 w 450850"/>
              <a:gd name="connsiteY31" fmla="*/ 180975 h 450851"/>
              <a:gd name="connsiteX32" fmla="*/ 390525 w 450850"/>
              <a:gd name="connsiteY32" fmla="*/ 211138 h 450851"/>
              <a:gd name="connsiteX33" fmla="*/ 315119 w 450850"/>
              <a:gd name="connsiteY33" fmla="*/ 241300 h 450851"/>
              <a:gd name="connsiteX34" fmla="*/ 281186 w 450850"/>
              <a:gd name="connsiteY34" fmla="*/ 233760 h 450851"/>
              <a:gd name="connsiteX35" fmla="*/ 303808 w 450850"/>
              <a:gd name="connsiteY35" fmla="*/ 211138 h 450851"/>
              <a:gd name="connsiteX36" fmla="*/ 315119 w 450850"/>
              <a:gd name="connsiteY36" fmla="*/ 211138 h 450851"/>
              <a:gd name="connsiteX37" fmla="*/ 367903 w 450850"/>
              <a:gd name="connsiteY37" fmla="*/ 188516 h 450851"/>
              <a:gd name="connsiteX38" fmla="*/ 398066 w 450850"/>
              <a:gd name="connsiteY38" fmla="*/ 158353 h 450851"/>
              <a:gd name="connsiteX39" fmla="*/ 420688 w 450850"/>
              <a:gd name="connsiteY39" fmla="*/ 105569 h 450851"/>
              <a:gd name="connsiteX40" fmla="*/ 345281 w 450850"/>
              <a:gd name="connsiteY40" fmla="*/ 30162 h 450851"/>
              <a:gd name="connsiteX41" fmla="*/ 292497 w 450850"/>
              <a:gd name="connsiteY41" fmla="*/ 52784 h 450851"/>
              <a:gd name="connsiteX42" fmla="*/ 262334 w 450850"/>
              <a:gd name="connsiteY42" fmla="*/ 82947 h 450851"/>
              <a:gd name="connsiteX43" fmla="*/ 239713 w 450850"/>
              <a:gd name="connsiteY43" fmla="*/ 135731 h 450851"/>
              <a:gd name="connsiteX44" fmla="*/ 239713 w 450850"/>
              <a:gd name="connsiteY44" fmla="*/ 147042 h 450851"/>
              <a:gd name="connsiteX45" fmla="*/ 217091 w 450850"/>
              <a:gd name="connsiteY45" fmla="*/ 169664 h 450851"/>
              <a:gd name="connsiteX46" fmla="*/ 209550 w 450850"/>
              <a:gd name="connsiteY46" fmla="*/ 135731 h 450851"/>
              <a:gd name="connsiteX47" fmla="*/ 239713 w 450850"/>
              <a:gd name="connsiteY47" fmla="*/ 60325 h 450851"/>
              <a:gd name="connsiteX48" fmla="*/ 269875 w 450850"/>
              <a:gd name="connsiteY48" fmla="*/ 30162 h 450851"/>
              <a:gd name="connsiteX49" fmla="*/ 345281 w 450850"/>
              <a:gd name="connsiteY49" fmla="*/ 0 h 45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50850" h="450851">
                <a:moveTo>
                  <a:pt x="134838" y="211138"/>
                </a:moveTo>
                <a:cubicBezTo>
                  <a:pt x="146075" y="211138"/>
                  <a:pt x="157311" y="214884"/>
                  <a:pt x="168548" y="218629"/>
                </a:cubicBezTo>
                <a:cubicBezTo>
                  <a:pt x="168548" y="218629"/>
                  <a:pt x="168548" y="218629"/>
                  <a:pt x="146075" y="241102"/>
                </a:cubicBezTo>
                <a:cubicBezTo>
                  <a:pt x="142329" y="241102"/>
                  <a:pt x="138584" y="241102"/>
                  <a:pt x="134838" y="241102"/>
                </a:cubicBezTo>
                <a:cubicBezTo>
                  <a:pt x="116110" y="241102"/>
                  <a:pt x="93637" y="248593"/>
                  <a:pt x="82401" y="263575"/>
                </a:cubicBezTo>
                <a:cubicBezTo>
                  <a:pt x="82401" y="263575"/>
                  <a:pt x="82401" y="263575"/>
                  <a:pt x="52437" y="293540"/>
                </a:cubicBezTo>
                <a:cubicBezTo>
                  <a:pt x="37455" y="304776"/>
                  <a:pt x="29964" y="327249"/>
                  <a:pt x="29964" y="345977"/>
                </a:cubicBezTo>
                <a:cubicBezTo>
                  <a:pt x="29964" y="387177"/>
                  <a:pt x="63673" y="420887"/>
                  <a:pt x="104874" y="420887"/>
                </a:cubicBezTo>
                <a:cubicBezTo>
                  <a:pt x="123601" y="420887"/>
                  <a:pt x="146075" y="413396"/>
                  <a:pt x="157311" y="398414"/>
                </a:cubicBezTo>
                <a:cubicBezTo>
                  <a:pt x="157311" y="398414"/>
                  <a:pt x="157311" y="398414"/>
                  <a:pt x="187275" y="368450"/>
                </a:cubicBezTo>
                <a:cubicBezTo>
                  <a:pt x="202257" y="357213"/>
                  <a:pt x="209748" y="334740"/>
                  <a:pt x="209748" y="316013"/>
                </a:cubicBezTo>
                <a:cubicBezTo>
                  <a:pt x="209748" y="312267"/>
                  <a:pt x="209748" y="308522"/>
                  <a:pt x="209748" y="304776"/>
                </a:cubicBezTo>
                <a:lnTo>
                  <a:pt x="232221" y="282303"/>
                </a:lnTo>
                <a:cubicBezTo>
                  <a:pt x="235967" y="293540"/>
                  <a:pt x="239712" y="304776"/>
                  <a:pt x="239712" y="316013"/>
                </a:cubicBezTo>
                <a:cubicBezTo>
                  <a:pt x="239712" y="342231"/>
                  <a:pt x="228476" y="368450"/>
                  <a:pt x="209748" y="390923"/>
                </a:cubicBezTo>
                <a:cubicBezTo>
                  <a:pt x="209748" y="390923"/>
                  <a:pt x="209748" y="390923"/>
                  <a:pt x="179784" y="420887"/>
                </a:cubicBezTo>
                <a:cubicBezTo>
                  <a:pt x="157311" y="439615"/>
                  <a:pt x="131092" y="450851"/>
                  <a:pt x="104874" y="450851"/>
                </a:cubicBezTo>
                <a:cubicBezTo>
                  <a:pt x="48691" y="450851"/>
                  <a:pt x="0" y="402160"/>
                  <a:pt x="0" y="345977"/>
                </a:cubicBezTo>
                <a:cubicBezTo>
                  <a:pt x="0" y="319758"/>
                  <a:pt x="11236" y="293540"/>
                  <a:pt x="29964" y="271066"/>
                </a:cubicBezTo>
                <a:cubicBezTo>
                  <a:pt x="29964" y="271066"/>
                  <a:pt x="29964" y="271066"/>
                  <a:pt x="59928" y="241102"/>
                </a:cubicBezTo>
                <a:cubicBezTo>
                  <a:pt x="82401" y="222375"/>
                  <a:pt x="108619" y="211138"/>
                  <a:pt x="134838" y="211138"/>
                </a:cubicBezTo>
                <a:close/>
                <a:moveTo>
                  <a:pt x="288164" y="138708"/>
                </a:moveTo>
                <a:cubicBezTo>
                  <a:pt x="295639" y="134938"/>
                  <a:pt x="303113" y="134938"/>
                  <a:pt x="310588" y="138708"/>
                </a:cubicBezTo>
                <a:cubicBezTo>
                  <a:pt x="314325" y="146249"/>
                  <a:pt x="314325" y="153790"/>
                  <a:pt x="310588" y="161330"/>
                </a:cubicBezTo>
                <a:cubicBezTo>
                  <a:pt x="161099" y="312143"/>
                  <a:pt x="161099" y="312143"/>
                  <a:pt x="161099" y="312143"/>
                </a:cubicBezTo>
                <a:cubicBezTo>
                  <a:pt x="157361" y="315913"/>
                  <a:pt x="153624" y="315913"/>
                  <a:pt x="149887" y="315913"/>
                </a:cubicBezTo>
                <a:cubicBezTo>
                  <a:pt x="146150" y="315913"/>
                  <a:pt x="142412" y="315913"/>
                  <a:pt x="138675" y="312143"/>
                </a:cubicBezTo>
                <a:cubicBezTo>
                  <a:pt x="134938" y="304602"/>
                  <a:pt x="134938" y="297062"/>
                  <a:pt x="138675" y="289521"/>
                </a:cubicBezTo>
                <a:cubicBezTo>
                  <a:pt x="288164" y="138708"/>
                  <a:pt x="288164" y="138708"/>
                  <a:pt x="288164" y="138708"/>
                </a:cubicBezTo>
                <a:close/>
                <a:moveTo>
                  <a:pt x="345281" y="0"/>
                </a:moveTo>
                <a:cubicBezTo>
                  <a:pt x="401836" y="0"/>
                  <a:pt x="450850" y="49014"/>
                  <a:pt x="450850" y="105569"/>
                </a:cubicBezTo>
                <a:cubicBezTo>
                  <a:pt x="450850" y="131961"/>
                  <a:pt x="439539" y="158353"/>
                  <a:pt x="420688" y="180975"/>
                </a:cubicBezTo>
                <a:cubicBezTo>
                  <a:pt x="420688" y="180975"/>
                  <a:pt x="420688" y="180975"/>
                  <a:pt x="390525" y="211138"/>
                </a:cubicBezTo>
                <a:cubicBezTo>
                  <a:pt x="367903" y="229989"/>
                  <a:pt x="341511" y="241300"/>
                  <a:pt x="315119" y="241300"/>
                </a:cubicBezTo>
                <a:cubicBezTo>
                  <a:pt x="303808" y="241300"/>
                  <a:pt x="292497" y="237530"/>
                  <a:pt x="281186" y="233760"/>
                </a:cubicBezTo>
                <a:cubicBezTo>
                  <a:pt x="281186" y="233760"/>
                  <a:pt x="281186" y="233760"/>
                  <a:pt x="303808" y="211138"/>
                </a:cubicBezTo>
                <a:cubicBezTo>
                  <a:pt x="307578" y="211138"/>
                  <a:pt x="311348" y="211138"/>
                  <a:pt x="315119" y="211138"/>
                </a:cubicBezTo>
                <a:cubicBezTo>
                  <a:pt x="333970" y="211138"/>
                  <a:pt x="356592" y="203597"/>
                  <a:pt x="367903" y="188516"/>
                </a:cubicBezTo>
                <a:cubicBezTo>
                  <a:pt x="367903" y="188516"/>
                  <a:pt x="367903" y="188516"/>
                  <a:pt x="398066" y="158353"/>
                </a:cubicBezTo>
                <a:cubicBezTo>
                  <a:pt x="413147" y="147042"/>
                  <a:pt x="420688" y="124420"/>
                  <a:pt x="420688" y="105569"/>
                </a:cubicBezTo>
                <a:cubicBezTo>
                  <a:pt x="420688" y="64095"/>
                  <a:pt x="386755" y="30162"/>
                  <a:pt x="345281" y="30162"/>
                </a:cubicBezTo>
                <a:cubicBezTo>
                  <a:pt x="326430" y="30162"/>
                  <a:pt x="303808" y="37703"/>
                  <a:pt x="292497" y="52784"/>
                </a:cubicBezTo>
                <a:cubicBezTo>
                  <a:pt x="292497" y="52784"/>
                  <a:pt x="292497" y="52784"/>
                  <a:pt x="262334" y="82947"/>
                </a:cubicBezTo>
                <a:cubicBezTo>
                  <a:pt x="247253" y="94258"/>
                  <a:pt x="239713" y="116880"/>
                  <a:pt x="239713" y="135731"/>
                </a:cubicBezTo>
                <a:cubicBezTo>
                  <a:pt x="239713" y="139502"/>
                  <a:pt x="239713" y="143272"/>
                  <a:pt x="239713" y="147042"/>
                </a:cubicBezTo>
                <a:cubicBezTo>
                  <a:pt x="239713" y="147042"/>
                  <a:pt x="239713" y="147042"/>
                  <a:pt x="217091" y="169664"/>
                </a:cubicBezTo>
                <a:cubicBezTo>
                  <a:pt x="213320" y="158353"/>
                  <a:pt x="209550" y="147042"/>
                  <a:pt x="209550" y="135731"/>
                </a:cubicBezTo>
                <a:cubicBezTo>
                  <a:pt x="209550" y="109339"/>
                  <a:pt x="220861" y="82947"/>
                  <a:pt x="239713" y="60325"/>
                </a:cubicBezTo>
                <a:cubicBezTo>
                  <a:pt x="239713" y="60325"/>
                  <a:pt x="239713" y="60325"/>
                  <a:pt x="269875" y="30162"/>
                </a:cubicBezTo>
                <a:cubicBezTo>
                  <a:pt x="292497" y="11311"/>
                  <a:pt x="318889" y="0"/>
                  <a:pt x="3452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31" name="Freeform 130"/>
          <p:cNvSpPr>
            <a:spLocks noChangeArrowheads="1"/>
          </p:cNvSpPr>
          <p:nvPr/>
        </p:nvSpPr>
        <p:spPr bwMode="auto">
          <a:xfrm>
            <a:off x="10096253" y="3592408"/>
            <a:ext cx="511175" cy="420688"/>
          </a:xfrm>
          <a:custGeom>
            <a:avLst/>
            <a:gdLst>
              <a:gd name="connsiteX0" fmla="*/ 194469 w 511175"/>
              <a:gd name="connsiteY0" fmla="*/ 180975 h 420688"/>
              <a:gd name="connsiteX1" fmla="*/ 315119 w 511175"/>
              <a:gd name="connsiteY1" fmla="*/ 180975 h 420688"/>
              <a:gd name="connsiteX2" fmla="*/ 330200 w 511175"/>
              <a:gd name="connsiteY2" fmla="*/ 196057 h 420688"/>
              <a:gd name="connsiteX3" fmla="*/ 315119 w 511175"/>
              <a:gd name="connsiteY3" fmla="*/ 211138 h 420688"/>
              <a:gd name="connsiteX4" fmla="*/ 194469 w 511175"/>
              <a:gd name="connsiteY4" fmla="*/ 211138 h 420688"/>
              <a:gd name="connsiteX5" fmla="*/ 179388 w 511175"/>
              <a:gd name="connsiteY5" fmla="*/ 196057 h 420688"/>
              <a:gd name="connsiteX6" fmla="*/ 194469 w 511175"/>
              <a:gd name="connsiteY6" fmla="*/ 180975 h 420688"/>
              <a:gd name="connsiteX7" fmla="*/ 60220 w 511175"/>
              <a:gd name="connsiteY7" fmla="*/ 120651 h 420688"/>
              <a:gd name="connsiteX8" fmla="*/ 60220 w 511175"/>
              <a:gd name="connsiteY8" fmla="*/ 204831 h 420688"/>
              <a:gd name="connsiteX9" fmla="*/ 60220 w 511175"/>
              <a:gd name="connsiteY9" fmla="*/ 375683 h 420688"/>
              <a:gd name="connsiteX10" fmla="*/ 75248 w 511175"/>
              <a:gd name="connsiteY10" fmla="*/ 390684 h 420688"/>
              <a:gd name="connsiteX11" fmla="*/ 435928 w 511175"/>
              <a:gd name="connsiteY11" fmla="*/ 390684 h 420688"/>
              <a:gd name="connsiteX12" fmla="*/ 450957 w 511175"/>
              <a:gd name="connsiteY12" fmla="*/ 375683 h 420688"/>
              <a:gd name="connsiteX13" fmla="*/ 450957 w 511175"/>
              <a:gd name="connsiteY13" fmla="*/ 124635 h 420688"/>
              <a:gd name="connsiteX14" fmla="*/ 450957 w 511175"/>
              <a:gd name="connsiteY14" fmla="*/ 120651 h 420688"/>
              <a:gd name="connsiteX15" fmla="*/ 45104 w 511175"/>
              <a:gd name="connsiteY15" fmla="*/ 30162 h 420688"/>
              <a:gd name="connsiteX16" fmla="*/ 30069 w 511175"/>
              <a:gd name="connsiteY16" fmla="*/ 45244 h 420688"/>
              <a:gd name="connsiteX17" fmla="*/ 30069 w 511175"/>
              <a:gd name="connsiteY17" fmla="*/ 88838 h 420688"/>
              <a:gd name="connsiteX18" fmla="*/ 30069 w 511175"/>
              <a:gd name="connsiteY18" fmla="*/ 90488 h 420688"/>
              <a:gd name="connsiteX19" fmla="*/ 481106 w 511175"/>
              <a:gd name="connsiteY19" fmla="*/ 90488 h 420688"/>
              <a:gd name="connsiteX20" fmla="*/ 481106 w 511175"/>
              <a:gd name="connsiteY20" fmla="*/ 77056 h 420688"/>
              <a:gd name="connsiteX21" fmla="*/ 481106 w 511175"/>
              <a:gd name="connsiteY21" fmla="*/ 45244 h 420688"/>
              <a:gd name="connsiteX22" fmla="*/ 466072 w 511175"/>
              <a:gd name="connsiteY22" fmla="*/ 30162 h 420688"/>
              <a:gd name="connsiteX23" fmla="*/ 45104 w 511175"/>
              <a:gd name="connsiteY23" fmla="*/ 30162 h 420688"/>
              <a:gd name="connsiteX24" fmla="*/ 45104 w 511175"/>
              <a:gd name="connsiteY24" fmla="*/ 0 h 420688"/>
              <a:gd name="connsiteX25" fmla="*/ 466072 w 511175"/>
              <a:gd name="connsiteY25" fmla="*/ 0 h 420688"/>
              <a:gd name="connsiteX26" fmla="*/ 511175 w 511175"/>
              <a:gd name="connsiteY26" fmla="*/ 45244 h 420688"/>
              <a:gd name="connsiteX27" fmla="*/ 511175 w 511175"/>
              <a:gd name="connsiteY27" fmla="*/ 90488 h 420688"/>
              <a:gd name="connsiteX28" fmla="*/ 511175 w 511175"/>
              <a:gd name="connsiteY28" fmla="*/ 120650 h 420688"/>
              <a:gd name="connsiteX29" fmla="*/ 511175 w 511175"/>
              <a:gd name="connsiteY29" fmla="*/ 120651 h 420688"/>
              <a:gd name="connsiteX30" fmla="*/ 481013 w 511175"/>
              <a:gd name="connsiteY30" fmla="*/ 120651 h 420688"/>
              <a:gd name="connsiteX31" fmla="*/ 481013 w 511175"/>
              <a:gd name="connsiteY31" fmla="*/ 204831 h 420688"/>
              <a:gd name="connsiteX32" fmla="*/ 481013 w 511175"/>
              <a:gd name="connsiteY32" fmla="*/ 375683 h 420688"/>
              <a:gd name="connsiteX33" fmla="*/ 435928 w 511175"/>
              <a:gd name="connsiteY33" fmla="*/ 420688 h 420688"/>
              <a:gd name="connsiteX34" fmla="*/ 75248 w 511175"/>
              <a:gd name="connsiteY34" fmla="*/ 420688 h 420688"/>
              <a:gd name="connsiteX35" fmla="*/ 30163 w 511175"/>
              <a:gd name="connsiteY35" fmla="*/ 375683 h 420688"/>
              <a:gd name="connsiteX36" fmla="*/ 30163 w 511175"/>
              <a:gd name="connsiteY36" fmla="*/ 124635 h 420688"/>
              <a:gd name="connsiteX37" fmla="*/ 30163 w 511175"/>
              <a:gd name="connsiteY37" fmla="*/ 120651 h 420688"/>
              <a:gd name="connsiteX38" fmla="*/ 0 w 511175"/>
              <a:gd name="connsiteY38" fmla="*/ 120651 h 420688"/>
              <a:gd name="connsiteX39" fmla="*/ 0 w 511175"/>
              <a:gd name="connsiteY39" fmla="*/ 120650 h 420688"/>
              <a:gd name="connsiteX40" fmla="*/ 0 w 511175"/>
              <a:gd name="connsiteY40" fmla="*/ 90488 h 420688"/>
              <a:gd name="connsiteX41" fmla="*/ 0 w 511175"/>
              <a:gd name="connsiteY41" fmla="*/ 77056 h 420688"/>
              <a:gd name="connsiteX42" fmla="*/ 0 w 511175"/>
              <a:gd name="connsiteY42" fmla="*/ 45244 h 420688"/>
              <a:gd name="connsiteX43" fmla="*/ 45104 w 511175"/>
              <a:gd name="connsiteY43" fmla="*/ 0 h 4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11175" h="420688">
                <a:moveTo>
                  <a:pt x="194469" y="180975"/>
                </a:moveTo>
                <a:cubicBezTo>
                  <a:pt x="315119" y="180975"/>
                  <a:pt x="315119" y="180975"/>
                  <a:pt x="315119" y="180975"/>
                </a:cubicBezTo>
                <a:cubicBezTo>
                  <a:pt x="322660" y="180975"/>
                  <a:pt x="330200" y="188516"/>
                  <a:pt x="330200" y="196057"/>
                </a:cubicBezTo>
                <a:cubicBezTo>
                  <a:pt x="330200" y="203597"/>
                  <a:pt x="322660" y="211138"/>
                  <a:pt x="315119" y="211138"/>
                </a:cubicBezTo>
                <a:cubicBezTo>
                  <a:pt x="194469" y="211138"/>
                  <a:pt x="194469" y="211138"/>
                  <a:pt x="194469" y="211138"/>
                </a:cubicBezTo>
                <a:cubicBezTo>
                  <a:pt x="186929" y="211138"/>
                  <a:pt x="179388" y="203597"/>
                  <a:pt x="179388" y="196057"/>
                </a:cubicBezTo>
                <a:cubicBezTo>
                  <a:pt x="179388" y="188516"/>
                  <a:pt x="186929" y="180975"/>
                  <a:pt x="194469" y="180975"/>
                </a:cubicBezTo>
                <a:close/>
                <a:moveTo>
                  <a:pt x="60220" y="120651"/>
                </a:moveTo>
                <a:lnTo>
                  <a:pt x="60220" y="204831"/>
                </a:lnTo>
                <a:cubicBezTo>
                  <a:pt x="60220" y="375683"/>
                  <a:pt x="60220" y="375683"/>
                  <a:pt x="60220" y="375683"/>
                </a:cubicBezTo>
                <a:cubicBezTo>
                  <a:pt x="60220" y="383183"/>
                  <a:pt x="67734" y="390684"/>
                  <a:pt x="75248" y="390684"/>
                </a:cubicBezTo>
                <a:cubicBezTo>
                  <a:pt x="435928" y="390684"/>
                  <a:pt x="435928" y="390684"/>
                  <a:pt x="435928" y="390684"/>
                </a:cubicBezTo>
                <a:cubicBezTo>
                  <a:pt x="443442" y="390684"/>
                  <a:pt x="450957" y="383183"/>
                  <a:pt x="450957" y="375683"/>
                </a:cubicBezTo>
                <a:cubicBezTo>
                  <a:pt x="450957" y="184408"/>
                  <a:pt x="450957" y="136590"/>
                  <a:pt x="450957" y="124635"/>
                </a:cubicBezTo>
                <a:lnTo>
                  <a:pt x="450957" y="120651"/>
                </a:lnTo>
                <a:close/>
                <a:moveTo>
                  <a:pt x="45104" y="30162"/>
                </a:moveTo>
                <a:cubicBezTo>
                  <a:pt x="37587" y="30162"/>
                  <a:pt x="30069" y="37703"/>
                  <a:pt x="30069" y="45244"/>
                </a:cubicBezTo>
                <a:cubicBezTo>
                  <a:pt x="30069" y="64095"/>
                  <a:pt x="30069" y="78234"/>
                  <a:pt x="30069" y="88838"/>
                </a:cubicBezTo>
                <a:lnTo>
                  <a:pt x="30069" y="90488"/>
                </a:lnTo>
                <a:lnTo>
                  <a:pt x="481106" y="90488"/>
                </a:lnTo>
                <a:lnTo>
                  <a:pt x="481106" y="77056"/>
                </a:lnTo>
                <a:cubicBezTo>
                  <a:pt x="481106" y="45244"/>
                  <a:pt x="481106" y="45244"/>
                  <a:pt x="481106" y="45244"/>
                </a:cubicBezTo>
                <a:cubicBezTo>
                  <a:pt x="481106" y="37703"/>
                  <a:pt x="473589" y="30162"/>
                  <a:pt x="466072" y="30162"/>
                </a:cubicBezTo>
                <a:cubicBezTo>
                  <a:pt x="45104" y="30162"/>
                  <a:pt x="45104" y="30162"/>
                  <a:pt x="45104" y="30162"/>
                </a:cubicBezTo>
                <a:close/>
                <a:moveTo>
                  <a:pt x="45104" y="0"/>
                </a:moveTo>
                <a:cubicBezTo>
                  <a:pt x="466072" y="0"/>
                  <a:pt x="466072" y="0"/>
                  <a:pt x="466072" y="0"/>
                </a:cubicBezTo>
                <a:cubicBezTo>
                  <a:pt x="492382" y="0"/>
                  <a:pt x="511175" y="18851"/>
                  <a:pt x="511175" y="45244"/>
                </a:cubicBezTo>
                <a:lnTo>
                  <a:pt x="511175" y="90488"/>
                </a:lnTo>
                <a:lnTo>
                  <a:pt x="511175" y="120650"/>
                </a:lnTo>
                <a:lnTo>
                  <a:pt x="511175" y="120651"/>
                </a:lnTo>
                <a:lnTo>
                  <a:pt x="481013" y="120651"/>
                </a:lnTo>
                <a:lnTo>
                  <a:pt x="481013" y="204831"/>
                </a:lnTo>
                <a:cubicBezTo>
                  <a:pt x="481013" y="375683"/>
                  <a:pt x="481013" y="375683"/>
                  <a:pt x="481013" y="375683"/>
                </a:cubicBezTo>
                <a:cubicBezTo>
                  <a:pt x="481013" y="401936"/>
                  <a:pt x="462228" y="420688"/>
                  <a:pt x="435928" y="420688"/>
                </a:cubicBezTo>
                <a:cubicBezTo>
                  <a:pt x="75248" y="420688"/>
                  <a:pt x="75248" y="420688"/>
                  <a:pt x="75248" y="420688"/>
                </a:cubicBezTo>
                <a:cubicBezTo>
                  <a:pt x="48949" y="420688"/>
                  <a:pt x="30163" y="401936"/>
                  <a:pt x="30163" y="375683"/>
                </a:cubicBezTo>
                <a:cubicBezTo>
                  <a:pt x="30163" y="184408"/>
                  <a:pt x="30163" y="136590"/>
                  <a:pt x="30163" y="124635"/>
                </a:cubicBezTo>
                <a:lnTo>
                  <a:pt x="30163" y="120651"/>
                </a:lnTo>
                <a:lnTo>
                  <a:pt x="0" y="120651"/>
                </a:lnTo>
                <a:lnTo>
                  <a:pt x="0" y="120650"/>
                </a:lnTo>
                <a:lnTo>
                  <a:pt x="0" y="90488"/>
                </a:lnTo>
                <a:lnTo>
                  <a:pt x="0" y="77056"/>
                </a:lnTo>
                <a:cubicBezTo>
                  <a:pt x="0" y="45244"/>
                  <a:pt x="0" y="45244"/>
                  <a:pt x="0" y="45244"/>
                </a:cubicBezTo>
                <a:cubicBezTo>
                  <a:pt x="0" y="18851"/>
                  <a:pt x="18793" y="0"/>
                  <a:pt x="45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32" name="Freeform 191"/>
          <p:cNvSpPr>
            <a:spLocks noEditPoints="1"/>
          </p:cNvSpPr>
          <p:nvPr/>
        </p:nvSpPr>
        <p:spPr bwMode="auto">
          <a:xfrm>
            <a:off x="7081471" y="1706564"/>
            <a:ext cx="392112" cy="390525"/>
          </a:xfrm>
          <a:custGeom>
            <a:avLst/>
            <a:gdLst>
              <a:gd name="T0" fmla="*/ 92 w 104"/>
              <a:gd name="T1" fmla="*/ 44 h 104"/>
              <a:gd name="T2" fmla="*/ 83 w 104"/>
              <a:gd name="T3" fmla="*/ 44 h 104"/>
              <a:gd name="T4" fmla="*/ 84 w 104"/>
              <a:gd name="T5" fmla="*/ 52 h 104"/>
              <a:gd name="T6" fmla="*/ 52 w 104"/>
              <a:gd name="T7" fmla="*/ 84 h 104"/>
              <a:gd name="T8" fmla="*/ 20 w 104"/>
              <a:gd name="T9" fmla="*/ 52 h 104"/>
              <a:gd name="T10" fmla="*/ 21 w 104"/>
              <a:gd name="T11" fmla="*/ 44 h 104"/>
              <a:gd name="T12" fmla="*/ 12 w 104"/>
              <a:gd name="T13" fmla="*/ 44 h 104"/>
              <a:gd name="T14" fmla="*/ 12 w 104"/>
              <a:gd name="T15" fmla="*/ 88 h 104"/>
              <a:gd name="T16" fmla="*/ 16 w 104"/>
              <a:gd name="T17" fmla="*/ 92 h 104"/>
              <a:gd name="T18" fmla="*/ 88 w 104"/>
              <a:gd name="T19" fmla="*/ 92 h 104"/>
              <a:gd name="T20" fmla="*/ 92 w 104"/>
              <a:gd name="T21" fmla="*/ 88 h 104"/>
              <a:gd name="T22" fmla="*/ 92 w 104"/>
              <a:gd name="T23" fmla="*/ 44 h 104"/>
              <a:gd name="T24" fmla="*/ 92 w 104"/>
              <a:gd name="T25" fmla="*/ 16 h 104"/>
              <a:gd name="T26" fmla="*/ 88 w 104"/>
              <a:gd name="T27" fmla="*/ 12 h 104"/>
              <a:gd name="T28" fmla="*/ 76 w 104"/>
              <a:gd name="T29" fmla="*/ 12 h 104"/>
              <a:gd name="T30" fmla="*/ 72 w 104"/>
              <a:gd name="T31" fmla="*/ 16 h 104"/>
              <a:gd name="T32" fmla="*/ 72 w 104"/>
              <a:gd name="T33" fmla="*/ 28 h 104"/>
              <a:gd name="T34" fmla="*/ 76 w 104"/>
              <a:gd name="T35" fmla="*/ 32 h 104"/>
              <a:gd name="T36" fmla="*/ 88 w 104"/>
              <a:gd name="T37" fmla="*/ 32 h 104"/>
              <a:gd name="T38" fmla="*/ 92 w 104"/>
              <a:gd name="T39" fmla="*/ 28 h 104"/>
              <a:gd name="T40" fmla="*/ 92 w 104"/>
              <a:gd name="T41" fmla="*/ 16 h 104"/>
              <a:gd name="T42" fmla="*/ 52 w 104"/>
              <a:gd name="T43" fmla="*/ 32 h 104"/>
              <a:gd name="T44" fmla="*/ 32 w 104"/>
              <a:gd name="T45" fmla="*/ 52 h 104"/>
              <a:gd name="T46" fmla="*/ 52 w 104"/>
              <a:gd name="T47" fmla="*/ 72 h 104"/>
              <a:gd name="T48" fmla="*/ 72 w 104"/>
              <a:gd name="T49" fmla="*/ 52 h 104"/>
              <a:gd name="T50" fmla="*/ 52 w 104"/>
              <a:gd name="T51" fmla="*/ 32 h 104"/>
              <a:gd name="T52" fmla="*/ 92 w 104"/>
              <a:gd name="T53" fmla="*/ 104 h 104"/>
              <a:gd name="T54" fmla="*/ 12 w 104"/>
              <a:gd name="T55" fmla="*/ 104 h 104"/>
              <a:gd name="T56" fmla="*/ 0 w 104"/>
              <a:gd name="T57" fmla="*/ 92 h 104"/>
              <a:gd name="T58" fmla="*/ 0 w 104"/>
              <a:gd name="T59" fmla="*/ 12 h 104"/>
              <a:gd name="T60" fmla="*/ 12 w 104"/>
              <a:gd name="T61" fmla="*/ 0 h 104"/>
              <a:gd name="T62" fmla="*/ 92 w 104"/>
              <a:gd name="T63" fmla="*/ 0 h 104"/>
              <a:gd name="T64" fmla="*/ 104 w 104"/>
              <a:gd name="T65" fmla="*/ 12 h 104"/>
              <a:gd name="T66" fmla="*/ 104 w 104"/>
              <a:gd name="T67" fmla="*/ 92 h 104"/>
              <a:gd name="T68" fmla="*/ 92 w 104"/>
              <a:gd name="T6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04">
                <a:moveTo>
                  <a:pt x="92" y="44"/>
                </a:moveTo>
                <a:cubicBezTo>
                  <a:pt x="83" y="44"/>
                  <a:pt x="83" y="44"/>
                  <a:pt x="83" y="44"/>
                </a:cubicBezTo>
                <a:cubicBezTo>
                  <a:pt x="84" y="47"/>
                  <a:pt x="84" y="49"/>
                  <a:pt x="84" y="52"/>
                </a:cubicBezTo>
                <a:cubicBezTo>
                  <a:pt x="84" y="70"/>
                  <a:pt x="70" y="84"/>
                  <a:pt x="52" y="84"/>
                </a:cubicBezTo>
                <a:cubicBezTo>
                  <a:pt x="34" y="84"/>
                  <a:pt x="20" y="70"/>
                  <a:pt x="20" y="52"/>
                </a:cubicBezTo>
                <a:cubicBezTo>
                  <a:pt x="20" y="49"/>
                  <a:pt x="20" y="47"/>
                  <a:pt x="21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88"/>
                  <a:pt x="12" y="88"/>
                  <a:pt x="12" y="88"/>
                </a:cubicBezTo>
                <a:cubicBezTo>
                  <a:pt x="12" y="90"/>
                  <a:pt x="14" y="92"/>
                  <a:pt x="16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0" y="92"/>
                  <a:pt x="92" y="90"/>
                  <a:pt x="92" y="88"/>
                </a:cubicBezTo>
                <a:lnTo>
                  <a:pt x="92" y="44"/>
                </a:lnTo>
                <a:close/>
                <a:moveTo>
                  <a:pt x="92" y="16"/>
                </a:moveTo>
                <a:cubicBezTo>
                  <a:pt x="92" y="14"/>
                  <a:pt x="90" y="12"/>
                  <a:pt x="88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4" y="12"/>
                  <a:pt x="72" y="14"/>
                  <a:pt x="72" y="16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30"/>
                  <a:pt x="74" y="32"/>
                  <a:pt x="76" y="32"/>
                </a:cubicBezTo>
                <a:cubicBezTo>
                  <a:pt x="88" y="32"/>
                  <a:pt x="88" y="32"/>
                  <a:pt x="88" y="32"/>
                </a:cubicBezTo>
                <a:cubicBezTo>
                  <a:pt x="90" y="32"/>
                  <a:pt x="92" y="30"/>
                  <a:pt x="92" y="28"/>
                </a:cubicBezTo>
                <a:lnTo>
                  <a:pt x="92" y="16"/>
                </a:lnTo>
                <a:close/>
                <a:moveTo>
                  <a:pt x="52" y="32"/>
                </a:moveTo>
                <a:cubicBezTo>
                  <a:pt x="41" y="32"/>
                  <a:pt x="32" y="41"/>
                  <a:pt x="32" y="52"/>
                </a:cubicBezTo>
                <a:cubicBezTo>
                  <a:pt x="32" y="63"/>
                  <a:pt x="41" y="72"/>
                  <a:pt x="52" y="72"/>
                </a:cubicBezTo>
                <a:cubicBezTo>
                  <a:pt x="63" y="72"/>
                  <a:pt x="72" y="63"/>
                  <a:pt x="72" y="52"/>
                </a:cubicBezTo>
                <a:cubicBezTo>
                  <a:pt x="72" y="41"/>
                  <a:pt x="63" y="32"/>
                  <a:pt x="52" y="32"/>
                </a:cubicBezTo>
                <a:moveTo>
                  <a:pt x="92" y="104"/>
                </a:move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99"/>
                  <a:pt x="0" y="9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9" y="0"/>
                  <a:pt x="104" y="5"/>
                  <a:pt x="104" y="12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9"/>
                  <a:pt x="99" y="104"/>
                  <a:pt x="92" y="10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3" name="Freeform 192"/>
          <p:cNvSpPr>
            <a:spLocks noEditPoints="1"/>
          </p:cNvSpPr>
          <p:nvPr/>
        </p:nvSpPr>
        <p:spPr bwMode="auto">
          <a:xfrm>
            <a:off x="7798776" y="1706564"/>
            <a:ext cx="390525" cy="390525"/>
          </a:xfrm>
          <a:custGeom>
            <a:avLst/>
            <a:gdLst>
              <a:gd name="T0" fmla="*/ 96 w 104"/>
              <a:gd name="T1" fmla="*/ 0 h 104"/>
              <a:gd name="T2" fmla="*/ 8 w 104"/>
              <a:gd name="T3" fmla="*/ 0 h 104"/>
              <a:gd name="T4" fmla="*/ 0 w 104"/>
              <a:gd name="T5" fmla="*/ 8 h 104"/>
              <a:gd name="T6" fmla="*/ 0 w 104"/>
              <a:gd name="T7" fmla="*/ 96 h 104"/>
              <a:gd name="T8" fmla="*/ 8 w 104"/>
              <a:gd name="T9" fmla="*/ 104 h 104"/>
              <a:gd name="T10" fmla="*/ 96 w 104"/>
              <a:gd name="T11" fmla="*/ 104 h 104"/>
              <a:gd name="T12" fmla="*/ 104 w 104"/>
              <a:gd name="T13" fmla="*/ 96 h 104"/>
              <a:gd name="T14" fmla="*/ 104 w 104"/>
              <a:gd name="T15" fmla="*/ 8 h 104"/>
              <a:gd name="T16" fmla="*/ 96 w 104"/>
              <a:gd name="T17" fmla="*/ 0 h 104"/>
              <a:gd name="T18" fmla="*/ 32 w 104"/>
              <a:gd name="T19" fmla="*/ 88 h 104"/>
              <a:gd name="T20" fmla="*/ 16 w 104"/>
              <a:gd name="T21" fmla="*/ 88 h 104"/>
              <a:gd name="T22" fmla="*/ 16 w 104"/>
              <a:gd name="T23" fmla="*/ 40 h 104"/>
              <a:gd name="T24" fmla="*/ 32 w 104"/>
              <a:gd name="T25" fmla="*/ 40 h 104"/>
              <a:gd name="T26" fmla="*/ 32 w 104"/>
              <a:gd name="T27" fmla="*/ 88 h 104"/>
              <a:gd name="T28" fmla="*/ 24 w 104"/>
              <a:gd name="T29" fmla="*/ 34 h 104"/>
              <a:gd name="T30" fmla="*/ 14 w 104"/>
              <a:gd name="T31" fmla="*/ 24 h 104"/>
              <a:gd name="T32" fmla="*/ 24 w 104"/>
              <a:gd name="T33" fmla="*/ 14 h 104"/>
              <a:gd name="T34" fmla="*/ 34 w 104"/>
              <a:gd name="T35" fmla="*/ 24 h 104"/>
              <a:gd name="T36" fmla="*/ 24 w 104"/>
              <a:gd name="T37" fmla="*/ 34 h 104"/>
              <a:gd name="T38" fmla="*/ 88 w 104"/>
              <a:gd name="T39" fmla="*/ 88 h 104"/>
              <a:gd name="T40" fmla="*/ 72 w 104"/>
              <a:gd name="T41" fmla="*/ 88 h 104"/>
              <a:gd name="T42" fmla="*/ 72 w 104"/>
              <a:gd name="T43" fmla="*/ 64 h 104"/>
              <a:gd name="T44" fmla="*/ 64 w 104"/>
              <a:gd name="T45" fmla="*/ 51 h 104"/>
              <a:gd name="T46" fmla="*/ 56 w 104"/>
              <a:gd name="T47" fmla="*/ 64 h 104"/>
              <a:gd name="T48" fmla="*/ 56 w 104"/>
              <a:gd name="T49" fmla="*/ 88 h 104"/>
              <a:gd name="T50" fmla="*/ 40 w 104"/>
              <a:gd name="T51" fmla="*/ 88 h 104"/>
              <a:gd name="T52" fmla="*/ 40 w 104"/>
              <a:gd name="T53" fmla="*/ 40 h 104"/>
              <a:gd name="T54" fmla="*/ 56 w 104"/>
              <a:gd name="T55" fmla="*/ 40 h 104"/>
              <a:gd name="T56" fmla="*/ 56 w 104"/>
              <a:gd name="T57" fmla="*/ 46 h 104"/>
              <a:gd name="T58" fmla="*/ 57 w 104"/>
              <a:gd name="T59" fmla="*/ 46 h 104"/>
              <a:gd name="T60" fmla="*/ 70 w 104"/>
              <a:gd name="T61" fmla="*/ 39 h 104"/>
              <a:gd name="T62" fmla="*/ 88 w 104"/>
              <a:gd name="T63" fmla="*/ 60 h 104"/>
              <a:gd name="T64" fmla="*/ 88 w 104"/>
              <a:gd name="T65" fmla="*/ 8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4" h="104">
                <a:moveTo>
                  <a:pt x="96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1"/>
                  <a:pt x="3" y="104"/>
                  <a:pt x="8" y="104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101" y="104"/>
                  <a:pt x="104" y="101"/>
                  <a:pt x="104" y="96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"/>
                  <a:pt x="101" y="0"/>
                  <a:pt x="96" y="0"/>
                </a:cubicBezTo>
                <a:close/>
                <a:moveTo>
                  <a:pt x="32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6" y="40"/>
                  <a:pt x="16" y="40"/>
                  <a:pt x="16" y="40"/>
                </a:cubicBezTo>
                <a:cubicBezTo>
                  <a:pt x="32" y="40"/>
                  <a:pt x="32" y="40"/>
                  <a:pt x="32" y="40"/>
                </a:cubicBezTo>
                <a:lnTo>
                  <a:pt x="32" y="88"/>
                </a:lnTo>
                <a:close/>
                <a:moveTo>
                  <a:pt x="24" y="34"/>
                </a:moveTo>
                <a:cubicBezTo>
                  <a:pt x="19" y="34"/>
                  <a:pt x="14" y="29"/>
                  <a:pt x="14" y="24"/>
                </a:cubicBezTo>
                <a:cubicBezTo>
                  <a:pt x="14" y="19"/>
                  <a:pt x="19" y="14"/>
                  <a:pt x="24" y="14"/>
                </a:cubicBezTo>
                <a:cubicBezTo>
                  <a:pt x="29" y="14"/>
                  <a:pt x="34" y="19"/>
                  <a:pt x="34" y="24"/>
                </a:cubicBezTo>
                <a:cubicBezTo>
                  <a:pt x="34" y="29"/>
                  <a:pt x="29" y="34"/>
                  <a:pt x="24" y="34"/>
                </a:cubicBezTo>
                <a:close/>
                <a:moveTo>
                  <a:pt x="88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58"/>
                  <a:pt x="70" y="51"/>
                  <a:pt x="64" y="51"/>
                </a:cubicBezTo>
                <a:cubicBezTo>
                  <a:pt x="58" y="51"/>
                  <a:pt x="56" y="58"/>
                  <a:pt x="56" y="64"/>
                </a:cubicBezTo>
                <a:cubicBezTo>
                  <a:pt x="56" y="88"/>
                  <a:pt x="56" y="88"/>
                  <a:pt x="56" y="88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40"/>
                  <a:pt x="40" y="40"/>
                  <a:pt x="40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59" y="42"/>
                  <a:pt x="64" y="39"/>
                  <a:pt x="70" y="39"/>
                </a:cubicBezTo>
                <a:cubicBezTo>
                  <a:pt x="85" y="39"/>
                  <a:pt x="88" y="48"/>
                  <a:pt x="88" y="60"/>
                </a:cubicBezTo>
                <a:lnTo>
                  <a:pt x="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34" name="Group 133"/>
          <p:cNvGrpSpPr/>
          <p:nvPr/>
        </p:nvGrpSpPr>
        <p:grpSpPr>
          <a:xfrm>
            <a:off x="8514494" y="1676400"/>
            <a:ext cx="511175" cy="450851"/>
            <a:chOff x="2122488" y="6953250"/>
            <a:chExt cx="511175" cy="450850"/>
          </a:xfrm>
          <a:solidFill>
            <a:schemeClr val="accent1"/>
          </a:solidFill>
        </p:grpSpPr>
        <p:sp>
          <p:nvSpPr>
            <p:cNvPr id="135" name="Freeform 193"/>
            <p:cNvSpPr>
              <a:spLocks noEditPoints="1"/>
            </p:cNvSpPr>
            <p:nvPr/>
          </p:nvSpPr>
          <p:spPr bwMode="auto">
            <a:xfrm>
              <a:off x="2212975" y="6953250"/>
              <a:ext cx="330200" cy="450850"/>
            </a:xfrm>
            <a:custGeom>
              <a:avLst/>
              <a:gdLst>
                <a:gd name="T0" fmla="*/ 58 w 88"/>
                <a:gd name="T1" fmla="*/ 77 h 120"/>
                <a:gd name="T2" fmla="*/ 88 w 88"/>
                <a:gd name="T3" fmla="*/ 4 h 120"/>
                <a:gd name="T4" fmla="*/ 88 w 88"/>
                <a:gd name="T5" fmla="*/ 0 h 120"/>
                <a:gd name="T6" fmla="*/ 0 w 88"/>
                <a:gd name="T7" fmla="*/ 0 h 120"/>
                <a:gd name="T8" fmla="*/ 0 w 88"/>
                <a:gd name="T9" fmla="*/ 4 h 120"/>
                <a:gd name="T10" fmla="*/ 30 w 88"/>
                <a:gd name="T11" fmla="*/ 77 h 120"/>
                <a:gd name="T12" fmla="*/ 40 w 88"/>
                <a:gd name="T13" fmla="*/ 92 h 120"/>
                <a:gd name="T14" fmla="*/ 40 w 88"/>
                <a:gd name="T15" fmla="*/ 104 h 120"/>
                <a:gd name="T16" fmla="*/ 25 w 88"/>
                <a:gd name="T17" fmla="*/ 112 h 120"/>
                <a:gd name="T18" fmla="*/ 16 w 88"/>
                <a:gd name="T19" fmla="*/ 112 h 120"/>
                <a:gd name="T20" fmla="*/ 8 w 88"/>
                <a:gd name="T21" fmla="*/ 120 h 120"/>
                <a:gd name="T22" fmla="*/ 80 w 88"/>
                <a:gd name="T23" fmla="*/ 120 h 120"/>
                <a:gd name="T24" fmla="*/ 72 w 88"/>
                <a:gd name="T25" fmla="*/ 112 h 120"/>
                <a:gd name="T26" fmla="*/ 63 w 88"/>
                <a:gd name="T27" fmla="*/ 112 h 120"/>
                <a:gd name="T28" fmla="*/ 48 w 88"/>
                <a:gd name="T29" fmla="*/ 104 h 120"/>
                <a:gd name="T30" fmla="*/ 48 w 88"/>
                <a:gd name="T31" fmla="*/ 92 h 120"/>
                <a:gd name="T32" fmla="*/ 58 w 88"/>
                <a:gd name="T33" fmla="*/ 77 h 120"/>
                <a:gd name="T34" fmla="*/ 44 w 88"/>
                <a:gd name="T35" fmla="*/ 80 h 120"/>
                <a:gd name="T36" fmla="*/ 35 w 88"/>
                <a:gd name="T37" fmla="*/ 71 h 120"/>
                <a:gd name="T38" fmla="*/ 8 w 88"/>
                <a:gd name="T39" fmla="*/ 8 h 120"/>
                <a:gd name="T40" fmla="*/ 80 w 88"/>
                <a:gd name="T41" fmla="*/ 8 h 120"/>
                <a:gd name="T42" fmla="*/ 53 w 88"/>
                <a:gd name="T43" fmla="*/ 71 h 120"/>
                <a:gd name="T44" fmla="*/ 44 w 88"/>
                <a:gd name="T45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20">
                  <a:moveTo>
                    <a:pt x="58" y="77"/>
                  </a:moveTo>
                  <a:cubicBezTo>
                    <a:pt x="70" y="68"/>
                    <a:pt x="88" y="55"/>
                    <a:pt x="88" y="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5"/>
                    <a:pt x="18" y="68"/>
                    <a:pt x="30" y="77"/>
                  </a:cubicBezTo>
                  <a:cubicBezTo>
                    <a:pt x="37" y="83"/>
                    <a:pt x="40" y="86"/>
                    <a:pt x="40" y="92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5"/>
                    <a:pt x="27" y="107"/>
                    <a:pt x="25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2" y="112"/>
                    <a:pt x="8" y="116"/>
                    <a:pt x="8" y="120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116"/>
                    <a:pt x="76" y="112"/>
                    <a:pt x="72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1" y="107"/>
                    <a:pt x="54" y="105"/>
                    <a:pt x="48" y="104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6"/>
                    <a:pt x="51" y="83"/>
                    <a:pt x="58" y="77"/>
                  </a:cubicBezTo>
                  <a:close/>
                  <a:moveTo>
                    <a:pt x="44" y="80"/>
                  </a:moveTo>
                  <a:cubicBezTo>
                    <a:pt x="42" y="76"/>
                    <a:pt x="38" y="74"/>
                    <a:pt x="35" y="71"/>
                  </a:cubicBezTo>
                  <a:cubicBezTo>
                    <a:pt x="24" y="63"/>
                    <a:pt x="9" y="51"/>
                    <a:pt x="8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9" y="51"/>
                    <a:pt x="64" y="63"/>
                    <a:pt x="53" y="71"/>
                  </a:cubicBezTo>
                  <a:cubicBezTo>
                    <a:pt x="50" y="74"/>
                    <a:pt x="46" y="76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Freeform 194"/>
            <p:cNvSpPr>
              <a:spLocks/>
            </p:cNvSpPr>
            <p:nvPr/>
          </p:nvSpPr>
          <p:spPr bwMode="auto">
            <a:xfrm>
              <a:off x="2122488" y="6983413"/>
              <a:ext cx="169862" cy="225425"/>
            </a:xfrm>
            <a:custGeom>
              <a:avLst/>
              <a:gdLst>
                <a:gd name="T0" fmla="*/ 43 w 45"/>
                <a:gd name="T1" fmla="*/ 60 h 60"/>
                <a:gd name="T2" fmla="*/ 0 w 45"/>
                <a:gd name="T3" fmla="*/ 4 h 60"/>
                <a:gd name="T4" fmla="*/ 0 w 45"/>
                <a:gd name="T5" fmla="*/ 0 h 60"/>
                <a:gd name="T6" fmla="*/ 28 w 45"/>
                <a:gd name="T7" fmla="*/ 0 h 60"/>
                <a:gd name="T8" fmla="*/ 28 w 45"/>
                <a:gd name="T9" fmla="*/ 8 h 60"/>
                <a:gd name="T10" fmla="*/ 8 w 45"/>
                <a:gd name="T11" fmla="*/ 8 h 60"/>
                <a:gd name="T12" fmla="*/ 45 w 45"/>
                <a:gd name="T13" fmla="*/ 52 h 60"/>
                <a:gd name="T14" fmla="*/ 43 w 45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60">
                  <a:moveTo>
                    <a:pt x="43" y="60"/>
                  </a:moveTo>
                  <a:cubicBezTo>
                    <a:pt x="43" y="60"/>
                    <a:pt x="0" y="51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45"/>
                    <a:pt x="44" y="52"/>
                    <a:pt x="45" y="52"/>
                  </a:cubicBezTo>
                  <a:lnTo>
                    <a:pt x="4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195"/>
            <p:cNvSpPr>
              <a:spLocks/>
            </p:cNvSpPr>
            <p:nvPr/>
          </p:nvSpPr>
          <p:spPr bwMode="auto">
            <a:xfrm>
              <a:off x="2465388" y="6983413"/>
              <a:ext cx="168275" cy="225425"/>
            </a:xfrm>
            <a:custGeom>
              <a:avLst/>
              <a:gdLst>
                <a:gd name="T0" fmla="*/ 2 w 45"/>
                <a:gd name="T1" fmla="*/ 60 h 60"/>
                <a:gd name="T2" fmla="*/ 0 w 45"/>
                <a:gd name="T3" fmla="*/ 52 h 60"/>
                <a:gd name="T4" fmla="*/ 37 w 45"/>
                <a:gd name="T5" fmla="*/ 8 h 60"/>
                <a:gd name="T6" fmla="*/ 17 w 45"/>
                <a:gd name="T7" fmla="*/ 8 h 60"/>
                <a:gd name="T8" fmla="*/ 17 w 45"/>
                <a:gd name="T9" fmla="*/ 0 h 60"/>
                <a:gd name="T10" fmla="*/ 45 w 45"/>
                <a:gd name="T11" fmla="*/ 0 h 60"/>
                <a:gd name="T12" fmla="*/ 45 w 45"/>
                <a:gd name="T13" fmla="*/ 4 h 60"/>
                <a:gd name="T14" fmla="*/ 2 w 45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60">
                  <a:moveTo>
                    <a:pt x="2" y="6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2" y="52"/>
                    <a:pt x="35" y="45"/>
                    <a:pt x="3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51"/>
                    <a:pt x="2" y="60"/>
                    <a:pt x="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350861" y="1646237"/>
            <a:ext cx="479424" cy="450851"/>
            <a:chOff x="2874963" y="6923088"/>
            <a:chExt cx="479424" cy="450850"/>
          </a:xfrm>
          <a:solidFill>
            <a:schemeClr val="accent1"/>
          </a:solidFill>
        </p:grpSpPr>
        <p:sp>
          <p:nvSpPr>
            <p:cNvPr id="139" name="Freeform 196"/>
            <p:cNvSpPr>
              <a:spLocks noEditPoints="1"/>
            </p:cNvSpPr>
            <p:nvPr/>
          </p:nvSpPr>
          <p:spPr bwMode="auto">
            <a:xfrm>
              <a:off x="3009900" y="6923088"/>
              <a:ext cx="344487" cy="450850"/>
            </a:xfrm>
            <a:custGeom>
              <a:avLst/>
              <a:gdLst>
                <a:gd name="T0" fmla="*/ 92 w 92"/>
                <a:gd name="T1" fmla="*/ 61 h 120"/>
                <a:gd name="T2" fmla="*/ 76 w 92"/>
                <a:gd name="T3" fmla="*/ 48 h 120"/>
                <a:gd name="T4" fmla="*/ 49 w 92"/>
                <a:gd name="T5" fmla="*/ 48 h 120"/>
                <a:gd name="T6" fmla="*/ 52 w 92"/>
                <a:gd name="T7" fmla="*/ 28 h 120"/>
                <a:gd name="T8" fmla="*/ 40 w 92"/>
                <a:gd name="T9" fmla="*/ 0 h 120"/>
                <a:gd name="T10" fmla="*/ 30 w 92"/>
                <a:gd name="T11" fmla="*/ 3 h 120"/>
                <a:gd name="T12" fmla="*/ 28 w 92"/>
                <a:gd name="T13" fmla="*/ 5 h 120"/>
                <a:gd name="T14" fmla="*/ 24 w 92"/>
                <a:gd name="T15" fmla="*/ 27 h 120"/>
                <a:gd name="T16" fmla="*/ 0 w 92"/>
                <a:gd name="T17" fmla="*/ 55 h 120"/>
                <a:gd name="T18" fmla="*/ 0 w 92"/>
                <a:gd name="T19" fmla="*/ 112 h 120"/>
                <a:gd name="T20" fmla="*/ 10 w 92"/>
                <a:gd name="T21" fmla="*/ 116 h 120"/>
                <a:gd name="T22" fmla="*/ 24 w 92"/>
                <a:gd name="T23" fmla="*/ 120 h 120"/>
                <a:gd name="T24" fmla="*/ 62 w 92"/>
                <a:gd name="T25" fmla="*/ 120 h 120"/>
                <a:gd name="T26" fmla="*/ 76 w 92"/>
                <a:gd name="T27" fmla="*/ 108 h 120"/>
                <a:gd name="T28" fmla="*/ 76 w 92"/>
                <a:gd name="T29" fmla="*/ 105 h 120"/>
                <a:gd name="T30" fmla="*/ 84 w 92"/>
                <a:gd name="T31" fmla="*/ 94 h 120"/>
                <a:gd name="T32" fmla="*/ 83 w 92"/>
                <a:gd name="T33" fmla="*/ 88 h 120"/>
                <a:gd name="T34" fmla="*/ 89 w 92"/>
                <a:gd name="T35" fmla="*/ 78 h 120"/>
                <a:gd name="T36" fmla="*/ 86 w 92"/>
                <a:gd name="T37" fmla="*/ 71 h 120"/>
                <a:gd name="T38" fmla="*/ 92 w 92"/>
                <a:gd name="T39" fmla="*/ 61 h 120"/>
                <a:gd name="T40" fmla="*/ 84 w 92"/>
                <a:gd name="T41" fmla="*/ 61 h 120"/>
                <a:gd name="T42" fmla="*/ 78 w 92"/>
                <a:gd name="T43" fmla="*/ 69 h 120"/>
                <a:gd name="T44" fmla="*/ 81 w 92"/>
                <a:gd name="T45" fmla="*/ 78 h 120"/>
                <a:gd name="T46" fmla="*/ 74 w 92"/>
                <a:gd name="T47" fmla="*/ 85 h 120"/>
                <a:gd name="T48" fmla="*/ 76 w 92"/>
                <a:gd name="T49" fmla="*/ 94 h 120"/>
                <a:gd name="T50" fmla="*/ 76 w 92"/>
                <a:gd name="T51" fmla="*/ 95 h 120"/>
                <a:gd name="T52" fmla="*/ 68 w 92"/>
                <a:gd name="T53" fmla="*/ 101 h 120"/>
                <a:gd name="T54" fmla="*/ 68 w 92"/>
                <a:gd name="T55" fmla="*/ 108 h 120"/>
                <a:gd name="T56" fmla="*/ 62 w 92"/>
                <a:gd name="T57" fmla="*/ 112 h 120"/>
                <a:gd name="T58" fmla="*/ 24 w 92"/>
                <a:gd name="T59" fmla="*/ 112 h 120"/>
                <a:gd name="T60" fmla="*/ 14 w 92"/>
                <a:gd name="T61" fmla="*/ 108 h 120"/>
                <a:gd name="T62" fmla="*/ 4 w 92"/>
                <a:gd name="T63" fmla="*/ 105 h 120"/>
                <a:gd name="T64" fmla="*/ 4 w 92"/>
                <a:gd name="T65" fmla="*/ 62 h 120"/>
                <a:gd name="T66" fmla="*/ 32 w 92"/>
                <a:gd name="T67" fmla="*/ 29 h 120"/>
                <a:gd name="T68" fmla="*/ 32 w 92"/>
                <a:gd name="T69" fmla="*/ 29 h 120"/>
                <a:gd name="T70" fmla="*/ 36 w 92"/>
                <a:gd name="T71" fmla="*/ 9 h 120"/>
                <a:gd name="T72" fmla="*/ 40 w 92"/>
                <a:gd name="T73" fmla="*/ 8 h 120"/>
                <a:gd name="T74" fmla="*/ 44 w 92"/>
                <a:gd name="T75" fmla="*/ 28 h 120"/>
                <a:gd name="T76" fmla="*/ 41 w 92"/>
                <a:gd name="T77" fmla="*/ 48 h 120"/>
                <a:gd name="T78" fmla="*/ 40 w 92"/>
                <a:gd name="T79" fmla="*/ 48 h 120"/>
                <a:gd name="T80" fmla="*/ 36 w 92"/>
                <a:gd name="T81" fmla="*/ 52 h 120"/>
                <a:gd name="T82" fmla="*/ 40 w 92"/>
                <a:gd name="T83" fmla="*/ 56 h 120"/>
                <a:gd name="T84" fmla="*/ 76 w 92"/>
                <a:gd name="T85" fmla="*/ 56 h 120"/>
                <a:gd name="T86" fmla="*/ 84 w 92"/>
                <a:gd name="T87" fmla="*/ 6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" h="120">
                  <a:moveTo>
                    <a:pt x="92" y="61"/>
                  </a:moveTo>
                  <a:cubicBezTo>
                    <a:pt x="92" y="53"/>
                    <a:pt x="85" y="48"/>
                    <a:pt x="76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1"/>
                    <a:pt x="52" y="34"/>
                    <a:pt x="52" y="28"/>
                  </a:cubicBezTo>
                  <a:cubicBezTo>
                    <a:pt x="52" y="5"/>
                    <a:pt x="45" y="0"/>
                    <a:pt x="40" y="0"/>
                  </a:cubicBezTo>
                  <a:cubicBezTo>
                    <a:pt x="36" y="0"/>
                    <a:pt x="34" y="0"/>
                    <a:pt x="30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0" y="38"/>
                    <a:pt x="9" y="48"/>
                    <a:pt x="0" y="5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4"/>
                    <a:pt x="10" y="116"/>
                  </a:cubicBezTo>
                  <a:cubicBezTo>
                    <a:pt x="15" y="118"/>
                    <a:pt x="19" y="120"/>
                    <a:pt x="24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70" y="120"/>
                    <a:pt x="76" y="114"/>
                    <a:pt x="76" y="108"/>
                  </a:cubicBezTo>
                  <a:cubicBezTo>
                    <a:pt x="76" y="107"/>
                    <a:pt x="76" y="106"/>
                    <a:pt x="76" y="105"/>
                  </a:cubicBezTo>
                  <a:cubicBezTo>
                    <a:pt x="81" y="103"/>
                    <a:pt x="84" y="99"/>
                    <a:pt x="84" y="94"/>
                  </a:cubicBezTo>
                  <a:cubicBezTo>
                    <a:pt x="84" y="92"/>
                    <a:pt x="84" y="90"/>
                    <a:pt x="83" y="88"/>
                  </a:cubicBezTo>
                  <a:cubicBezTo>
                    <a:pt x="86" y="86"/>
                    <a:pt x="89" y="82"/>
                    <a:pt x="89" y="78"/>
                  </a:cubicBezTo>
                  <a:cubicBezTo>
                    <a:pt x="89" y="76"/>
                    <a:pt x="88" y="73"/>
                    <a:pt x="86" y="71"/>
                  </a:cubicBezTo>
                  <a:cubicBezTo>
                    <a:pt x="90" y="69"/>
                    <a:pt x="92" y="65"/>
                    <a:pt x="92" y="61"/>
                  </a:cubicBezTo>
                  <a:close/>
                  <a:moveTo>
                    <a:pt x="84" y="61"/>
                  </a:moveTo>
                  <a:cubicBezTo>
                    <a:pt x="84" y="66"/>
                    <a:pt x="78" y="67"/>
                    <a:pt x="78" y="69"/>
                  </a:cubicBezTo>
                  <a:cubicBezTo>
                    <a:pt x="77" y="72"/>
                    <a:pt x="81" y="73"/>
                    <a:pt x="81" y="78"/>
                  </a:cubicBezTo>
                  <a:cubicBezTo>
                    <a:pt x="81" y="83"/>
                    <a:pt x="75" y="83"/>
                    <a:pt x="74" y="85"/>
                  </a:cubicBezTo>
                  <a:cubicBezTo>
                    <a:pt x="73" y="88"/>
                    <a:pt x="76" y="89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5" y="99"/>
                    <a:pt x="69" y="99"/>
                    <a:pt x="68" y="101"/>
                  </a:cubicBezTo>
                  <a:cubicBezTo>
                    <a:pt x="67" y="103"/>
                    <a:pt x="68" y="104"/>
                    <a:pt x="68" y="108"/>
                  </a:cubicBezTo>
                  <a:cubicBezTo>
                    <a:pt x="68" y="110"/>
                    <a:pt x="65" y="112"/>
                    <a:pt x="62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1" y="112"/>
                    <a:pt x="17" y="110"/>
                    <a:pt x="14" y="108"/>
                  </a:cubicBezTo>
                  <a:cubicBezTo>
                    <a:pt x="11" y="107"/>
                    <a:pt x="7" y="105"/>
                    <a:pt x="4" y="105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14" y="54"/>
                    <a:pt x="27" y="43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8"/>
                    <a:pt x="38" y="8"/>
                    <a:pt x="40" y="8"/>
                  </a:cubicBezTo>
                  <a:cubicBezTo>
                    <a:pt x="41" y="8"/>
                    <a:pt x="44" y="13"/>
                    <a:pt x="44" y="28"/>
                  </a:cubicBezTo>
                  <a:cubicBezTo>
                    <a:pt x="44" y="34"/>
                    <a:pt x="43" y="41"/>
                    <a:pt x="41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8" y="48"/>
                    <a:pt x="36" y="50"/>
                    <a:pt x="36" y="52"/>
                  </a:cubicBezTo>
                  <a:cubicBezTo>
                    <a:pt x="36" y="54"/>
                    <a:pt x="38" y="56"/>
                    <a:pt x="40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80" y="56"/>
                    <a:pt x="84" y="58"/>
                    <a:pt x="8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197"/>
            <p:cNvSpPr>
              <a:spLocks noEditPoints="1"/>
            </p:cNvSpPr>
            <p:nvPr/>
          </p:nvSpPr>
          <p:spPr bwMode="auto">
            <a:xfrm>
              <a:off x="2874963" y="7104063"/>
              <a:ext cx="149225" cy="269875"/>
            </a:xfrm>
            <a:custGeom>
              <a:avLst/>
              <a:gdLst>
                <a:gd name="T0" fmla="*/ 32 w 40"/>
                <a:gd name="T1" fmla="*/ 72 h 72"/>
                <a:gd name="T2" fmla="*/ 8 w 40"/>
                <a:gd name="T3" fmla="*/ 72 h 72"/>
                <a:gd name="T4" fmla="*/ 0 w 40"/>
                <a:gd name="T5" fmla="*/ 64 h 72"/>
                <a:gd name="T6" fmla="*/ 0 w 40"/>
                <a:gd name="T7" fmla="*/ 8 h 72"/>
                <a:gd name="T8" fmla="*/ 8 w 40"/>
                <a:gd name="T9" fmla="*/ 0 h 72"/>
                <a:gd name="T10" fmla="*/ 32 w 40"/>
                <a:gd name="T11" fmla="*/ 0 h 72"/>
                <a:gd name="T12" fmla="*/ 40 w 40"/>
                <a:gd name="T13" fmla="*/ 8 h 72"/>
                <a:gd name="T14" fmla="*/ 40 w 40"/>
                <a:gd name="T15" fmla="*/ 64 h 72"/>
                <a:gd name="T16" fmla="*/ 32 w 40"/>
                <a:gd name="T17" fmla="*/ 72 h 72"/>
                <a:gd name="T18" fmla="*/ 32 w 40"/>
                <a:gd name="T19" fmla="*/ 64 h 72"/>
                <a:gd name="T20" fmla="*/ 32 w 40"/>
                <a:gd name="T21" fmla="*/ 64 h 72"/>
                <a:gd name="T22" fmla="*/ 8 w 40"/>
                <a:gd name="T23" fmla="*/ 8 h 72"/>
                <a:gd name="T24" fmla="*/ 8 w 40"/>
                <a:gd name="T25" fmla="*/ 64 h 72"/>
                <a:gd name="T26" fmla="*/ 32 w 40"/>
                <a:gd name="T27" fmla="*/ 64 h 72"/>
                <a:gd name="T28" fmla="*/ 32 w 40"/>
                <a:gd name="T29" fmla="*/ 8 h 72"/>
                <a:gd name="T30" fmla="*/ 8 w 40"/>
                <a:gd name="T31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72">
                  <a:moveTo>
                    <a:pt x="32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8"/>
                    <a:pt x="0" y="6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6" y="0"/>
                    <a:pt x="40" y="4"/>
                    <a:pt x="40" y="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8"/>
                    <a:pt x="36" y="72"/>
                    <a:pt x="32" y="72"/>
                  </a:cubicBezTo>
                  <a:close/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  <a:moveTo>
                    <a:pt x="8" y="8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Line 198"/>
            <p:cNvSpPr>
              <a:spLocks noChangeShapeType="1"/>
            </p:cNvSpPr>
            <p:nvPr/>
          </p:nvSpPr>
          <p:spPr bwMode="auto">
            <a:xfrm>
              <a:off x="2903538" y="71342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Line 199"/>
            <p:cNvSpPr>
              <a:spLocks noChangeShapeType="1"/>
            </p:cNvSpPr>
            <p:nvPr/>
          </p:nvSpPr>
          <p:spPr bwMode="auto">
            <a:xfrm>
              <a:off x="2903538" y="71342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10155479" y="1706564"/>
            <a:ext cx="511175" cy="390525"/>
            <a:chOff x="3625850" y="6983413"/>
            <a:chExt cx="511175" cy="390525"/>
          </a:xfrm>
          <a:solidFill>
            <a:schemeClr val="accent1"/>
          </a:solidFill>
        </p:grpSpPr>
        <p:sp>
          <p:nvSpPr>
            <p:cNvPr id="144" name="Freeform 200"/>
            <p:cNvSpPr>
              <a:spLocks noEditPoints="1"/>
            </p:cNvSpPr>
            <p:nvPr/>
          </p:nvSpPr>
          <p:spPr bwMode="auto">
            <a:xfrm>
              <a:off x="3625850" y="6983413"/>
              <a:ext cx="511175" cy="390525"/>
            </a:xfrm>
            <a:custGeom>
              <a:avLst/>
              <a:gdLst>
                <a:gd name="T0" fmla="*/ 124 w 136"/>
                <a:gd name="T1" fmla="*/ 104 h 104"/>
                <a:gd name="T2" fmla="*/ 12 w 136"/>
                <a:gd name="T3" fmla="*/ 104 h 104"/>
                <a:gd name="T4" fmla="*/ 0 w 136"/>
                <a:gd name="T5" fmla="*/ 92 h 104"/>
                <a:gd name="T6" fmla="*/ 0 w 136"/>
                <a:gd name="T7" fmla="*/ 12 h 104"/>
                <a:gd name="T8" fmla="*/ 12 w 136"/>
                <a:gd name="T9" fmla="*/ 0 h 104"/>
                <a:gd name="T10" fmla="*/ 124 w 136"/>
                <a:gd name="T11" fmla="*/ 0 h 104"/>
                <a:gd name="T12" fmla="*/ 136 w 136"/>
                <a:gd name="T13" fmla="*/ 12 h 104"/>
                <a:gd name="T14" fmla="*/ 136 w 136"/>
                <a:gd name="T15" fmla="*/ 92 h 104"/>
                <a:gd name="T16" fmla="*/ 124 w 136"/>
                <a:gd name="T17" fmla="*/ 104 h 104"/>
                <a:gd name="T18" fmla="*/ 12 w 136"/>
                <a:gd name="T19" fmla="*/ 8 h 104"/>
                <a:gd name="T20" fmla="*/ 8 w 136"/>
                <a:gd name="T21" fmla="*/ 12 h 104"/>
                <a:gd name="T22" fmla="*/ 8 w 136"/>
                <a:gd name="T23" fmla="*/ 92 h 104"/>
                <a:gd name="T24" fmla="*/ 12 w 136"/>
                <a:gd name="T25" fmla="*/ 96 h 104"/>
                <a:gd name="T26" fmla="*/ 124 w 136"/>
                <a:gd name="T27" fmla="*/ 96 h 104"/>
                <a:gd name="T28" fmla="*/ 128 w 136"/>
                <a:gd name="T29" fmla="*/ 92 h 104"/>
                <a:gd name="T30" fmla="*/ 128 w 136"/>
                <a:gd name="T31" fmla="*/ 12 h 104"/>
                <a:gd name="T32" fmla="*/ 124 w 136"/>
                <a:gd name="T33" fmla="*/ 8 h 104"/>
                <a:gd name="T34" fmla="*/ 12 w 136"/>
                <a:gd name="T35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04">
                  <a:moveTo>
                    <a:pt x="124" y="104"/>
                  </a:move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99"/>
                    <a:pt x="131" y="104"/>
                    <a:pt x="124" y="10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4"/>
                    <a:pt x="10" y="96"/>
                    <a:pt x="12" y="9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6" y="96"/>
                    <a:pt x="128" y="94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0"/>
                    <a:pt x="126" y="8"/>
                    <a:pt x="124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Rectangle 201"/>
            <p:cNvSpPr>
              <a:spLocks noChangeArrowheads="1"/>
            </p:cNvSpPr>
            <p:nvPr/>
          </p:nvSpPr>
          <p:spPr bwMode="auto">
            <a:xfrm>
              <a:off x="3640138" y="7043738"/>
              <a:ext cx="481012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Rectangle 202"/>
            <p:cNvSpPr>
              <a:spLocks noChangeArrowheads="1"/>
            </p:cNvSpPr>
            <p:nvPr/>
          </p:nvSpPr>
          <p:spPr bwMode="auto">
            <a:xfrm>
              <a:off x="3686175" y="7192963"/>
              <a:ext cx="14287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Rectangle 203"/>
            <p:cNvSpPr>
              <a:spLocks noChangeArrowheads="1"/>
            </p:cNvSpPr>
            <p:nvPr/>
          </p:nvSpPr>
          <p:spPr bwMode="auto">
            <a:xfrm>
              <a:off x="3716338" y="7192963"/>
              <a:ext cx="14287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Rectangle 204"/>
            <p:cNvSpPr>
              <a:spLocks noChangeArrowheads="1"/>
            </p:cNvSpPr>
            <p:nvPr/>
          </p:nvSpPr>
          <p:spPr bwMode="auto">
            <a:xfrm>
              <a:off x="3746500" y="7192963"/>
              <a:ext cx="14287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Rectangle 205"/>
            <p:cNvSpPr>
              <a:spLocks noChangeArrowheads="1"/>
            </p:cNvSpPr>
            <p:nvPr/>
          </p:nvSpPr>
          <p:spPr bwMode="auto">
            <a:xfrm>
              <a:off x="3790950" y="7192963"/>
              <a:ext cx="14287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Rectangle 206"/>
            <p:cNvSpPr>
              <a:spLocks noChangeArrowheads="1"/>
            </p:cNvSpPr>
            <p:nvPr/>
          </p:nvSpPr>
          <p:spPr bwMode="auto">
            <a:xfrm>
              <a:off x="3821113" y="7192963"/>
              <a:ext cx="14287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Rectangle 207"/>
            <p:cNvSpPr>
              <a:spLocks noChangeArrowheads="1"/>
            </p:cNvSpPr>
            <p:nvPr/>
          </p:nvSpPr>
          <p:spPr bwMode="auto">
            <a:xfrm>
              <a:off x="3851275" y="7192963"/>
              <a:ext cx="14287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Rectangle 208"/>
            <p:cNvSpPr>
              <a:spLocks noChangeArrowheads="1"/>
            </p:cNvSpPr>
            <p:nvPr/>
          </p:nvSpPr>
          <p:spPr bwMode="auto">
            <a:xfrm>
              <a:off x="3895725" y="7192963"/>
              <a:ext cx="1587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Rectangle 209"/>
            <p:cNvSpPr>
              <a:spLocks noChangeArrowheads="1"/>
            </p:cNvSpPr>
            <p:nvPr/>
          </p:nvSpPr>
          <p:spPr bwMode="auto">
            <a:xfrm>
              <a:off x="3925888" y="7192963"/>
              <a:ext cx="1587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Rectangle 210"/>
            <p:cNvSpPr>
              <a:spLocks noChangeArrowheads="1"/>
            </p:cNvSpPr>
            <p:nvPr/>
          </p:nvSpPr>
          <p:spPr bwMode="auto">
            <a:xfrm>
              <a:off x="3956050" y="7192963"/>
              <a:ext cx="1587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Rectangle 211"/>
            <p:cNvSpPr>
              <a:spLocks noChangeArrowheads="1"/>
            </p:cNvSpPr>
            <p:nvPr/>
          </p:nvSpPr>
          <p:spPr bwMode="auto">
            <a:xfrm>
              <a:off x="4000500" y="7192963"/>
              <a:ext cx="1587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Rectangle 212"/>
            <p:cNvSpPr>
              <a:spLocks noChangeArrowheads="1"/>
            </p:cNvSpPr>
            <p:nvPr/>
          </p:nvSpPr>
          <p:spPr bwMode="auto">
            <a:xfrm>
              <a:off x="4030663" y="7192963"/>
              <a:ext cx="1587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Rectangle 213"/>
            <p:cNvSpPr>
              <a:spLocks noChangeArrowheads="1"/>
            </p:cNvSpPr>
            <p:nvPr/>
          </p:nvSpPr>
          <p:spPr bwMode="auto">
            <a:xfrm>
              <a:off x="4060825" y="7192963"/>
              <a:ext cx="1587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5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568017" y="269024"/>
            <a:ext cx="353943" cy="261610"/>
          </a:xfrm>
        </p:spPr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9</a:t>
            </a:fld>
            <a:endParaRPr lang="en-US">
              <a:latin typeface="Calibri" pitchFamily="34" charset="0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-2721" y="6785328"/>
            <a:ext cx="12192001" cy="94443"/>
            <a:chOff x="-2" y="6777625"/>
            <a:chExt cx="12192001" cy="94443"/>
          </a:xfrm>
        </p:grpSpPr>
        <p:sp>
          <p:nvSpPr>
            <p:cNvPr id="186" name="Rectangle 185"/>
            <p:cNvSpPr/>
            <p:nvPr/>
          </p:nvSpPr>
          <p:spPr>
            <a:xfrm>
              <a:off x="-2" y="6777625"/>
              <a:ext cx="3048000" cy="94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047998" y="6777625"/>
              <a:ext cx="3048000" cy="94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095999" y="6777625"/>
              <a:ext cx="3048000" cy="94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9143999" y="6777625"/>
              <a:ext cx="3048000" cy="944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67CC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0342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ustom 1016">
      <a:dk1>
        <a:srgbClr val="1E4982"/>
      </a:dk1>
      <a:lt1>
        <a:srgbClr val="FFFFFF"/>
      </a:lt1>
      <a:dk2>
        <a:srgbClr val="368EC4"/>
      </a:dk2>
      <a:lt2>
        <a:srgbClr val="FFFFFF"/>
      </a:lt2>
      <a:accent1>
        <a:srgbClr val="1E4982"/>
      </a:accent1>
      <a:accent2>
        <a:srgbClr val="368EC4"/>
      </a:accent2>
      <a:accent3>
        <a:srgbClr val="1E4982"/>
      </a:accent3>
      <a:accent4>
        <a:srgbClr val="368EC4"/>
      </a:accent4>
      <a:accent5>
        <a:srgbClr val="1E4982"/>
      </a:accent5>
      <a:accent6>
        <a:srgbClr val="368EC4"/>
      </a:accent6>
      <a:hlink>
        <a:srgbClr val="44546A"/>
      </a:hlink>
      <a:folHlink>
        <a:srgbClr val="954F72"/>
      </a:folHlink>
    </a:clrScheme>
    <a:fontScheme name="Ultimate Vizualus Template">
      <a:majorFont>
        <a:latin typeface="Roboto Th"/>
        <a:ea typeface=""/>
        <a:cs typeface=""/>
      </a:majorFont>
      <a:minorFont>
        <a:latin typeface="Roboto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185</Words>
  <Application>Microsoft Office PowerPoint</Application>
  <PresentationFormat>Custom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Hassan_services</dc:creator>
  <cp:lastModifiedBy>Hussain</cp:lastModifiedBy>
  <cp:revision>11</cp:revision>
  <dcterms:created xsi:type="dcterms:W3CDTF">2014-08-20T17:18:56Z</dcterms:created>
  <dcterms:modified xsi:type="dcterms:W3CDTF">2019-05-25T00:02:00Z</dcterms:modified>
</cp:coreProperties>
</file>