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48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6B08-1BC3-49DA-B446-85A27FB1779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9C33-C07B-4147-AE9A-98F54B39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3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6B08-1BC3-49DA-B446-85A27FB1779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9C33-C07B-4147-AE9A-98F54B39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5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6B08-1BC3-49DA-B446-85A27FB1779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9C33-C07B-4147-AE9A-98F54B39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50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9213"/>
            <a:ext cx="12213432" cy="4476750"/>
          </a:xfrm>
          <a:prstGeom prst="rect">
            <a:avLst/>
          </a:prstGeom>
          <a:solidFill>
            <a:srgbClr val="384558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>
              <a:defRPr/>
            </a:pPr>
            <a:endParaRPr lang="en-US" sz="90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-49213"/>
            <a:ext cx="12192000" cy="44688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745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214865" cy="6858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62272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6250140" y="1561332"/>
            <a:ext cx="4560857" cy="312496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422583" y="1561332"/>
            <a:ext cx="4560857" cy="312496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79280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 userDrawn="1"/>
        </p:nvSpPr>
        <p:spPr>
          <a:xfrm>
            <a:off x="6599014" y="2536326"/>
            <a:ext cx="2610275" cy="1803729"/>
          </a:xfrm>
          <a:custGeom>
            <a:avLst/>
            <a:gdLst>
              <a:gd name="connsiteX0" fmla="*/ 0 w 2610275"/>
              <a:gd name="connsiteY0" fmla="*/ 0 h 1803729"/>
              <a:gd name="connsiteX1" fmla="*/ 2610275 w 2610275"/>
              <a:gd name="connsiteY1" fmla="*/ 0 h 1803729"/>
              <a:gd name="connsiteX2" fmla="*/ 2610275 w 2610275"/>
              <a:gd name="connsiteY2" fmla="*/ 1803729 h 1803729"/>
              <a:gd name="connsiteX3" fmla="*/ 0 w 2610275"/>
              <a:gd name="connsiteY3" fmla="*/ 1803729 h 180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0275" h="1803729">
                <a:moveTo>
                  <a:pt x="0" y="0"/>
                </a:moveTo>
                <a:lnTo>
                  <a:pt x="2610275" y="0"/>
                </a:lnTo>
                <a:lnTo>
                  <a:pt x="2610275" y="1803729"/>
                </a:lnTo>
                <a:lnTo>
                  <a:pt x="0" y="180372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326755" y="2536326"/>
            <a:ext cx="2865245" cy="18037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>
            <a:spLocks noGrp="1"/>
          </p:cNvSpPr>
          <p:nvPr>
            <p:ph type="pic" sz="quarter" idx="14"/>
          </p:nvPr>
        </p:nvSpPr>
        <p:spPr>
          <a:xfrm>
            <a:off x="3871418" y="0"/>
            <a:ext cx="7657006" cy="6857999"/>
          </a:xfrm>
          <a:custGeom>
            <a:avLst/>
            <a:gdLst>
              <a:gd name="connsiteX0" fmla="*/ 2727595 w 7657006"/>
              <a:gd name="connsiteY0" fmla="*/ 4464702 h 6857999"/>
              <a:gd name="connsiteX1" fmla="*/ 5337870 w 7657006"/>
              <a:gd name="connsiteY1" fmla="*/ 4464702 h 6857999"/>
              <a:gd name="connsiteX2" fmla="*/ 5337870 w 7657006"/>
              <a:gd name="connsiteY2" fmla="*/ 6857999 h 6857999"/>
              <a:gd name="connsiteX3" fmla="*/ 2727595 w 7657006"/>
              <a:gd name="connsiteY3" fmla="*/ 6857999 h 6857999"/>
              <a:gd name="connsiteX4" fmla="*/ 6742606 w 7657006"/>
              <a:gd name="connsiteY4" fmla="*/ 3090863 h 6857999"/>
              <a:gd name="connsiteX5" fmla="*/ 7657006 w 7657006"/>
              <a:gd name="connsiteY5" fmla="*/ 3090863 h 6857999"/>
              <a:gd name="connsiteX6" fmla="*/ 7657006 w 7657006"/>
              <a:gd name="connsiteY6" fmla="*/ 4005263 h 6857999"/>
              <a:gd name="connsiteX7" fmla="*/ 6742606 w 7657006"/>
              <a:gd name="connsiteY7" fmla="*/ 4005263 h 6857999"/>
              <a:gd name="connsiteX8" fmla="*/ 0 w 7657006"/>
              <a:gd name="connsiteY8" fmla="*/ 769257 h 6857999"/>
              <a:gd name="connsiteX9" fmla="*/ 2610275 w 7657006"/>
              <a:gd name="connsiteY9" fmla="*/ 769257 h 6857999"/>
              <a:gd name="connsiteX10" fmla="*/ 2610275 w 7657006"/>
              <a:gd name="connsiteY10" fmla="*/ 2411677 h 6857999"/>
              <a:gd name="connsiteX11" fmla="*/ 0 w 7657006"/>
              <a:gd name="connsiteY11" fmla="*/ 2411677 h 6857999"/>
              <a:gd name="connsiteX12" fmla="*/ 2727595 w 7657006"/>
              <a:gd name="connsiteY12" fmla="*/ 0 h 6857999"/>
              <a:gd name="connsiteX13" fmla="*/ 5337870 w 7657006"/>
              <a:gd name="connsiteY13" fmla="*/ 0 h 6857999"/>
              <a:gd name="connsiteX14" fmla="*/ 5337870 w 7657006"/>
              <a:gd name="connsiteY14" fmla="*/ 2411677 h 6857999"/>
              <a:gd name="connsiteX15" fmla="*/ 2727595 w 7657006"/>
              <a:gd name="connsiteY15" fmla="*/ 241167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57006" h="6857999">
                <a:moveTo>
                  <a:pt x="2727595" y="4464702"/>
                </a:moveTo>
                <a:lnTo>
                  <a:pt x="5337870" y="4464702"/>
                </a:lnTo>
                <a:lnTo>
                  <a:pt x="5337870" y="6857999"/>
                </a:lnTo>
                <a:lnTo>
                  <a:pt x="2727595" y="6857999"/>
                </a:lnTo>
                <a:close/>
                <a:moveTo>
                  <a:pt x="6742606" y="3090863"/>
                </a:moveTo>
                <a:lnTo>
                  <a:pt x="7657006" y="3090863"/>
                </a:lnTo>
                <a:lnTo>
                  <a:pt x="7657006" y="4005263"/>
                </a:lnTo>
                <a:lnTo>
                  <a:pt x="6742606" y="4005263"/>
                </a:lnTo>
                <a:close/>
                <a:moveTo>
                  <a:pt x="0" y="769257"/>
                </a:moveTo>
                <a:lnTo>
                  <a:pt x="2610275" y="769257"/>
                </a:lnTo>
                <a:lnTo>
                  <a:pt x="2610275" y="2411677"/>
                </a:lnTo>
                <a:lnTo>
                  <a:pt x="0" y="2411677"/>
                </a:lnTo>
                <a:close/>
                <a:moveTo>
                  <a:pt x="2727595" y="0"/>
                </a:moveTo>
                <a:lnTo>
                  <a:pt x="5337870" y="0"/>
                </a:lnTo>
                <a:lnTo>
                  <a:pt x="5337870" y="2411677"/>
                </a:lnTo>
                <a:lnTo>
                  <a:pt x="2727595" y="24116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5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6"/>
          <p:cNvSpPr>
            <a:spLocks/>
          </p:cNvSpPr>
          <p:nvPr userDrawn="1"/>
        </p:nvSpPr>
        <p:spPr bwMode="auto">
          <a:xfrm>
            <a:off x="4256087" y="1956349"/>
            <a:ext cx="4031537" cy="2497440"/>
          </a:xfrm>
          <a:custGeom>
            <a:avLst/>
            <a:gdLst>
              <a:gd name="T0" fmla="*/ 2513 w 2513"/>
              <a:gd name="T1" fmla="*/ 0 h 1561"/>
              <a:gd name="T2" fmla="*/ 0 w 2513"/>
              <a:gd name="T3" fmla="*/ 0 h 1561"/>
              <a:gd name="T4" fmla="*/ 0 w 2513"/>
              <a:gd name="T5" fmla="*/ 1561 h 1561"/>
              <a:gd name="T6" fmla="*/ 2513 w 2513"/>
              <a:gd name="T7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13" h="1561">
                <a:moveTo>
                  <a:pt x="2513" y="0"/>
                </a:moveTo>
                <a:lnTo>
                  <a:pt x="0" y="0"/>
                </a:lnTo>
                <a:lnTo>
                  <a:pt x="0" y="1561"/>
                </a:lnTo>
                <a:lnTo>
                  <a:pt x="2513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79900" y="1955800"/>
            <a:ext cx="4025900" cy="2552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8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048750" y="2230438"/>
            <a:ext cx="2128838" cy="2114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6575425" y="2230438"/>
            <a:ext cx="2127250" cy="2114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025900" y="2230438"/>
            <a:ext cx="2127250" cy="2114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547813" y="2230438"/>
            <a:ext cx="2128837" cy="2114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1536700" y="2230438"/>
            <a:ext cx="2139950" cy="2100262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4013200" y="2230438"/>
            <a:ext cx="2139950" cy="2100262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6575425" y="2230438"/>
            <a:ext cx="2127250" cy="2100262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9048750" y="2197100"/>
            <a:ext cx="2128838" cy="2133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6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6B08-1BC3-49DA-B446-85A27FB1779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9C33-C07B-4147-AE9A-98F54B39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5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6B08-1BC3-49DA-B446-85A27FB1779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9C33-C07B-4147-AE9A-98F54B39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53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6B08-1BC3-49DA-B446-85A27FB1779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9C33-C07B-4147-AE9A-98F54B39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6B08-1BC3-49DA-B446-85A27FB1779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89C33-C07B-4147-AE9A-98F54B39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b="28906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86300" y="2780268"/>
            <a:ext cx="302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LOGO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3411209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industry.</a:t>
            </a:r>
          </a:p>
        </p:txBody>
      </p:sp>
    </p:spTree>
    <p:extLst>
      <p:ext uri="{BB962C8B-B14F-4D97-AF65-F5344CB8AC3E}">
        <p14:creationId xmlns:p14="http://schemas.microsoft.com/office/powerpoint/2010/main" val="166423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50"/>
          <p:cNvSpPr>
            <a:spLocks/>
          </p:cNvSpPr>
          <p:nvPr/>
        </p:nvSpPr>
        <p:spPr bwMode="auto">
          <a:xfrm>
            <a:off x="2305081" y="4957763"/>
            <a:ext cx="539750" cy="53975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914217"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" name="AutoShape 54"/>
          <p:cNvSpPr>
            <a:spLocks/>
          </p:cNvSpPr>
          <p:nvPr/>
        </p:nvSpPr>
        <p:spPr bwMode="auto">
          <a:xfrm>
            <a:off x="7518400" y="4965700"/>
            <a:ext cx="539750" cy="53975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914217"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6871" name="Freeform 121"/>
          <p:cNvSpPr>
            <a:spLocks noChangeArrowheads="1"/>
          </p:cNvSpPr>
          <p:nvPr/>
        </p:nvSpPr>
        <p:spPr bwMode="auto">
          <a:xfrm>
            <a:off x="7623175" y="5070475"/>
            <a:ext cx="319088" cy="320675"/>
          </a:xfrm>
          <a:custGeom>
            <a:avLst/>
            <a:gdLst>
              <a:gd name="T0" fmla="*/ 2147483647 w 602"/>
              <a:gd name="T1" fmla="*/ 2147483647 h 609"/>
              <a:gd name="T2" fmla="*/ 2147483647 w 602"/>
              <a:gd name="T3" fmla="*/ 2147483647 h 609"/>
              <a:gd name="T4" fmla="*/ 2147483647 w 602"/>
              <a:gd name="T5" fmla="*/ 2147483647 h 609"/>
              <a:gd name="T6" fmla="*/ 2147483647 w 602"/>
              <a:gd name="T7" fmla="*/ 2147483647 h 609"/>
              <a:gd name="T8" fmla="*/ 2147483647 w 602"/>
              <a:gd name="T9" fmla="*/ 2147483647 h 609"/>
              <a:gd name="T10" fmla="*/ 2147483647 w 602"/>
              <a:gd name="T11" fmla="*/ 2147483647 h 609"/>
              <a:gd name="T12" fmla="*/ 2147483647 w 602"/>
              <a:gd name="T13" fmla="*/ 2147483647 h 609"/>
              <a:gd name="T14" fmla="*/ 2147483647 w 602"/>
              <a:gd name="T15" fmla="*/ 2147483647 h 609"/>
              <a:gd name="T16" fmla="*/ 2147483647 w 602"/>
              <a:gd name="T17" fmla="*/ 2147483647 h 609"/>
              <a:gd name="T18" fmla="*/ 2147483647 w 602"/>
              <a:gd name="T19" fmla="*/ 2147483647 h 609"/>
              <a:gd name="T20" fmla="*/ 2147483647 w 602"/>
              <a:gd name="T21" fmla="*/ 2147483647 h 609"/>
              <a:gd name="T22" fmla="*/ 2147483647 w 602"/>
              <a:gd name="T23" fmla="*/ 2147483647 h 609"/>
              <a:gd name="T24" fmla="*/ 2147483647 w 602"/>
              <a:gd name="T25" fmla="*/ 2147483647 h 609"/>
              <a:gd name="T26" fmla="*/ 2147483647 w 602"/>
              <a:gd name="T27" fmla="*/ 2147483647 h 609"/>
              <a:gd name="T28" fmla="*/ 2147483647 w 602"/>
              <a:gd name="T29" fmla="*/ 2147483647 h 609"/>
              <a:gd name="T30" fmla="*/ 2147483647 w 602"/>
              <a:gd name="T31" fmla="*/ 2147483647 h 609"/>
              <a:gd name="T32" fmla="*/ 2147483647 w 602"/>
              <a:gd name="T33" fmla="*/ 2147483647 h 609"/>
              <a:gd name="T34" fmla="*/ 2147483647 w 602"/>
              <a:gd name="T35" fmla="*/ 2147483647 h 609"/>
              <a:gd name="T36" fmla="*/ 2147483647 w 602"/>
              <a:gd name="T37" fmla="*/ 2147483647 h 609"/>
              <a:gd name="T38" fmla="*/ 2147483647 w 602"/>
              <a:gd name="T39" fmla="*/ 2147483647 h 609"/>
              <a:gd name="T40" fmla="*/ 2147483647 w 602"/>
              <a:gd name="T41" fmla="*/ 2147483647 h 609"/>
              <a:gd name="T42" fmla="*/ 2147483647 w 602"/>
              <a:gd name="T43" fmla="*/ 2147483647 h 609"/>
              <a:gd name="T44" fmla="*/ 2147483647 w 602"/>
              <a:gd name="T45" fmla="*/ 2147483647 h 609"/>
              <a:gd name="T46" fmla="*/ 2147483647 w 602"/>
              <a:gd name="T47" fmla="*/ 2147483647 h 609"/>
              <a:gd name="T48" fmla="*/ 2147483647 w 602"/>
              <a:gd name="T49" fmla="*/ 2147483647 h 609"/>
              <a:gd name="T50" fmla="*/ 2147483647 w 602"/>
              <a:gd name="T51" fmla="*/ 2147483647 h 609"/>
              <a:gd name="T52" fmla="*/ 2147483647 w 602"/>
              <a:gd name="T53" fmla="*/ 2147483647 h 609"/>
              <a:gd name="T54" fmla="*/ 2147483647 w 602"/>
              <a:gd name="T55" fmla="*/ 2147483647 h 609"/>
              <a:gd name="T56" fmla="*/ 2147483647 w 602"/>
              <a:gd name="T57" fmla="*/ 2147483647 h 609"/>
              <a:gd name="T58" fmla="*/ 2147483647 w 602"/>
              <a:gd name="T59" fmla="*/ 2147483647 h 609"/>
              <a:gd name="T60" fmla="*/ 2147483647 w 602"/>
              <a:gd name="T61" fmla="*/ 2147483647 h 609"/>
              <a:gd name="T62" fmla="*/ 2147483647 w 602"/>
              <a:gd name="T63" fmla="*/ 2147483647 h 609"/>
              <a:gd name="T64" fmla="*/ 2147483647 w 602"/>
              <a:gd name="T65" fmla="*/ 2147483647 h 609"/>
              <a:gd name="T66" fmla="*/ 2147483647 w 602"/>
              <a:gd name="T67" fmla="*/ 2147483647 h 609"/>
              <a:gd name="T68" fmla="*/ 2147483647 w 602"/>
              <a:gd name="T69" fmla="*/ 2147483647 h 609"/>
              <a:gd name="T70" fmla="*/ 2147483647 w 602"/>
              <a:gd name="T71" fmla="*/ 2147483647 h 609"/>
              <a:gd name="T72" fmla="*/ 2147483647 w 602"/>
              <a:gd name="T73" fmla="*/ 2147483647 h 609"/>
              <a:gd name="T74" fmla="*/ 2147483647 w 602"/>
              <a:gd name="T75" fmla="*/ 2147483647 h 609"/>
              <a:gd name="T76" fmla="*/ 2147483647 w 602"/>
              <a:gd name="T77" fmla="*/ 2147483647 h 609"/>
              <a:gd name="T78" fmla="*/ 2147483647 w 602"/>
              <a:gd name="T79" fmla="*/ 2147483647 h 609"/>
              <a:gd name="T80" fmla="*/ 2147483647 w 602"/>
              <a:gd name="T81" fmla="*/ 2147483647 h 609"/>
              <a:gd name="T82" fmla="*/ 2147483647 w 602"/>
              <a:gd name="T83" fmla="*/ 2147483647 h 609"/>
              <a:gd name="T84" fmla="*/ 2147483647 w 602"/>
              <a:gd name="T85" fmla="*/ 2147483647 h 609"/>
              <a:gd name="T86" fmla="*/ 2147483647 w 602"/>
              <a:gd name="T87" fmla="*/ 2147483647 h 609"/>
              <a:gd name="T88" fmla="*/ 2147483647 w 602"/>
              <a:gd name="T89" fmla="*/ 2147483647 h 609"/>
              <a:gd name="T90" fmla="*/ 2147483647 w 602"/>
              <a:gd name="T91" fmla="*/ 2147483647 h 609"/>
              <a:gd name="T92" fmla="*/ 2147483647 w 602"/>
              <a:gd name="T93" fmla="*/ 2147483647 h 609"/>
              <a:gd name="T94" fmla="*/ 2147483647 w 602"/>
              <a:gd name="T95" fmla="*/ 2147483647 h 609"/>
              <a:gd name="T96" fmla="*/ 2147483647 w 602"/>
              <a:gd name="T97" fmla="*/ 2147483647 h 609"/>
              <a:gd name="T98" fmla="*/ 2147483647 w 602"/>
              <a:gd name="T99" fmla="*/ 2147483647 h 609"/>
              <a:gd name="T100" fmla="*/ 2147483647 w 602"/>
              <a:gd name="T101" fmla="*/ 2147483647 h 609"/>
              <a:gd name="T102" fmla="*/ 2147483647 w 602"/>
              <a:gd name="T103" fmla="*/ 2147483647 h 609"/>
              <a:gd name="T104" fmla="*/ 2147483647 w 602"/>
              <a:gd name="T105" fmla="*/ 2147483647 h 609"/>
              <a:gd name="T106" fmla="*/ 2147483647 w 602"/>
              <a:gd name="T107" fmla="*/ 2147483647 h 609"/>
              <a:gd name="T108" fmla="*/ 2147483647 w 602"/>
              <a:gd name="T109" fmla="*/ 2147483647 h 609"/>
              <a:gd name="T110" fmla="*/ 2147483647 w 602"/>
              <a:gd name="T111" fmla="*/ 2147483647 h 609"/>
              <a:gd name="T112" fmla="*/ 2147483647 w 602"/>
              <a:gd name="T113" fmla="*/ 2147483647 h 609"/>
              <a:gd name="T114" fmla="*/ 2147483647 w 602"/>
              <a:gd name="T115" fmla="*/ 2147483647 h 609"/>
              <a:gd name="T116" fmla="*/ 2147483647 w 602"/>
              <a:gd name="T117" fmla="*/ 2147483647 h 609"/>
              <a:gd name="T118" fmla="*/ 2147483647 w 602"/>
              <a:gd name="T119" fmla="*/ 2147483647 h 609"/>
              <a:gd name="T120" fmla="*/ 2147483647 w 602"/>
              <a:gd name="T121" fmla="*/ 2147483647 h 609"/>
              <a:gd name="T122" fmla="*/ 2147483647 w 602"/>
              <a:gd name="T123" fmla="*/ 2147483647 h 609"/>
              <a:gd name="T124" fmla="*/ 2147483647 w 602"/>
              <a:gd name="T125" fmla="*/ 2147483647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36872" name="Freeform 122"/>
          <p:cNvSpPr>
            <a:spLocks noChangeArrowheads="1"/>
          </p:cNvSpPr>
          <p:nvPr/>
        </p:nvSpPr>
        <p:spPr bwMode="auto">
          <a:xfrm>
            <a:off x="2409062" y="5056188"/>
            <a:ext cx="321469" cy="321469"/>
          </a:xfrm>
          <a:custGeom>
            <a:avLst/>
            <a:gdLst>
              <a:gd name="T0" fmla="*/ 2147483647 w 609"/>
              <a:gd name="T1" fmla="*/ 2147483647 h 609"/>
              <a:gd name="T2" fmla="*/ 2147483647 w 609"/>
              <a:gd name="T3" fmla="*/ 2147483647 h 609"/>
              <a:gd name="T4" fmla="*/ 0 w 609"/>
              <a:gd name="T5" fmla="*/ 2147483647 h 609"/>
              <a:gd name="T6" fmla="*/ 2147483647 w 609"/>
              <a:gd name="T7" fmla="*/ 0 h 609"/>
              <a:gd name="T8" fmla="*/ 2147483647 w 609"/>
              <a:gd name="T9" fmla="*/ 2147483647 h 609"/>
              <a:gd name="T10" fmla="*/ 2147483647 w 609"/>
              <a:gd name="T11" fmla="*/ 2147483647 h 609"/>
              <a:gd name="T12" fmla="*/ 2147483647 w 609"/>
              <a:gd name="T13" fmla="*/ 2147483647 h 609"/>
              <a:gd name="T14" fmla="*/ 2147483647 w 609"/>
              <a:gd name="T15" fmla="*/ 2147483647 h 609"/>
              <a:gd name="T16" fmla="*/ 2147483647 w 609"/>
              <a:gd name="T17" fmla="*/ 2147483647 h 609"/>
              <a:gd name="T18" fmla="*/ 2147483647 w 609"/>
              <a:gd name="T19" fmla="*/ 2147483647 h 609"/>
              <a:gd name="T20" fmla="*/ 2147483647 w 609"/>
              <a:gd name="T21" fmla="*/ 2147483647 h 609"/>
              <a:gd name="T22" fmla="*/ 2147483647 w 609"/>
              <a:gd name="T23" fmla="*/ 2147483647 h 609"/>
              <a:gd name="T24" fmla="*/ 2147483647 w 609"/>
              <a:gd name="T25" fmla="*/ 2147483647 h 609"/>
              <a:gd name="T26" fmla="*/ 2147483647 w 609"/>
              <a:gd name="T27" fmla="*/ 2147483647 h 609"/>
              <a:gd name="T28" fmla="*/ 2147483647 w 609"/>
              <a:gd name="T29" fmla="*/ 2147483647 h 609"/>
              <a:gd name="T30" fmla="*/ 2147483647 w 609"/>
              <a:gd name="T31" fmla="*/ 2147483647 h 609"/>
              <a:gd name="T32" fmla="*/ 2147483647 w 609"/>
              <a:gd name="T33" fmla="*/ 2147483647 h 609"/>
              <a:gd name="T34" fmla="*/ 2147483647 w 609"/>
              <a:gd name="T35" fmla="*/ 2147483647 h 609"/>
              <a:gd name="T36" fmla="*/ 2147483647 w 609"/>
              <a:gd name="T37" fmla="*/ 2147483647 h 609"/>
              <a:gd name="T38" fmla="*/ 2147483647 w 609"/>
              <a:gd name="T39" fmla="*/ 2147483647 h 609"/>
              <a:gd name="T40" fmla="*/ 2147483647 w 609"/>
              <a:gd name="T41" fmla="*/ 2147483647 h 609"/>
              <a:gd name="T42" fmla="*/ 2147483647 w 609"/>
              <a:gd name="T43" fmla="*/ 2147483647 h 609"/>
              <a:gd name="T44" fmla="*/ 2147483647 w 609"/>
              <a:gd name="T45" fmla="*/ 2147483647 h 609"/>
              <a:gd name="T46" fmla="*/ 2147483647 w 609"/>
              <a:gd name="T47" fmla="*/ 2147483647 h 609"/>
              <a:gd name="T48" fmla="*/ 2147483647 w 609"/>
              <a:gd name="T49" fmla="*/ 2147483647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9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8" y="134"/>
                  <a:pt x="608" y="304"/>
                </a:cubicBezTo>
                <a:cubicBezTo>
                  <a:pt x="608" y="474"/>
                  <a:pt x="473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240" y="361"/>
                </a:moveTo>
                <a:lnTo>
                  <a:pt x="240" y="361"/>
                </a:lnTo>
                <a:cubicBezTo>
                  <a:pt x="155" y="156"/>
                  <a:pt x="155" y="156"/>
                  <a:pt x="155" y="156"/>
                </a:cubicBezTo>
                <a:cubicBezTo>
                  <a:pt x="367" y="240"/>
                  <a:pt x="367" y="240"/>
                  <a:pt x="367" y="240"/>
                </a:cubicBezTo>
                <a:cubicBezTo>
                  <a:pt x="452" y="452"/>
                  <a:pt x="452" y="452"/>
                  <a:pt x="452" y="452"/>
                </a:cubicBezTo>
                <a:lnTo>
                  <a:pt x="240" y="361"/>
                </a:lnTo>
                <a:close/>
                <a:moveTo>
                  <a:pt x="304" y="276"/>
                </a:moveTo>
                <a:lnTo>
                  <a:pt x="304" y="276"/>
                </a:lnTo>
                <a:cubicBezTo>
                  <a:pt x="290" y="276"/>
                  <a:pt x="276" y="290"/>
                  <a:pt x="276" y="304"/>
                </a:cubicBezTo>
                <a:cubicBezTo>
                  <a:pt x="276" y="318"/>
                  <a:pt x="290" y="332"/>
                  <a:pt x="304" y="332"/>
                </a:cubicBezTo>
                <a:cubicBezTo>
                  <a:pt x="318" y="332"/>
                  <a:pt x="332" y="318"/>
                  <a:pt x="332" y="304"/>
                </a:cubicBezTo>
                <a:cubicBezTo>
                  <a:pt x="332" y="290"/>
                  <a:pt x="318" y="276"/>
                  <a:pt x="304" y="2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" t="49621" r="279" b="3717"/>
          <a:stretch/>
        </p:blipFill>
        <p:spPr>
          <a:xfrm>
            <a:off x="1423988" y="1562100"/>
            <a:ext cx="4559300" cy="3124200"/>
          </a:xfrm>
        </p:spPr>
      </p:pic>
      <p:sp>
        <p:nvSpPr>
          <p:cNvPr id="14" name="TextBox 13"/>
          <p:cNvSpPr txBox="1"/>
          <p:nvPr/>
        </p:nvSpPr>
        <p:spPr>
          <a:xfrm>
            <a:off x="2768999" y="675754"/>
            <a:ext cx="6591262" cy="497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MY" sz="3600" b="1" spc="-150" dirty="0">
                <a:latin typeface="Montserrat" panose="02000505000000020004" pitchFamily="2" charset="0"/>
              </a:rPr>
              <a:t>Lorem ipsum</a:t>
            </a:r>
            <a:endParaRPr lang="en-GB" sz="3600" b="1" spc="-150" dirty="0">
              <a:latin typeface="Montserrat" panose="02000505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4512" y="4965700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Montserrat" panose="02000505000000020004" pitchFamily="2" charset="0"/>
                <a:ea typeface="Roboto" panose="02000000000000000000" pitchFamily="2" charset="0"/>
              </a:rPr>
              <a:t>Lorem ipsum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8150" y="4965700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Montserrat" panose="02000505000000020004" pitchFamily="2" charset="0"/>
                <a:ea typeface="Roboto" panose="02000000000000000000" pitchFamily="2" charset="0"/>
              </a:rPr>
              <a:t>Lorem ipsum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34512" y="5235575"/>
            <a:ext cx="242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coctet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elita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SedatimLorem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ipsu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91295" y="5235575"/>
            <a:ext cx="242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coctet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elita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SedatimLorem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ipsu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r="12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3699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90601" y="1943100"/>
            <a:ext cx="3657600" cy="4222490"/>
          </a:xfrm>
          <a:prstGeom prst="rect">
            <a:avLst/>
          </a:prstGeom>
          <a:blipFill>
            <a:blip r:embed="rId2"/>
            <a:srcRect/>
            <a:stretch>
              <a:fillRect l="-7243" t="59" r="-8628" b="-557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48201" y="2240115"/>
            <a:ext cx="6553200" cy="365760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2E3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93319" y="3429000"/>
            <a:ext cx="2034724" cy="32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MY" sz="2000" b="1" spc="-150" dirty="0">
                <a:solidFill>
                  <a:schemeClr val="bg1"/>
                </a:solidFill>
              </a:rPr>
              <a:t>About Our Company</a:t>
            </a:r>
            <a:endParaRPr lang="en-GB" sz="2000" b="1" spc="-1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1" y="1176852"/>
            <a:ext cx="4226292" cy="587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MY" sz="4400" b="1" spc="-150" dirty="0">
                <a:latin typeface="Montserrat" panose="02000505000000020004" pitchFamily="2" charset="0"/>
              </a:rPr>
              <a:t>About Us</a:t>
            </a:r>
            <a:endParaRPr lang="en-GB" sz="4400" b="1" spc="-150" dirty="0">
              <a:latin typeface="Montserrat" panose="0200050500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93318" y="3784655"/>
            <a:ext cx="4946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Lenima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astebus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danaime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povera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dop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pakamare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dimesa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puosam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santLoirem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ipsume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kolera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denima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tetebus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saname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lovera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don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rakamare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dimasa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qm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santLorem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lipseme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denima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yestebus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daname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rovera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don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takama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Lenima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astebus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danaime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povera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dop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pakamare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rakamare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dimasa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qm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santLorem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lipseme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denima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yestebus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d-ID" sz="12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18332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3" grpId="0"/>
      <p:bldP spid="1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463819" y="895624"/>
            <a:ext cx="5030489" cy="5362529"/>
            <a:chOff x="6463819" y="895624"/>
            <a:chExt cx="5030489" cy="5362529"/>
          </a:xfrm>
        </p:grpSpPr>
        <p:sp>
          <p:nvSpPr>
            <p:cNvPr id="2" name="Oval 6"/>
            <p:cNvSpPr>
              <a:spLocks noChangeArrowheads="1"/>
            </p:cNvSpPr>
            <p:nvPr/>
          </p:nvSpPr>
          <p:spPr bwMode="auto">
            <a:xfrm>
              <a:off x="6463819" y="5525042"/>
              <a:ext cx="5030489" cy="733111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27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 i="1">
                <a:solidFill>
                  <a:srgbClr val="000000"/>
                </a:solidFill>
                <a:ea typeface="华文细黑" pitchFamily="2" charset="-122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481186" y="895624"/>
              <a:ext cx="3036047" cy="5119330"/>
              <a:chOff x="7481186" y="895624"/>
              <a:chExt cx="3036047" cy="5119330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8115177" y="895624"/>
                <a:ext cx="2402056" cy="5119330"/>
                <a:chOff x="8115177" y="895624"/>
                <a:chExt cx="2402056" cy="5119330"/>
              </a:xfrm>
            </p:grpSpPr>
            <p:sp>
              <p:nvSpPr>
                <p:cNvPr id="5" name="Freeform 6"/>
                <p:cNvSpPr>
                  <a:spLocks/>
                </p:cNvSpPr>
                <p:nvPr/>
              </p:nvSpPr>
              <p:spPr bwMode="auto">
                <a:xfrm>
                  <a:off x="8454096" y="895624"/>
                  <a:ext cx="1055862" cy="1957670"/>
                </a:xfrm>
                <a:custGeom>
                  <a:avLst/>
                  <a:gdLst>
                    <a:gd name="T0" fmla="*/ 0 w 891"/>
                    <a:gd name="T1" fmla="*/ 1652 h 1652"/>
                    <a:gd name="T2" fmla="*/ 891 w 891"/>
                    <a:gd name="T3" fmla="*/ 1249 h 1652"/>
                    <a:gd name="T4" fmla="*/ 891 w 891"/>
                    <a:gd name="T5" fmla="*/ 0 h 1652"/>
                    <a:gd name="T6" fmla="*/ 9 w 891"/>
                    <a:gd name="T7" fmla="*/ 608 h 1652"/>
                    <a:gd name="T8" fmla="*/ 0 w 891"/>
                    <a:gd name="T9" fmla="*/ 1652 h 16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1" h="1652">
                      <a:moveTo>
                        <a:pt x="0" y="1652"/>
                      </a:moveTo>
                      <a:lnTo>
                        <a:pt x="891" y="1249"/>
                      </a:lnTo>
                      <a:lnTo>
                        <a:pt x="891" y="0"/>
                      </a:lnTo>
                      <a:lnTo>
                        <a:pt x="9" y="608"/>
                      </a:lnTo>
                      <a:lnTo>
                        <a:pt x="0" y="165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" name="Freeform 7"/>
                <p:cNvSpPr>
                  <a:spLocks/>
                </p:cNvSpPr>
                <p:nvPr/>
              </p:nvSpPr>
              <p:spPr bwMode="auto">
                <a:xfrm>
                  <a:off x="9509957" y="895624"/>
                  <a:ext cx="1007276" cy="1955300"/>
                </a:xfrm>
                <a:custGeom>
                  <a:avLst/>
                  <a:gdLst>
                    <a:gd name="T0" fmla="*/ 850 w 850"/>
                    <a:gd name="T1" fmla="*/ 1650 h 1650"/>
                    <a:gd name="T2" fmla="*/ 0 w 850"/>
                    <a:gd name="T3" fmla="*/ 1249 h 1650"/>
                    <a:gd name="T4" fmla="*/ 0 w 850"/>
                    <a:gd name="T5" fmla="*/ 0 h 1650"/>
                    <a:gd name="T6" fmla="*/ 850 w 850"/>
                    <a:gd name="T7" fmla="*/ 622 h 1650"/>
                    <a:gd name="T8" fmla="*/ 850 w 850"/>
                    <a:gd name="T9" fmla="*/ 1650 h 1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0" h="1650">
                      <a:moveTo>
                        <a:pt x="850" y="1650"/>
                      </a:moveTo>
                      <a:lnTo>
                        <a:pt x="0" y="1249"/>
                      </a:lnTo>
                      <a:lnTo>
                        <a:pt x="0" y="0"/>
                      </a:lnTo>
                      <a:lnTo>
                        <a:pt x="850" y="622"/>
                      </a:lnTo>
                      <a:lnTo>
                        <a:pt x="850" y="165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" name="Freeform 8"/>
                <p:cNvSpPr>
                  <a:spLocks/>
                </p:cNvSpPr>
                <p:nvPr/>
              </p:nvSpPr>
              <p:spPr bwMode="auto">
                <a:xfrm>
                  <a:off x="8454096" y="2375727"/>
                  <a:ext cx="2063137" cy="855592"/>
                </a:xfrm>
                <a:custGeom>
                  <a:avLst/>
                  <a:gdLst>
                    <a:gd name="T0" fmla="*/ 1741 w 1741"/>
                    <a:gd name="T1" fmla="*/ 401 h 722"/>
                    <a:gd name="T2" fmla="*/ 909 w 1741"/>
                    <a:gd name="T3" fmla="*/ 722 h 722"/>
                    <a:gd name="T4" fmla="*/ 0 w 1741"/>
                    <a:gd name="T5" fmla="*/ 403 h 722"/>
                    <a:gd name="T6" fmla="*/ 891 w 1741"/>
                    <a:gd name="T7" fmla="*/ 0 h 722"/>
                    <a:gd name="T8" fmla="*/ 1741 w 1741"/>
                    <a:gd name="T9" fmla="*/ 401 h 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41" h="722">
                      <a:moveTo>
                        <a:pt x="1741" y="401"/>
                      </a:moveTo>
                      <a:lnTo>
                        <a:pt x="909" y="722"/>
                      </a:lnTo>
                      <a:lnTo>
                        <a:pt x="0" y="403"/>
                      </a:lnTo>
                      <a:lnTo>
                        <a:pt x="891" y="0"/>
                      </a:lnTo>
                      <a:lnTo>
                        <a:pt x="1741" y="401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2"/>
                <p:cNvSpPr>
                  <a:spLocks/>
                </p:cNvSpPr>
                <p:nvPr/>
              </p:nvSpPr>
              <p:spPr bwMode="auto">
                <a:xfrm>
                  <a:off x="9521808" y="2732421"/>
                  <a:ext cx="810561" cy="1391225"/>
                </a:xfrm>
                <a:custGeom>
                  <a:avLst/>
                  <a:gdLst>
                    <a:gd name="T0" fmla="*/ 684 w 684"/>
                    <a:gd name="T1" fmla="*/ 1174 h 1174"/>
                    <a:gd name="T2" fmla="*/ 0 w 684"/>
                    <a:gd name="T3" fmla="*/ 1091 h 1174"/>
                    <a:gd name="T4" fmla="*/ 0 w 684"/>
                    <a:gd name="T5" fmla="*/ 0 h 1174"/>
                    <a:gd name="T6" fmla="*/ 684 w 684"/>
                    <a:gd name="T7" fmla="*/ 294 h 1174"/>
                    <a:gd name="T8" fmla="*/ 684 w 684"/>
                    <a:gd name="T9" fmla="*/ 1174 h 1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4" h="1174">
                      <a:moveTo>
                        <a:pt x="684" y="1174"/>
                      </a:moveTo>
                      <a:lnTo>
                        <a:pt x="0" y="1091"/>
                      </a:lnTo>
                      <a:lnTo>
                        <a:pt x="0" y="0"/>
                      </a:lnTo>
                      <a:lnTo>
                        <a:pt x="684" y="294"/>
                      </a:lnTo>
                      <a:lnTo>
                        <a:pt x="684" y="1174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3"/>
                <p:cNvSpPr>
                  <a:spLocks/>
                </p:cNvSpPr>
                <p:nvPr/>
              </p:nvSpPr>
              <p:spPr bwMode="auto">
                <a:xfrm>
                  <a:off x="8750353" y="2732421"/>
                  <a:ext cx="771455" cy="1381745"/>
                </a:xfrm>
                <a:custGeom>
                  <a:avLst/>
                  <a:gdLst>
                    <a:gd name="T0" fmla="*/ 0 w 651"/>
                    <a:gd name="T1" fmla="*/ 1166 h 1166"/>
                    <a:gd name="T2" fmla="*/ 651 w 651"/>
                    <a:gd name="T3" fmla="*/ 1091 h 1166"/>
                    <a:gd name="T4" fmla="*/ 651 w 651"/>
                    <a:gd name="T5" fmla="*/ 0 h 1166"/>
                    <a:gd name="T6" fmla="*/ 0 w 651"/>
                    <a:gd name="T7" fmla="*/ 269 h 1166"/>
                    <a:gd name="T8" fmla="*/ 0 w 651"/>
                    <a:gd name="T9" fmla="*/ 1166 h 1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1" h="1166">
                      <a:moveTo>
                        <a:pt x="0" y="1166"/>
                      </a:moveTo>
                      <a:lnTo>
                        <a:pt x="651" y="1091"/>
                      </a:lnTo>
                      <a:lnTo>
                        <a:pt x="651" y="0"/>
                      </a:lnTo>
                      <a:lnTo>
                        <a:pt x="0" y="269"/>
                      </a:lnTo>
                      <a:lnTo>
                        <a:pt x="0" y="1166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4"/>
                <p:cNvSpPr>
                  <a:spLocks/>
                </p:cNvSpPr>
                <p:nvPr/>
              </p:nvSpPr>
              <p:spPr bwMode="auto">
                <a:xfrm>
                  <a:off x="8750353" y="4022918"/>
                  <a:ext cx="1582015" cy="199085"/>
                </a:xfrm>
                <a:custGeom>
                  <a:avLst/>
                  <a:gdLst>
                    <a:gd name="T0" fmla="*/ 0 w 1335"/>
                    <a:gd name="T1" fmla="*/ 77 h 168"/>
                    <a:gd name="T2" fmla="*/ 840 w 1335"/>
                    <a:gd name="T3" fmla="*/ 168 h 168"/>
                    <a:gd name="T4" fmla="*/ 1335 w 1335"/>
                    <a:gd name="T5" fmla="*/ 85 h 168"/>
                    <a:gd name="T6" fmla="*/ 651 w 1335"/>
                    <a:gd name="T7" fmla="*/ 0 h 168"/>
                    <a:gd name="T8" fmla="*/ 0 w 1335"/>
                    <a:gd name="T9" fmla="*/ 77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5" h="168">
                      <a:moveTo>
                        <a:pt x="0" y="77"/>
                      </a:moveTo>
                      <a:lnTo>
                        <a:pt x="840" y="168"/>
                      </a:lnTo>
                      <a:lnTo>
                        <a:pt x="1335" y="85"/>
                      </a:lnTo>
                      <a:lnTo>
                        <a:pt x="651" y="0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6"/>
                <p:cNvSpPr>
                  <a:spLocks/>
                </p:cNvSpPr>
                <p:nvPr/>
              </p:nvSpPr>
              <p:spPr bwMode="auto">
                <a:xfrm>
                  <a:off x="9195924" y="4050174"/>
                  <a:ext cx="1147109" cy="1964780"/>
                </a:xfrm>
                <a:custGeom>
                  <a:avLst/>
                  <a:gdLst>
                    <a:gd name="T0" fmla="*/ 968 w 968"/>
                    <a:gd name="T1" fmla="*/ 1371 h 1658"/>
                    <a:gd name="T2" fmla="*/ 0 w 968"/>
                    <a:gd name="T3" fmla="*/ 1658 h 1658"/>
                    <a:gd name="T4" fmla="*/ 0 w 968"/>
                    <a:gd name="T5" fmla="*/ 0 h 1658"/>
                    <a:gd name="T6" fmla="*/ 968 w 968"/>
                    <a:gd name="T7" fmla="*/ 112 h 1658"/>
                    <a:gd name="T8" fmla="*/ 968 w 968"/>
                    <a:gd name="T9" fmla="*/ 1371 h 16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8" h="1658">
                      <a:moveTo>
                        <a:pt x="968" y="1371"/>
                      </a:moveTo>
                      <a:lnTo>
                        <a:pt x="0" y="1658"/>
                      </a:lnTo>
                      <a:lnTo>
                        <a:pt x="0" y="0"/>
                      </a:lnTo>
                      <a:lnTo>
                        <a:pt x="968" y="112"/>
                      </a:lnTo>
                      <a:lnTo>
                        <a:pt x="968" y="137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7"/>
                <p:cNvSpPr>
                  <a:spLocks/>
                </p:cNvSpPr>
                <p:nvPr/>
              </p:nvSpPr>
              <p:spPr bwMode="auto">
                <a:xfrm>
                  <a:off x="8115177" y="4050174"/>
                  <a:ext cx="1080747" cy="1964780"/>
                </a:xfrm>
                <a:custGeom>
                  <a:avLst/>
                  <a:gdLst>
                    <a:gd name="T0" fmla="*/ 0 w 912"/>
                    <a:gd name="T1" fmla="*/ 1371 h 1658"/>
                    <a:gd name="T2" fmla="*/ 912 w 912"/>
                    <a:gd name="T3" fmla="*/ 1658 h 1658"/>
                    <a:gd name="T4" fmla="*/ 912 w 912"/>
                    <a:gd name="T5" fmla="*/ 0 h 1658"/>
                    <a:gd name="T6" fmla="*/ 8 w 912"/>
                    <a:gd name="T7" fmla="*/ 112 h 1658"/>
                    <a:gd name="T8" fmla="*/ 0 w 912"/>
                    <a:gd name="T9" fmla="*/ 1371 h 16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2" h="1658">
                      <a:moveTo>
                        <a:pt x="0" y="1371"/>
                      </a:moveTo>
                      <a:lnTo>
                        <a:pt x="912" y="1658"/>
                      </a:lnTo>
                      <a:lnTo>
                        <a:pt x="912" y="0"/>
                      </a:lnTo>
                      <a:lnTo>
                        <a:pt x="8" y="112"/>
                      </a:lnTo>
                      <a:lnTo>
                        <a:pt x="0" y="137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7481186" y="1894604"/>
                <a:ext cx="1497878" cy="4056358"/>
                <a:chOff x="7481186" y="1894604"/>
                <a:chExt cx="1497878" cy="4056358"/>
              </a:xfrm>
            </p:grpSpPr>
            <p:sp>
              <p:nvSpPr>
                <p:cNvPr id="28" name="Freeform 29"/>
                <p:cNvSpPr>
                  <a:spLocks/>
                </p:cNvSpPr>
                <p:nvPr/>
              </p:nvSpPr>
              <p:spPr bwMode="auto">
                <a:xfrm>
                  <a:off x="7572433" y="2118575"/>
                  <a:ext cx="1013201" cy="3677148"/>
                </a:xfrm>
                <a:custGeom>
                  <a:avLst/>
                  <a:gdLst>
                    <a:gd name="T0" fmla="*/ 823 w 855"/>
                    <a:gd name="T1" fmla="*/ 0 h 3103"/>
                    <a:gd name="T2" fmla="*/ 855 w 855"/>
                    <a:gd name="T3" fmla="*/ 0 h 3103"/>
                    <a:gd name="T4" fmla="*/ 31 w 855"/>
                    <a:gd name="T5" fmla="*/ 3095 h 3103"/>
                    <a:gd name="T6" fmla="*/ 0 w 855"/>
                    <a:gd name="T7" fmla="*/ 3103 h 3103"/>
                    <a:gd name="T8" fmla="*/ 823 w 855"/>
                    <a:gd name="T9" fmla="*/ 0 h 3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5" h="3103">
                      <a:moveTo>
                        <a:pt x="823" y="0"/>
                      </a:moveTo>
                      <a:lnTo>
                        <a:pt x="855" y="0"/>
                      </a:lnTo>
                      <a:lnTo>
                        <a:pt x="31" y="3095"/>
                      </a:lnTo>
                      <a:lnTo>
                        <a:pt x="0" y="3103"/>
                      </a:lnTo>
                      <a:lnTo>
                        <a:pt x="823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5"/>
                <p:cNvSpPr>
                  <a:spLocks/>
                </p:cNvSpPr>
                <p:nvPr/>
              </p:nvSpPr>
              <p:spPr bwMode="auto">
                <a:xfrm>
                  <a:off x="7693306" y="5332377"/>
                  <a:ext cx="319958" cy="63992"/>
                </a:xfrm>
                <a:custGeom>
                  <a:avLst/>
                  <a:gdLst>
                    <a:gd name="T0" fmla="*/ 0 w 270"/>
                    <a:gd name="T1" fmla="*/ 0 h 54"/>
                    <a:gd name="T2" fmla="*/ 266 w 270"/>
                    <a:gd name="T3" fmla="*/ 54 h 54"/>
                    <a:gd name="T4" fmla="*/ 270 w 270"/>
                    <a:gd name="T5" fmla="*/ 45 h 54"/>
                    <a:gd name="T6" fmla="*/ 33 w 270"/>
                    <a:gd name="T7" fmla="*/ 0 h 54"/>
                    <a:gd name="T8" fmla="*/ 0 w 270"/>
                    <a:gd name="T9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" h="54">
                      <a:moveTo>
                        <a:pt x="0" y="0"/>
                      </a:moveTo>
                      <a:lnTo>
                        <a:pt x="266" y="54"/>
                      </a:lnTo>
                      <a:lnTo>
                        <a:pt x="270" y="45"/>
                      </a:ln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6"/>
                <p:cNvSpPr>
                  <a:spLocks noEditPoints="1"/>
                </p:cNvSpPr>
                <p:nvPr/>
              </p:nvSpPr>
              <p:spPr bwMode="auto">
                <a:xfrm>
                  <a:off x="7481186" y="1894604"/>
                  <a:ext cx="1461142" cy="4056358"/>
                </a:xfrm>
                <a:custGeom>
                  <a:avLst/>
                  <a:gdLst>
                    <a:gd name="T0" fmla="*/ 1136 w 1233"/>
                    <a:gd name="T1" fmla="*/ 89 h 3423"/>
                    <a:gd name="T2" fmla="*/ 1077 w 1233"/>
                    <a:gd name="T3" fmla="*/ 337 h 3423"/>
                    <a:gd name="T4" fmla="*/ 826 w 1233"/>
                    <a:gd name="T5" fmla="*/ 466 h 3423"/>
                    <a:gd name="T6" fmla="*/ 900 w 1233"/>
                    <a:gd name="T7" fmla="*/ 189 h 3423"/>
                    <a:gd name="T8" fmla="*/ 821 w 1233"/>
                    <a:gd name="T9" fmla="*/ 266 h 3423"/>
                    <a:gd name="T10" fmla="*/ 0 w 1233"/>
                    <a:gd name="T11" fmla="*/ 3259 h 3423"/>
                    <a:gd name="T12" fmla="*/ 77 w 1233"/>
                    <a:gd name="T13" fmla="*/ 3292 h 3423"/>
                    <a:gd name="T14" fmla="*/ 158 w 1233"/>
                    <a:gd name="T15" fmla="*/ 2990 h 3423"/>
                    <a:gd name="T16" fmla="*/ 420 w 1233"/>
                    <a:gd name="T17" fmla="*/ 3061 h 3423"/>
                    <a:gd name="T18" fmla="*/ 343 w 1233"/>
                    <a:gd name="T19" fmla="*/ 3383 h 3423"/>
                    <a:gd name="T20" fmla="*/ 455 w 1233"/>
                    <a:gd name="T21" fmla="*/ 3423 h 3423"/>
                    <a:gd name="T22" fmla="*/ 1233 w 1233"/>
                    <a:gd name="T23" fmla="*/ 0 h 3423"/>
                    <a:gd name="T24" fmla="*/ 1136 w 1233"/>
                    <a:gd name="T25" fmla="*/ 89 h 3423"/>
                    <a:gd name="T26" fmla="*/ 1050 w 1233"/>
                    <a:gd name="T27" fmla="*/ 445 h 3423"/>
                    <a:gd name="T28" fmla="*/ 1002 w 1233"/>
                    <a:gd name="T29" fmla="*/ 649 h 3423"/>
                    <a:gd name="T30" fmla="*/ 742 w 1233"/>
                    <a:gd name="T31" fmla="*/ 782 h 3423"/>
                    <a:gd name="T32" fmla="*/ 797 w 1233"/>
                    <a:gd name="T33" fmla="*/ 572 h 3423"/>
                    <a:gd name="T34" fmla="*/ 1050 w 1233"/>
                    <a:gd name="T35" fmla="*/ 445 h 3423"/>
                    <a:gd name="T36" fmla="*/ 372 w 1233"/>
                    <a:gd name="T37" fmla="*/ 2181 h 3423"/>
                    <a:gd name="T38" fmla="*/ 449 w 1233"/>
                    <a:gd name="T39" fmla="*/ 1893 h 3423"/>
                    <a:gd name="T40" fmla="*/ 709 w 1233"/>
                    <a:gd name="T41" fmla="*/ 1860 h 3423"/>
                    <a:gd name="T42" fmla="*/ 636 w 1233"/>
                    <a:gd name="T43" fmla="*/ 2168 h 3423"/>
                    <a:gd name="T44" fmla="*/ 372 w 1233"/>
                    <a:gd name="T45" fmla="*/ 2181 h 3423"/>
                    <a:gd name="T46" fmla="*/ 611 w 1233"/>
                    <a:gd name="T47" fmla="*/ 2272 h 3423"/>
                    <a:gd name="T48" fmla="*/ 541 w 1233"/>
                    <a:gd name="T49" fmla="*/ 2559 h 3423"/>
                    <a:gd name="T50" fmla="*/ 277 w 1233"/>
                    <a:gd name="T51" fmla="*/ 2534 h 3423"/>
                    <a:gd name="T52" fmla="*/ 349 w 1233"/>
                    <a:gd name="T53" fmla="*/ 2270 h 3423"/>
                    <a:gd name="T54" fmla="*/ 611 w 1233"/>
                    <a:gd name="T55" fmla="*/ 2272 h 3423"/>
                    <a:gd name="T56" fmla="*/ 474 w 1233"/>
                    <a:gd name="T57" fmla="*/ 1798 h 3423"/>
                    <a:gd name="T58" fmla="*/ 541 w 1233"/>
                    <a:gd name="T59" fmla="*/ 1544 h 3423"/>
                    <a:gd name="T60" fmla="*/ 799 w 1233"/>
                    <a:gd name="T61" fmla="*/ 1483 h 3423"/>
                    <a:gd name="T62" fmla="*/ 734 w 1233"/>
                    <a:gd name="T63" fmla="*/ 1754 h 3423"/>
                    <a:gd name="T64" fmla="*/ 474 w 1233"/>
                    <a:gd name="T65" fmla="*/ 1798 h 3423"/>
                    <a:gd name="T66" fmla="*/ 566 w 1233"/>
                    <a:gd name="T67" fmla="*/ 1446 h 3423"/>
                    <a:gd name="T68" fmla="*/ 624 w 1233"/>
                    <a:gd name="T69" fmla="*/ 1228 h 3423"/>
                    <a:gd name="T70" fmla="*/ 884 w 1233"/>
                    <a:gd name="T71" fmla="*/ 1136 h 3423"/>
                    <a:gd name="T72" fmla="*/ 824 w 1233"/>
                    <a:gd name="T73" fmla="*/ 1377 h 3423"/>
                    <a:gd name="T74" fmla="*/ 566 w 1233"/>
                    <a:gd name="T75" fmla="*/ 1446 h 3423"/>
                    <a:gd name="T76" fmla="*/ 653 w 1233"/>
                    <a:gd name="T77" fmla="*/ 1121 h 3423"/>
                    <a:gd name="T78" fmla="*/ 715 w 1233"/>
                    <a:gd name="T79" fmla="*/ 888 h 3423"/>
                    <a:gd name="T80" fmla="*/ 975 w 1233"/>
                    <a:gd name="T81" fmla="*/ 757 h 3423"/>
                    <a:gd name="T82" fmla="*/ 911 w 1233"/>
                    <a:gd name="T83" fmla="*/ 1019 h 3423"/>
                    <a:gd name="T84" fmla="*/ 653 w 1233"/>
                    <a:gd name="T85" fmla="*/ 1121 h 3423"/>
                    <a:gd name="T86" fmla="*/ 445 w 1233"/>
                    <a:gd name="T87" fmla="*/ 2955 h 3423"/>
                    <a:gd name="T88" fmla="*/ 181 w 1233"/>
                    <a:gd name="T89" fmla="*/ 2901 h 3423"/>
                    <a:gd name="T90" fmla="*/ 252 w 1233"/>
                    <a:gd name="T91" fmla="*/ 2634 h 3423"/>
                    <a:gd name="T92" fmla="*/ 514 w 1233"/>
                    <a:gd name="T93" fmla="*/ 2665 h 3423"/>
                    <a:gd name="T94" fmla="*/ 445 w 1233"/>
                    <a:gd name="T95" fmla="*/ 2955 h 34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233" h="3423">
                      <a:moveTo>
                        <a:pt x="1136" y="89"/>
                      </a:moveTo>
                      <a:lnTo>
                        <a:pt x="1077" y="337"/>
                      </a:lnTo>
                      <a:lnTo>
                        <a:pt x="826" y="466"/>
                      </a:lnTo>
                      <a:lnTo>
                        <a:pt x="900" y="189"/>
                      </a:lnTo>
                      <a:lnTo>
                        <a:pt x="821" y="266"/>
                      </a:lnTo>
                      <a:lnTo>
                        <a:pt x="0" y="3259"/>
                      </a:lnTo>
                      <a:lnTo>
                        <a:pt x="77" y="3292"/>
                      </a:lnTo>
                      <a:lnTo>
                        <a:pt x="158" y="2990"/>
                      </a:lnTo>
                      <a:lnTo>
                        <a:pt x="420" y="3061"/>
                      </a:lnTo>
                      <a:lnTo>
                        <a:pt x="343" y="3383"/>
                      </a:lnTo>
                      <a:lnTo>
                        <a:pt x="455" y="3423"/>
                      </a:lnTo>
                      <a:lnTo>
                        <a:pt x="1233" y="0"/>
                      </a:lnTo>
                      <a:lnTo>
                        <a:pt x="1136" y="89"/>
                      </a:lnTo>
                      <a:close/>
                      <a:moveTo>
                        <a:pt x="1050" y="445"/>
                      </a:moveTo>
                      <a:lnTo>
                        <a:pt x="1002" y="649"/>
                      </a:lnTo>
                      <a:lnTo>
                        <a:pt x="742" y="782"/>
                      </a:lnTo>
                      <a:lnTo>
                        <a:pt x="797" y="572"/>
                      </a:lnTo>
                      <a:lnTo>
                        <a:pt x="1050" y="445"/>
                      </a:lnTo>
                      <a:close/>
                      <a:moveTo>
                        <a:pt x="372" y="2181"/>
                      </a:moveTo>
                      <a:lnTo>
                        <a:pt x="449" y="1893"/>
                      </a:lnTo>
                      <a:lnTo>
                        <a:pt x="709" y="1860"/>
                      </a:lnTo>
                      <a:lnTo>
                        <a:pt x="636" y="2168"/>
                      </a:lnTo>
                      <a:lnTo>
                        <a:pt x="372" y="2181"/>
                      </a:lnTo>
                      <a:close/>
                      <a:moveTo>
                        <a:pt x="611" y="2272"/>
                      </a:moveTo>
                      <a:lnTo>
                        <a:pt x="541" y="2559"/>
                      </a:lnTo>
                      <a:lnTo>
                        <a:pt x="277" y="2534"/>
                      </a:lnTo>
                      <a:lnTo>
                        <a:pt x="349" y="2270"/>
                      </a:lnTo>
                      <a:lnTo>
                        <a:pt x="611" y="2272"/>
                      </a:lnTo>
                      <a:close/>
                      <a:moveTo>
                        <a:pt x="474" y="1798"/>
                      </a:moveTo>
                      <a:lnTo>
                        <a:pt x="541" y="1544"/>
                      </a:lnTo>
                      <a:lnTo>
                        <a:pt x="799" y="1483"/>
                      </a:lnTo>
                      <a:lnTo>
                        <a:pt x="734" y="1754"/>
                      </a:lnTo>
                      <a:lnTo>
                        <a:pt x="474" y="1798"/>
                      </a:lnTo>
                      <a:close/>
                      <a:moveTo>
                        <a:pt x="566" y="1446"/>
                      </a:moveTo>
                      <a:lnTo>
                        <a:pt x="624" y="1228"/>
                      </a:lnTo>
                      <a:lnTo>
                        <a:pt x="884" y="1136"/>
                      </a:lnTo>
                      <a:lnTo>
                        <a:pt x="824" y="1377"/>
                      </a:lnTo>
                      <a:lnTo>
                        <a:pt x="566" y="1446"/>
                      </a:lnTo>
                      <a:close/>
                      <a:moveTo>
                        <a:pt x="653" y="1121"/>
                      </a:moveTo>
                      <a:lnTo>
                        <a:pt x="715" y="888"/>
                      </a:lnTo>
                      <a:lnTo>
                        <a:pt x="975" y="757"/>
                      </a:lnTo>
                      <a:lnTo>
                        <a:pt x="911" y="1019"/>
                      </a:lnTo>
                      <a:lnTo>
                        <a:pt x="653" y="1121"/>
                      </a:lnTo>
                      <a:close/>
                      <a:moveTo>
                        <a:pt x="445" y="2955"/>
                      </a:moveTo>
                      <a:lnTo>
                        <a:pt x="181" y="2901"/>
                      </a:lnTo>
                      <a:lnTo>
                        <a:pt x="252" y="2634"/>
                      </a:lnTo>
                      <a:lnTo>
                        <a:pt x="514" y="2665"/>
                      </a:lnTo>
                      <a:lnTo>
                        <a:pt x="445" y="295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" name="Freeform 5"/>
                <p:cNvSpPr>
                  <a:spLocks/>
                </p:cNvSpPr>
                <p:nvPr/>
              </p:nvSpPr>
              <p:spPr bwMode="auto">
                <a:xfrm>
                  <a:off x="8220645" y="3240799"/>
                  <a:ext cx="312848" cy="113763"/>
                </a:xfrm>
                <a:custGeom>
                  <a:avLst/>
                  <a:gdLst>
                    <a:gd name="T0" fmla="*/ 0 w 264"/>
                    <a:gd name="T1" fmla="*/ 92 h 96"/>
                    <a:gd name="T2" fmla="*/ 258 w 264"/>
                    <a:gd name="T3" fmla="*/ 0 h 96"/>
                    <a:gd name="T4" fmla="*/ 264 w 264"/>
                    <a:gd name="T5" fmla="*/ 15 h 96"/>
                    <a:gd name="T6" fmla="*/ 31 w 264"/>
                    <a:gd name="T7" fmla="*/ 96 h 96"/>
                    <a:gd name="T8" fmla="*/ 0 w 264"/>
                    <a:gd name="T9" fmla="*/ 92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4" h="96">
                      <a:moveTo>
                        <a:pt x="0" y="92"/>
                      </a:moveTo>
                      <a:lnTo>
                        <a:pt x="258" y="0"/>
                      </a:lnTo>
                      <a:lnTo>
                        <a:pt x="264" y="15"/>
                      </a:lnTo>
                      <a:lnTo>
                        <a:pt x="31" y="96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D1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30"/>
                <p:cNvSpPr>
                  <a:spLocks/>
                </p:cNvSpPr>
                <p:nvPr/>
              </p:nvSpPr>
              <p:spPr bwMode="auto">
                <a:xfrm>
                  <a:off x="8425655" y="2421943"/>
                  <a:ext cx="299813" cy="152869"/>
                </a:xfrm>
                <a:custGeom>
                  <a:avLst/>
                  <a:gdLst>
                    <a:gd name="T0" fmla="*/ 0 w 253"/>
                    <a:gd name="T1" fmla="*/ 129 h 129"/>
                    <a:gd name="T2" fmla="*/ 253 w 253"/>
                    <a:gd name="T3" fmla="*/ 0 h 129"/>
                    <a:gd name="T4" fmla="*/ 249 w 253"/>
                    <a:gd name="T5" fmla="*/ 21 h 129"/>
                    <a:gd name="T6" fmla="*/ 35 w 253"/>
                    <a:gd name="T7" fmla="*/ 127 h 129"/>
                    <a:gd name="T8" fmla="*/ 0 w 253"/>
                    <a:gd name="T9" fmla="*/ 12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3" h="129">
                      <a:moveTo>
                        <a:pt x="0" y="129"/>
                      </a:moveTo>
                      <a:lnTo>
                        <a:pt x="253" y="0"/>
                      </a:lnTo>
                      <a:lnTo>
                        <a:pt x="249" y="21"/>
                      </a:lnTo>
                      <a:lnTo>
                        <a:pt x="35" y="127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1"/>
                <p:cNvSpPr>
                  <a:spLocks/>
                </p:cNvSpPr>
                <p:nvPr/>
              </p:nvSpPr>
              <p:spPr bwMode="auto">
                <a:xfrm>
                  <a:off x="8328482" y="2791672"/>
                  <a:ext cx="308108" cy="157609"/>
                </a:xfrm>
                <a:custGeom>
                  <a:avLst/>
                  <a:gdLst>
                    <a:gd name="T0" fmla="*/ 0 w 260"/>
                    <a:gd name="T1" fmla="*/ 131 h 133"/>
                    <a:gd name="T2" fmla="*/ 260 w 260"/>
                    <a:gd name="T3" fmla="*/ 0 h 133"/>
                    <a:gd name="T4" fmla="*/ 254 w 260"/>
                    <a:gd name="T5" fmla="*/ 27 h 133"/>
                    <a:gd name="T6" fmla="*/ 32 w 260"/>
                    <a:gd name="T7" fmla="*/ 133 h 133"/>
                    <a:gd name="T8" fmla="*/ 0 w 260"/>
                    <a:gd name="T9" fmla="*/ 131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0" h="133">
                      <a:moveTo>
                        <a:pt x="0" y="131"/>
                      </a:moveTo>
                      <a:lnTo>
                        <a:pt x="260" y="0"/>
                      </a:lnTo>
                      <a:lnTo>
                        <a:pt x="254" y="27"/>
                      </a:lnTo>
                      <a:lnTo>
                        <a:pt x="32" y="133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2"/>
                <p:cNvSpPr>
                  <a:spLocks/>
                </p:cNvSpPr>
                <p:nvPr/>
              </p:nvSpPr>
              <p:spPr bwMode="auto">
                <a:xfrm>
                  <a:off x="8119917" y="3644894"/>
                  <a:ext cx="327068" cy="81767"/>
                </a:xfrm>
                <a:custGeom>
                  <a:avLst/>
                  <a:gdLst>
                    <a:gd name="T0" fmla="*/ 0 w 276"/>
                    <a:gd name="T1" fmla="*/ 67 h 69"/>
                    <a:gd name="T2" fmla="*/ 270 w 276"/>
                    <a:gd name="T3" fmla="*/ 0 h 69"/>
                    <a:gd name="T4" fmla="*/ 276 w 276"/>
                    <a:gd name="T5" fmla="*/ 17 h 69"/>
                    <a:gd name="T6" fmla="*/ 33 w 276"/>
                    <a:gd name="T7" fmla="*/ 69 h 69"/>
                    <a:gd name="T8" fmla="*/ 0 w 276"/>
                    <a:gd name="T9" fmla="*/ 67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6" h="69">
                      <a:moveTo>
                        <a:pt x="0" y="67"/>
                      </a:moveTo>
                      <a:lnTo>
                        <a:pt x="270" y="0"/>
                      </a:lnTo>
                      <a:lnTo>
                        <a:pt x="276" y="17"/>
                      </a:lnTo>
                      <a:lnTo>
                        <a:pt x="33" y="69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3"/>
                <p:cNvSpPr>
                  <a:spLocks/>
                </p:cNvSpPr>
                <p:nvPr/>
              </p:nvSpPr>
              <p:spPr bwMode="auto">
                <a:xfrm>
                  <a:off x="8010894" y="4089280"/>
                  <a:ext cx="321143" cy="50956"/>
                </a:xfrm>
                <a:custGeom>
                  <a:avLst/>
                  <a:gdLst>
                    <a:gd name="T0" fmla="*/ 0 w 271"/>
                    <a:gd name="T1" fmla="*/ 41 h 43"/>
                    <a:gd name="T2" fmla="*/ 266 w 271"/>
                    <a:gd name="T3" fmla="*/ 0 h 43"/>
                    <a:gd name="T4" fmla="*/ 271 w 271"/>
                    <a:gd name="T5" fmla="*/ 17 h 43"/>
                    <a:gd name="T6" fmla="*/ 31 w 271"/>
                    <a:gd name="T7" fmla="*/ 43 h 43"/>
                    <a:gd name="T8" fmla="*/ 0 w 271"/>
                    <a:gd name="T9" fmla="*/ 4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43">
                      <a:moveTo>
                        <a:pt x="0" y="41"/>
                      </a:moveTo>
                      <a:lnTo>
                        <a:pt x="266" y="0"/>
                      </a:lnTo>
                      <a:lnTo>
                        <a:pt x="271" y="17"/>
                      </a:lnTo>
                      <a:lnTo>
                        <a:pt x="31" y="43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4"/>
                <p:cNvSpPr>
                  <a:spLocks/>
                </p:cNvSpPr>
                <p:nvPr/>
              </p:nvSpPr>
              <p:spPr bwMode="auto">
                <a:xfrm>
                  <a:off x="7809439" y="4897471"/>
                  <a:ext cx="329438" cy="29626"/>
                </a:xfrm>
                <a:custGeom>
                  <a:avLst/>
                  <a:gdLst>
                    <a:gd name="T0" fmla="*/ 0 w 278"/>
                    <a:gd name="T1" fmla="*/ 0 h 25"/>
                    <a:gd name="T2" fmla="*/ 264 w 278"/>
                    <a:gd name="T3" fmla="*/ 25 h 25"/>
                    <a:gd name="T4" fmla="*/ 278 w 278"/>
                    <a:gd name="T5" fmla="*/ 21 h 25"/>
                    <a:gd name="T6" fmla="*/ 31 w 278"/>
                    <a:gd name="T7" fmla="*/ 0 h 25"/>
                    <a:gd name="T8" fmla="*/ 0 w 278"/>
                    <a:gd name="T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8" h="25">
                      <a:moveTo>
                        <a:pt x="0" y="0"/>
                      </a:moveTo>
                      <a:lnTo>
                        <a:pt x="264" y="25"/>
                      </a:lnTo>
                      <a:lnTo>
                        <a:pt x="278" y="21"/>
                      </a:lnTo>
                      <a:lnTo>
                        <a:pt x="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2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7"/>
                <p:cNvSpPr>
                  <a:spLocks/>
                </p:cNvSpPr>
                <p:nvPr/>
              </p:nvSpPr>
              <p:spPr bwMode="auto">
                <a:xfrm>
                  <a:off x="8020375" y="1894604"/>
                  <a:ext cx="958689" cy="4056358"/>
                </a:xfrm>
                <a:custGeom>
                  <a:avLst/>
                  <a:gdLst>
                    <a:gd name="T0" fmla="*/ 776 w 809"/>
                    <a:gd name="T1" fmla="*/ 0 h 3423"/>
                    <a:gd name="T2" fmla="*/ 809 w 809"/>
                    <a:gd name="T3" fmla="*/ 0 h 3423"/>
                    <a:gd name="T4" fmla="*/ 57 w 809"/>
                    <a:gd name="T5" fmla="*/ 3410 h 3423"/>
                    <a:gd name="T6" fmla="*/ 0 w 809"/>
                    <a:gd name="T7" fmla="*/ 3423 h 3423"/>
                    <a:gd name="T8" fmla="*/ 776 w 809"/>
                    <a:gd name="T9" fmla="*/ 0 h 34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9" h="3423">
                      <a:moveTo>
                        <a:pt x="776" y="0"/>
                      </a:moveTo>
                      <a:lnTo>
                        <a:pt x="809" y="0"/>
                      </a:lnTo>
                      <a:lnTo>
                        <a:pt x="57" y="3410"/>
                      </a:lnTo>
                      <a:lnTo>
                        <a:pt x="0" y="3423"/>
                      </a:lnTo>
                      <a:lnTo>
                        <a:pt x="776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9" name="TextBox 48"/>
          <p:cNvSpPr txBox="1"/>
          <p:nvPr/>
        </p:nvSpPr>
        <p:spPr>
          <a:xfrm>
            <a:off x="1619437" y="1294822"/>
            <a:ext cx="3982465" cy="497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MY" sz="3600" b="1" spc="-150" dirty="0">
                <a:latin typeface="Montserrat" panose="02000505000000020004" pitchFamily="2" charset="0"/>
              </a:rPr>
              <a:t>Introduction</a:t>
            </a:r>
            <a:endParaRPr lang="en-GB" sz="3600" b="1" spc="-150" dirty="0">
              <a:latin typeface="Montserrat" panose="02000505000000020004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74178" y="4042317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Montserrat" panose="02000505000000020004" pitchFamily="2" charset="0"/>
                <a:cs typeface="Clear Sans" panose="020B0503030202020304" pitchFamily="34" charset="0"/>
              </a:rPr>
              <a:t>Credibility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574177" y="4349453"/>
            <a:ext cx="3274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sameman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574178" y="3074169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Montserrat" panose="02000505000000020004" pitchFamily="2" charset="0"/>
                <a:cs typeface="Clear Sans" panose="020B0503030202020304" pitchFamily="34" charset="0"/>
              </a:rPr>
              <a:t>Mission </a:t>
            </a:r>
            <a:r>
              <a:rPr lang="en-US" b="1" dirty="0" err="1">
                <a:latin typeface="Montserrat" panose="02000505000000020004" pitchFamily="2" charset="0"/>
                <a:cs typeface="Clear Sans" panose="020B0503030202020304" pitchFamily="34" charset="0"/>
              </a:rPr>
              <a:t>Statment</a:t>
            </a:r>
            <a:endParaRPr lang="en-US" b="1" dirty="0">
              <a:latin typeface="Montserrat" panose="02000505000000020004" pitchFamily="2" charset="0"/>
              <a:cs typeface="Clear Sans" panose="020B05030302020203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74177" y="3381305"/>
            <a:ext cx="3274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sameman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74178" y="2082123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Montserrat" panose="02000505000000020004" pitchFamily="2" charset="0"/>
                <a:cs typeface="Clear Sans" panose="020B0503030202020304" pitchFamily="34" charset="0"/>
              </a:rPr>
              <a:t>Our Business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574177" y="2389259"/>
            <a:ext cx="3274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sameman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74178" y="4981823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Montserrat" panose="02000505000000020004" pitchFamily="2" charset="0"/>
                <a:cs typeface="Clear Sans" panose="020B0503030202020304" pitchFamily="34" charset="0"/>
              </a:rPr>
              <a:t>Communication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574177" y="5242659"/>
            <a:ext cx="3274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sameman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619438" y="4975788"/>
            <a:ext cx="753808" cy="753808"/>
            <a:chOff x="6591299" y="4846706"/>
            <a:chExt cx="753808" cy="753808"/>
          </a:xfrm>
        </p:grpSpPr>
        <p:sp>
          <p:nvSpPr>
            <p:cNvPr id="77" name="Oval 76"/>
            <p:cNvSpPr/>
            <p:nvPr/>
          </p:nvSpPr>
          <p:spPr>
            <a:xfrm>
              <a:off x="6591299" y="4846706"/>
              <a:ext cx="753808" cy="7538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8" name="AutoShape 73"/>
            <p:cNvSpPr>
              <a:spLocks/>
            </p:cNvSpPr>
            <p:nvPr/>
          </p:nvSpPr>
          <p:spPr bwMode="auto">
            <a:xfrm>
              <a:off x="6783331" y="5050404"/>
              <a:ext cx="363354" cy="363354"/>
            </a:xfrm>
            <a:custGeom>
              <a:avLst/>
              <a:gdLst>
                <a:gd name="T0" fmla="*/ 197644 w 21600"/>
                <a:gd name="T1" fmla="*/ 197644 h 21588"/>
                <a:gd name="T2" fmla="*/ 197644 w 21600"/>
                <a:gd name="T3" fmla="*/ 197644 h 21588"/>
                <a:gd name="T4" fmla="*/ 197644 w 21600"/>
                <a:gd name="T5" fmla="*/ 197644 h 21588"/>
                <a:gd name="T6" fmla="*/ 197644 w 21600"/>
                <a:gd name="T7" fmla="*/ 197644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7530" y="7696"/>
                  </a:moveTo>
                  <a:cubicBezTo>
                    <a:pt x="17530" y="8751"/>
                    <a:pt x="17302" y="9747"/>
                    <a:pt x="16843" y="10684"/>
                  </a:cubicBezTo>
                  <a:cubicBezTo>
                    <a:pt x="16386" y="11620"/>
                    <a:pt x="15760" y="12436"/>
                    <a:pt x="14969" y="13127"/>
                  </a:cubicBezTo>
                  <a:cubicBezTo>
                    <a:pt x="14176" y="13821"/>
                    <a:pt x="13249" y="14371"/>
                    <a:pt x="12185" y="14775"/>
                  </a:cubicBezTo>
                  <a:cubicBezTo>
                    <a:pt x="11121" y="15181"/>
                    <a:pt x="9982" y="15384"/>
                    <a:pt x="8765" y="15384"/>
                  </a:cubicBezTo>
                  <a:cubicBezTo>
                    <a:pt x="8487" y="15384"/>
                    <a:pt x="8212" y="15370"/>
                    <a:pt x="7936" y="15342"/>
                  </a:cubicBezTo>
                  <a:cubicBezTo>
                    <a:pt x="7663" y="15316"/>
                    <a:pt x="7395" y="15283"/>
                    <a:pt x="7131" y="15249"/>
                  </a:cubicBezTo>
                  <a:cubicBezTo>
                    <a:pt x="6027" y="16264"/>
                    <a:pt x="4766" y="16967"/>
                    <a:pt x="3346" y="17339"/>
                  </a:cubicBezTo>
                  <a:cubicBezTo>
                    <a:pt x="3196" y="17379"/>
                    <a:pt x="3043" y="17413"/>
                    <a:pt x="2890" y="17444"/>
                  </a:cubicBezTo>
                  <a:cubicBezTo>
                    <a:pt x="2735" y="17475"/>
                    <a:pt x="2572" y="17509"/>
                    <a:pt x="2398" y="17545"/>
                  </a:cubicBezTo>
                  <a:cubicBezTo>
                    <a:pt x="2308" y="17562"/>
                    <a:pt x="2228" y="17534"/>
                    <a:pt x="2155" y="17455"/>
                  </a:cubicBezTo>
                  <a:cubicBezTo>
                    <a:pt x="2085" y="17379"/>
                    <a:pt x="2033" y="17297"/>
                    <a:pt x="2005" y="17207"/>
                  </a:cubicBezTo>
                  <a:lnTo>
                    <a:pt x="2005" y="17181"/>
                  </a:lnTo>
                  <a:cubicBezTo>
                    <a:pt x="1974" y="17071"/>
                    <a:pt x="1986" y="16984"/>
                    <a:pt x="2038" y="16916"/>
                  </a:cubicBezTo>
                  <a:cubicBezTo>
                    <a:pt x="2090" y="16851"/>
                    <a:pt x="2158" y="16769"/>
                    <a:pt x="2240" y="16679"/>
                  </a:cubicBezTo>
                  <a:cubicBezTo>
                    <a:pt x="2377" y="16518"/>
                    <a:pt x="2506" y="16355"/>
                    <a:pt x="2629" y="16188"/>
                  </a:cubicBezTo>
                  <a:cubicBezTo>
                    <a:pt x="2753" y="16022"/>
                    <a:pt x="2864" y="15830"/>
                    <a:pt x="2963" y="15621"/>
                  </a:cubicBezTo>
                  <a:cubicBezTo>
                    <a:pt x="3059" y="15410"/>
                    <a:pt x="3151" y="15159"/>
                    <a:pt x="3238" y="14871"/>
                  </a:cubicBezTo>
                  <a:cubicBezTo>
                    <a:pt x="3325" y="14580"/>
                    <a:pt x="3398" y="14225"/>
                    <a:pt x="3457" y="13801"/>
                  </a:cubicBezTo>
                  <a:cubicBezTo>
                    <a:pt x="2398" y="13102"/>
                    <a:pt x="1558" y="12222"/>
                    <a:pt x="934" y="11164"/>
                  </a:cubicBezTo>
                  <a:cubicBezTo>
                    <a:pt x="310" y="10106"/>
                    <a:pt x="0" y="8952"/>
                    <a:pt x="0" y="7696"/>
                  </a:cubicBezTo>
                  <a:cubicBezTo>
                    <a:pt x="0" y="6627"/>
                    <a:pt x="230" y="5625"/>
                    <a:pt x="691" y="4694"/>
                  </a:cubicBezTo>
                  <a:cubicBezTo>
                    <a:pt x="1153" y="3763"/>
                    <a:pt x="1781" y="2948"/>
                    <a:pt x="2574" y="2257"/>
                  </a:cubicBezTo>
                  <a:cubicBezTo>
                    <a:pt x="3365" y="1565"/>
                    <a:pt x="4290" y="1012"/>
                    <a:pt x="5352" y="609"/>
                  </a:cubicBezTo>
                  <a:cubicBezTo>
                    <a:pt x="6409" y="203"/>
                    <a:pt x="7548" y="0"/>
                    <a:pt x="8765" y="0"/>
                  </a:cubicBezTo>
                  <a:cubicBezTo>
                    <a:pt x="9982" y="0"/>
                    <a:pt x="11121" y="203"/>
                    <a:pt x="12185" y="609"/>
                  </a:cubicBezTo>
                  <a:cubicBezTo>
                    <a:pt x="13249" y="1012"/>
                    <a:pt x="14176" y="1565"/>
                    <a:pt x="14969" y="2257"/>
                  </a:cubicBezTo>
                  <a:cubicBezTo>
                    <a:pt x="15760" y="2948"/>
                    <a:pt x="16386" y="3763"/>
                    <a:pt x="16843" y="4694"/>
                  </a:cubicBezTo>
                  <a:cubicBezTo>
                    <a:pt x="17302" y="5625"/>
                    <a:pt x="17530" y="6627"/>
                    <a:pt x="17530" y="7696"/>
                  </a:cubicBezTo>
                  <a:moveTo>
                    <a:pt x="21599" y="11736"/>
                  </a:moveTo>
                  <a:cubicBezTo>
                    <a:pt x="21599" y="12986"/>
                    <a:pt x="21286" y="14146"/>
                    <a:pt x="20665" y="15204"/>
                  </a:cubicBezTo>
                  <a:cubicBezTo>
                    <a:pt x="20039" y="16261"/>
                    <a:pt x="19199" y="17139"/>
                    <a:pt x="18140" y="17841"/>
                  </a:cubicBezTo>
                  <a:cubicBezTo>
                    <a:pt x="18201" y="18265"/>
                    <a:pt x="18271" y="18620"/>
                    <a:pt x="18354" y="18908"/>
                  </a:cubicBezTo>
                  <a:cubicBezTo>
                    <a:pt x="18436" y="19199"/>
                    <a:pt x="18533" y="19444"/>
                    <a:pt x="18641" y="19661"/>
                  </a:cubicBezTo>
                  <a:cubicBezTo>
                    <a:pt x="18752" y="19870"/>
                    <a:pt x="18862" y="20059"/>
                    <a:pt x="18980" y="20226"/>
                  </a:cubicBezTo>
                  <a:cubicBezTo>
                    <a:pt x="19095" y="20392"/>
                    <a:pt x="19222" y="20556"/>
                    <a:pt x="19356" y="20719"/>
                  </a:cubicBezTo>
                  <a:cubicBezTo>
                    <a:pt x="19432" y="20809"/>
                    <a:pt x="19498" y="20891"/>
                    <a:pt x="19554" y="20968"/>
                  </a:cubicBezTo>
                  <a:cubicBezTo>
                    <a:pt x="19611" y="21047"/>
                    <a:pt x="19622" y="21128"/>
                    <a:pt x="19592" y="21219"/>
                  </a:cubicBezTo>
                  <a:lnTo>
                    <a:pt x="19592" y="21247"/>
                  </a:lnTo>
                  <a:cubicBezTo>
                    <a:pt x="19578" y="21351"/>
                    <a:pt x="19533" y="21439"/>
                    <a:pt x="19453" y="21509"/>
                  </a:cubicBezTo>
                  <a:cubicBezTo>
                    <a:pt x="19373" y="21577"/>
                    <a:pt x="19291" y="21599"/>
                    <a:pt x="19199" y="21583"/>
                  </a:cubicBezTo>
                  <a:cubicBezTo>
                    <a:pt x="19027" y="21549"/>
                    <a:pt x="18862" y="21512"/>
                    <a:pt x="18709" y="21481"/>
                  </a:cubicBezTo>
                  <a:cubicBezTo>
                    <a:pt x="18556" y="21450"/>
                    <a:pt x="18403" y="21419"/>
                    <a:pt x="18253" y="21379"/>
                  </a:cubicBezTo>
                  <a:cubicBezTo>
                    <a:pt x="17530" y="21199"/>
                    <a:pt x="16854" y="20931"/>
                    <a:pt x="16224" y="20570"/>
                  </a:cubicBezTo>
                  <a:cubicBezTo>
                    <a:pt x="15593" y="20211"/>
                    <a:pt x="15007" y="19783"/>
                    <a:pt x="14468" y="19286"/>
                  </a:cubicBezTo>
                  <a:cubicBezTo>
                    <a:pt x="14204" y="19323"/>
                    <a:pt x="13936" y="19354"/>
                    <a:pt x="13660" y="19382"/>
                  </a:cubicBezTo>
                  <a:cubicBezTo>
                    <a:pt x="13387" y="19407"/>
                    <a:pt x="13112" y="19424"/>
                    <a:pt x="12832" y="19424"/>
                  </a:cubicBezTo>
                  <a:cubicBezTo>
                    <a:pt x="11773" y="19424"/>
                    <a:pt x="10777" y="19263"/>
                    <a:pt x="9847" y="18950"/>
                  </a:cubicBezTo>
                  <a:cubicBezTo>
                    <a:pt x="8915" y="18634"/>
                    <a:pt x="8070" y="18211"/>
                    <a:pt x="7312" y="17678"/>
                  </a:cubicBezTo>
                  <a:cubicBezTo>
                    <a:pt x="7357" y="17644"/>
                    <a:pt x="7407" y="17607"/>
                    <a:pt x="7463" y="17571"/>
                  </a:cubicBezTo>
                  <a:cubicBezTo>
                    <a:pt x="7520" y="17537"/>
                    <a:pt x="7571" y="17500"/>
                    <a:pt x="7616" y="17463"/>
                  </a:cubicBezTo>
                  <a:cubicBezTo>
                    <a:pt x="8000" y="17517"/>
                    <a:pt x="8381" y="17545"/>
                    <a:pt x="8765" y="17545"/>
                  </a:cubicBezTo>
                  <a:cubicBezTo>
                    <a:pt x="10245" y="17545"/>
                    <a:pt x="11632" y="17291"/>
                    <a:pt x="12921" y="16781"/>
                  </a:cubicBezTo>
                  <a:cubicBezTo>
                    <a:pt x="14214" y="16270"/>
                    <a:pt x="15334" y="15576"/>
                    <a:pt x="16280" y="14690"/>
                  </a:cubicBezTo>
                  <a:cubicBezTo>
                    <a:pt x="17229" y="13801"/>
                    <a:pt x="17972" y="12757"/>
                    <a:pt x="18516" y="11558"/>
                  </a:cubicBezTo>
                  <a:cubicBezTo>
                    <a:pt x="19062" y="10365"/>
                    <a:pt x="19335" y="9075"/>
                    <a:pt x="19335" y="7696"/>
                  </a:cubicBezTo>
                  <a:cubicBezTo>
                    <a:pt x="19335" y="7326"/>
                    <a:pt x="19312" y="6954"/>
                    <a:pt x="19267" y="6564"/>
                  </a:cubicBezTo>
                  <a:cubicBezTo>
                    <a:pt x="19987" y="7267"/>
                    <a:pt x="20557" y="8054"/>
                    <a:pt x="20973" y="8926"/>
                  </a:cubicBezTo>
                  <a:cubicBezTo>
                    <a:pt x="21392" y="9801"/>
                    <a:pt x="21599" y="10737"/>
                    <a:pt x="21599" y="117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 flipH="1">
            <a:off x="6271055" y="3326661"/>
            <a:ext cx="1396765" cy="2564936"/>
            <a:chOff x="8199726" y="980132"/>
            <a:chExt cx="2899947" cy="5325290"/>
          </a:xfrm>
        </p:grpSpPr>
        <p:sp>
          <p:nvSpPr>
            <p:cNvPr id="82" name="Freeform 303"/>
            <p:cNvSpPr>
              <a:spLocks/>
            </p:cNvSpPr>
            <p:nvPr/>
          </p:nvSpPr>
          <p:spPr bwMode="auto">
            <a:xfrm>
              <a:off x="8252045" y="3106512"/>
              <a:ext cx="930525" cy="762357"/>
            </a:xfrm>
            <a:custGeom>
              <a:avLst/>
              <a:gdLst>
                <a:gd name="T0" fmla="*/ 65 w 105"/>
                <a:gd name="T1" fmla="*/ 86 h 86"/>
                <a:gd name="T2" fmla="*/ 8 w 105"/>
                <a:gd name="T3" fmla="*/ 34 h 86"/>
                <a:gd name="T4" fmla="*/ 7 w 105"/>
                <a:gd name="T5" fmla="*/ 8 h 86"/>
                <a:gd name="T6" fmla="*/ 7 w 105"/>
                <a:gd name="T7" fmla="*/ 8 h 86"/>
                <a:gd name="T8" fmla="*/ 33 w 105"/>
                <a:gd name="T9" fmla="*/ 7 h 86"/>
                <a:gd name="T10" fmla="*/ 105 w 105"/>
                <a:gd name="T11" fmla="*/ 72 h 86"/>
                <a:gd name="T12" fmla="*/ 101 w 105"/>
                <a:gd name="T13" fmla="*/ 76 h 86"/>
                <a:gd name="T14" fmla="*/ 65 w 10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6">
                  <a:moveTo>
                    <a:pt x="65" y="86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0" y="27"/>
                    <a:pt x="0" y="1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4" y="0"/>
                    <a:pt x="26" y="0"/>
                    <a:pt x="33" y="7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1" y="76"/>
                    <a:pt x="101" y="76"/>
                    <a:pt x="101" y="76"/>
                  </a:cubicBezTo>
                  <a:lnTo>
                    <a:pt x="65" y="86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8199726" y="980132"/>
              <a:ext cx="2899947" cy="5325290"/>
              <a:chOff x="8199726" y="980132"/>
              <a:chExt cx="2899947" cy="5325290"/>
            </a:xfrm>
          </p:grpSpPr>
          <p:sp>
            <p:nvSpPr>
              <p:cNvPr id="84" name="Freeform 282"/>
              <p:cNvSpPr>
                <a:spLocks/>
              </p:cNvSpPr>
              <p:nvPr/>
            </p:nvSpPr>
            <p:spPr bwMode="auto">
              <a:xfrm>
                <a:off x="9126513" y="4328525"/>
                <a:ext cx="1061321" cy="1887208"/>
              </a:xfrm>
              <a:custGeom>
                <a:avLst/>
                <a:gdLst>
                  <a:gd name="T0" fmla="*/ 31 w 120"/>
                  <a:gd name="T1" fmla="*/ 0 h 213"/>
                  <a:gd name="T2" fmla="*/ 31 w 120"/>
                  <a:gd name="T3" fmla="*/ 0 h 213"/>
                  <a:gd name="T4" fmla="*/ 33 w 120"/>
                  <a:gd name="T5" fmla="*/ 0 h 213"/>
                  <a:gd name="T6" fmla="*/ 88 w 120"/>
                  <a:gd name="T7" fmla="*/ 0 h 213"/>
                  <a:gd name="T8" fmla="*/ 90 w 120"/>
                  <a:gd name="T9" fmla="*/ 0 h 213"/>
                  <a:gd name="T10" fmla="*/ 90 w 120"/>
                  <a:gd name="T11" fmla="*/ 0 h 213"/>
                  <a:gd name="T12" fmla="*/ 92 w 120"/>
                  <a:gd name="T13" fmla="*/ 0 h 213"/>
                  <a:gd name="T14" fmla="*/ 120 w 120"/>
                  <a:gd name="T15" fmla="*/ 0 h 213"/>
                  <a:gd name="T16" fmla="*/ 120 w 120"/>
                  <a:gd name="T17" fmla="*/ 7 h 213"/>
                  <a:gd name="T18" fmla="*/ 120 w 120"/>
                  <a:gd name="T19" fmla="*/ 8 h 213"/>
                  <a:gd name="T20" fmla="*/ 120 w 120"/>
                  <a:gd name="T21" fmla="*/ 211 h 213"/>
                  <a:gd name="T22" fmla="*/ 120 w 120"/>
                  <a:gd name="T23" fmla="*/ 213 h 213"/>
                  <a:gd name="T24" fmla="*/ 62 w 120"/>
                  <a:gd name="T25" fmla="*/ 213 h 213"/>
                  <a:gd name="T26" fmla="*/ 62 w 120"/>
                  <a:gd name="T27" fmla="*/ 211 h 213"/>
                  <a:gd name="T28" fmla="*/ 62 w 120"/>
                  <a:gd name="T29" fmla="*/ 90 h 213"/>
                  <a:gd name="T30" fmla="*/ 62 w 120"/>
                  <a:gd name="T31" fmla="*/ 89 h 213"/>
                  <a:gd name="T32" fmla="*/ 62 w 120"/>
                  <a:gd name="T33" fmla="*/ 39 h 213"/>
                  <a:gd name="T34" fmla="*/ 60 w 120"/>
                  <a:gd name="T35" fmla="*/ 34 h 213"/>
                  <a:gd name="T36" fmla="*/ 60 w 120"/>
                  <a:gd name="T37" fmla="*/ 34 h 213"/>
                  <a:gd name="T38" fmla="*/ 58 w 120"/>
                  <a:gd name="T39" fmla="*/ 38 h 213"/>
                  <a:gd name="T40" fmla="*/ 58 w 120"/>
                  <a:gd name="T41" fmla="*/ 38 h 213"/>
                  <a:gd name="T42" fmla="*/ 58 w 120"/>
                  <a:gd name="T43" fmla="*/ 211 h 213"/>
                  <a:gd name="T44" fmla="*/ 58 w 120"/>
                  <a:gd name="T45" fmla="*/ 213 h 213"/>
                  <a:gd name="T46" fmla="*/ 1 w 120"/>
                  <a:gd name="T47" fmla="*/ 213 h 213"/>
                  <a:gd name="T48" fmla="*/ 0 w 120"/>
                  <a:gd name="T49" fmla="*/ 211 h 213"/>
                  <a:gd name="T50" fmla="*/ 0 w 120"/>
                  <a:gd name="T51" fmla="*/ 5 h 213"/>
                  <a:gd name="T52" fmla="*/ 1 w 120"/>
                  <a:gd name="T53" fmla="*/ 4 h 213"/>
                  <a:gd name="T54" fmla="*/ 1 w 120"/>
                  <a:gd name="T55" fmla="*/ 0 h 213"/>
                  <a:gd name="T56" fmla="*/ 29 w 120"/>
                  <a:gd name="T57" fmla="*/ 0 h 213"/>
                  <a:gd name="T58" fmla="*/ 31 w 120"/>
                  <a:gd name="T5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213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9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1" y="0"/>
                      <a:pt x="91" y="0"/>
                      <a:pt x="92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20" y="7"/>
                      <a:pt x="120" y="8"/>
                      <a:pt x="120" y="8"/>
                    </a:cubicBezTo>
                    <a:cubicBezTo>
                      <a:pt x="120" y="211"/>
                      <a:pt x="120" y="211"/>
                      <a:pt x="120" y="211"/>
                    </a:cubicBezTo>
                    <a:cubicBezTo>
                      <a:pt x="120" y="212"/>
                      <a:pt x="120" y="212"/>
                      <a:pt x="120" y="213"/>
                    </a:cubicBezTo>
                    <a:cubicBezTo>
                      <a:pt x="62" y="213"/>
                      <a:pt x="62" y="213"/>
                      <a:pt x="62" y="213"/>
                    </a:cubicBezTo>
                    <a:cubicBezTo>
                      <a:pt x="62" y="212"/>
                      <a:pt x="62" y="212"/>
                      <a:pt x="62" y="211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90"/>
                      <a:pt x="62" y="89"/>
                      <a:pt x="62" y="89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62" y="36"/>
                      <a:pt x="63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7" y="34"/>
                      <a:pt x="59" y="36"/>
                      <a:pt x="58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211"/>
                      <a:pt x="58" y="211"/>
                      <a:pt x="58" y="211"/>
                    </a:cubicBezTo>
                    <a:cubicBezTo>
                      <a:pt x="58" y="212"/>
                      <a:pt x="58" y="212"/>
                      <a:pt x="58" y="213"/>
                    </a:cubicBezTo>
                    <a:cubicBezTo>
                      <a:pt x="1" y="213"/>
                      <a:pt x="1" y="213"/>
                      <a:pt x="1" y="213"/>
                    </a:cubicBezTo>
                    <a:cubicBezTo>
                      <a:pt x="1" y="212"/>
                      <a:pt x="0" y="212"/>
                      <a:pt x="0" y="21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83"/>
              <p:cNvSpPr>
                <a:spLocks/>
              </p:cNvSpPr>
              <p:nvPr/>
            </p:nvSpPr>
            <p:spPr bwMode="auto">
              <a:xfrm>
                <a:off x="9126513" y="4328525"/>
                <a:ext cx="530660" cy="1887208"/>
              </a:xfrm>
              <a:custGeom>
                <a:avLst/>
                <a:gdLst>
                  <a:gd name="T0" fmla="*/ 31 w 60"/>
                  <a:gd name="T1" fmla="*/ 0 h 213"/>
                  <a:gd name="T2" fmla="*/ 31 w 60"/>
                  <a:gd name="T3" fmla="*/ 0 h 213"/>
                  <a:gd name="T4" fmla="*/ 33 w 60"/>
                  <a:gd name="T5" fmla="*/ 0 h 213"/>
                  <a:gd name="T6" fmla="*/ 60 w 60"/>
                  <a:gd name="T7" fmla="*/ 0 h 213"/>
                  <a:gd name="T8" fmla="*/ 60 w 60"/>
                  <a:gd name="T9" fmla="*/ 34 h 213"/>
                  <a:gd name="T10" fmla="*/ 60 w 60"/>
                  <a:gd name="T11" fmla="*/ 34 h 213"/>
                  <a:gd name="T12" fmla="*/ 60 w 60"/>
                  <a:gd name="T13" fmla="*/ 34 h 213"/>
                  <a:gd name="T14" fmla="*/ 58 w 60"/>
                  <a:gd name="T15" fmla="*/ 38 h 213"/>
                  <a:gd name="T16" fmla="*/ 58 w 60"/>
                  <a:gd name="T17" fmla="*/ 38 h 213"/>
                  <a:gd name="T18" fmla="*/ 58 w 60"/>
                  <a:gd name="T19" fmla="*/ 211 h 213"/>
                  <a:gd name="T20" fmla="*/ 58 w 60"/>
                  <a:gd name="T21" fmla="*/ 213 h 213"/>
                  <a:gd name="T22" fmla="*/ 1 w 60"/>
                  <a:gd name="T23" fmla="*/ 213 h 213"/>
                  <a:gd name="T24" fmla="*/ 0 w 60"/>
                  <a:gd name="T25" fmla="*/ 211 h 213"/>
                  <a:gd name="T26" fmla="*/ 0 w 60"/>
                  <a:gd name="T27" fmla="*/ 5 h 213"/>
                  <a:gd name="T28" fmla="*/ 1 w 60"/>
                  <a:gd name="T29" fmla="*/ 4 h 213"/>
                  <a:gd name="T30" fmla="*/ 1 w 60"/>
                  <a:gd name="T31" fmla="*/ 0 h 213"/>
                  <a:gd name="T32" fmla="*/ 29 w 60"/>
                  <a:gd name="T33" fmla="*/ 0 h 213"/>
                  <a:gd name="T34" fmla="*/ 31 w 60"/>
                  <a:gd name="T3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213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7" y="34"/>
                      <a:pt x="59" y="36"/>
                      <a:pt x="58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211"/>
                      <a:pt x="58" y="211"/>
                      <a:pt x="58" y="211"/>
                    </a:cubicBezTo>
                    <a:cubicBezTo>
                      <a:pt x="58" y="212"/>
                      <a:pt x="58" y="212"/>
                      <a:pt x="58" y="213"/>
                    </a:cubicBezTo>
                    <a:cubicBezTo>
                      <a:pt x="1" y="213"/>
                      <a:pt x="1" y="213"/>
                      <a:pt x="1" y="213"/>
                    </a:cubicBezTo>
                    <a:cubicBezTo>
                      <a:pt x="1" y="212"/>
                      <a:pt x="0" y="212"/>
                      <a:pt x="0" y="21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84"/>
              <p:cNvSpPr>
                <a:spLocks/>
              </p:cNvSpPr>
              <p:nvPr/>
            </p:nvSpPr>
            <p:spPr bwMode="auto">
              <a:xfrm>
                <a:off x="9100353" y="6028880"/>
                <a:ext cx="541873" cy="276542"/>
              </a:xfrm>
              <a:custGeom>
                <a:avLst/>
                <a:gdLst>
                  <a:gd name="T0" fmla="*/ 30 w 61"/>
                  <a:gd name="T1" fmla="*/ 0 h 31"/>
                  <a:gd name="T2" fmla="*/ 30 w 61"/>
                  <a:gd name="T3" fmla="*/ 0 h 31"/>
                  <a:gd name="T4" fmla="*/ 61 w 61"/>
                  <a:gd name="T5" fmla="*/ 25 h 31"/>
                  <a:gd name="T6" fmla="*/ 61 w 61"/>
                  <a:gd name="T7" fmla="*/ 31 h 31"/>
                  <a:gd name="T8" fmla="*/ 56 w 61"/>
                  <a:gd name="T9" fmla="*/ 31 h 31"/>
                  <a:gd name="T10" fmla="*/ 56 w 61"/>
                  <a:gd name="T11" fmla="*/ 30 h 31"/>
                  <a:gd name="T12" fmla="*/ 52 w 61"/>
                  <a:gd name="T13" fmla="*/ 27 h 31"/>
                  <a:gd name="T14" fmla="*/ 49 w 61"/>
                  <a:gd name="T15" fmla="*/ 30 h 31"/>
                  <a:gd name="T16" fmla="*/ 49 w 61"/>
                  <a:gd name="T17" fmla="*/ 31 h 31"/>
                  <a:gd name="T18" fmla="*/ 45 w 61"/>
                  <a:gd name="T19" fmla="*/ 31 h 31"/>
                  <a:gd name="T20" fmla="*/ 45 w 61"/>
                  <a:gd name="T21" fmla="*/ 30 h 31"/>
                  <a:gd name="T22" fmla="*/ 41 w 61"/>
                  <a:gd name="T23" fmla="*/ 27 h 31"/>
                  <a:gd name="T24" fmla="*/ 38 w 61"/>
                  <a:gd name="T25" fmla="*/ 30 h 31"/>
                  <a:gd name="T26" fmla="*/ 38 w 61"/>
                  <a:gd name="T27" fmla="*/ 31 h 31"/>
                  <a:gd name="T28" fmla="*/ 34 w 61"/>
                  <a:gd name="T29" fmla="*/ 31 h 31"/>
                  <a:gd name="T30" fmla="*/ 34 w 61"/>
                  <a:gd name="T31" fmla="*/ 30 h 31"/>
                  <a:gd name="T32" fmla="*/ 30 w 61"/>
                  <a:gd name="T33" fmla="*/ 27 h 31"/>
                  <a:gd name="T34" fmla="*/ 27 w 61"/>
                  <a:gd name="T35" fmla="*/ 30 h 31"/>
                  <a:gd name="T36" fmla="*/ 27 w 61"/>
                  <a:gd name="T37" fmla="*/ 31 h 31"/>
                  <a:gd name="T38" fmla="*/ 23 w 61"/>
                  <a:gd name="T39" fmla="*/ 31 h 31"/>
                  <a:gd name="T40" fmla="*/ 23 w 61"/>
                  <a:gd name="T41" fmla="*/ 30 h 31"/>
                  <a:gd name="T42" fmla="*/ 19 w 61"/>
                  <a:gd name="T43" fmla="*/ 27 h 31"/>
                  <a:gd name="T44" fmla="*/ 16 w 61"/>
                  <a:gd name="T45" fmla="*/ 30 h 31"/>
                  <a:gd name="T46" fmla="*/ 16 w 61"/>
                  <a:gd name="T47" fmla="*/ 31 h 31"/>
                  <a:gd name="T48" fmla="*/ 12 w 61"/>
                  <a:gd name="T49" fmla="*/ 31 h 31"/>
                  <a:gd name="T50" fmla="*/ 12 w 61"/>
                  <a:gd name="T51" fmla="*/ 30 h 31"/>
                  <a:gd name="T52" fmla="*/ 8 w 61"/>
                  <a:gd name="T53" fmla="*/ 27 h 31"/>
                  <a:gd name="T54" fmla="*/ 5 w 61"/>
                  <a:gd name="T55" fmla="*/ 30 h 31"/>
                  <a:gd name="T56" fmla="*/ 5 w 61"/>
                  <a:gd name="T57" fmla="*/ 31 h 31"/>
                  <a:gd name="T58" fmla="*/ 0 w 61"/>
                  <a:gd name="T59" fmla="*/ 31 h 31"/>
                  <a:gd name="T60" fmla="*/ 0 w 61"/>
                  <a:gd name="T61" fmla="*/ 25 h 31"/>
                  <a:gd name="T62" fmla="*/ 30 w 61"/>
                  <a:gd name="T6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31"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47" y="0"/>
                      <a:pt x="61" y="11"/>
                      <a:pt x="61" y="25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8"/>
                      <a:pt x="54" y="27"/>
                      <a:pt x="52" y="27"/>
                    </a:cubicBezTo>
                    <a:cubicBezTo>
                      <a:pt x="50" y="27"/>
                      <a:pt x="49" y="28"/>
                      <a:pt x="49" y="30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28"/>
                      <a:pt x="43" y="27"/>
                      <a:pt x="41" y="27"/>
                    </a:cubicBezTo>
                    <a:cubicBezTo>
                      <a:pt x="39" y="27"/>
                      <a:pt x="38" y="28"/>
                      <a:pt x="38" y="30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8"/>
                      <a:pt x="32" y="27"/>
                      <a:pt x="30" y="27"/>
                    </a:cubicBezTo>
                    <a:cubicBezTo>
                      <a:pt x="28" y="27"/>
                      <a:pt x="27" y="28"/>
                      <a:pt x="27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8"/>
                      <a:pt x="21" y="27"/>
                      <a:pt x="19" y="27"/>
                    </a:cubicBezTo>
                    <a:cubicBezTo>
                      <a:pt x="17" y="27"/>
                      <a:pt x="16" y="28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8"/>
                      <a:pt x="10" y="27"/>
                      <a:pt x="8" y="27"/>
                    </a:cubicBezTo>
                    <a:cubicBezTo>
                      <a:pt x="6" y="27"/>
                      <a:pt x="5" y="28"/>
                      <a:pt x="5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3" y="0"/>
                      <a:pt x="30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5"/>
              <p:cNvSpPr>
                <a:spLocks/>
              </p:cNvSpPr>
              <p:nvPr/>
            </p:nvSpPr>
            <p:spPr bwMode="auto">
              <a:xfrm>
                <a:off x="9092879" y="6215733"/>
                <a:ext cx="549347" cy="89688"/>
              </a:xfrm>
              <a:custGeom>
                <a:avLst/>
                <a:gdLst>
                  <a:gd name="T0" fmla="*/ 61 w 62"/>
                  <a:gd name="T1" fmla="*/ 0 h 10"/>
                  <a:gd name="T2" fmla="*/ 1 w 62"/>
                  <a:gd name="T3" fmla="*/ 0 h 10"/>
                  <a:gd name="T4" fmla="*/ 1 w 62"/>
                  <a:gd name="T5" fmla="*/ 10 h 10"/>
                  <a:gd name="T6" fmla="*/ 62 w 62"/>
                  <a:gd name="T7" fmla="*/ 10 h 10"/>
                  <a:gd name="T8" fmla="*/ 61 w 6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0">
                    <a:moveTo>
                      <a:pt x="6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1" y="7"/>
                      <a:pt x="1" y="10"/>
                    </a:cubicBezTo>
                    <a:cubicBezTo>
                      <a:pt x="24" y="10"/>
                      <a:pt x="39" y="10"/>
                      <a:pt x="62" y="10"/>
                    </a:cubicBezTo>
                    <a:cubicBezTo>
                      <a:pt x="62" y="7"/>
                      <a:pt x="62" y="3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86"/>
              <p:cNvSpPr>
                <a:spLocks/>
              </p:cNvSpPr>
              <p:nvPr/>
            </p:nvSpPr>
            <p:spPr bwMode="auto">
              <a:xfrm>
                <a:off x="9675858" y="6028880"/>
                <a:ext cx="538134" cy="276542"/>
              </a:xfrm>
              <a:custGeom>
                <a:avLst/>
                <a:gdLst>
                  <a:gd name="T0" fmla="*/ 31 w 61"/>
                  <a:gd name="T1" fmla="*/ 0 h 31"/>
                  <a:gd name="T2" fmla="*/ 31 w 61"/>
                  <a:gd name="T3" fmla="*/ 0 h 31"/>
                  <a:gd name="T4" fmla="*/ 61 w 61"/>
                  <a:gd name="T5" fmla="*/ 25 h 31"/>
                  <a:gd name="T6" fmla="*/ 61 w 61"/>
                  <a:gd name="T7" fmla="*/ 31 h 31"/>
                  <a:gd name="T8" fmla="*/ 56 w 61"/>
                  <a:gd name="T9" fmla="*/ 31 h 31"/>
                  <a:gd name="T10" fmla="*/ 56 w 61"/>
                  <a:gd name="T11" fmla="*/ 30 h 31"/>
                  <a:gd name="T12" fmla="*/ 53 w 61"/>
                  <a:gd name="T13" fmla="*/ 27 h 31"/>
                  <a:gd name="T14" fmla="*/ 49 w 61"/>
                  <a:gd name="T15" fmla="*/ 30 h 31"/>
                  <a:gd name="T16" fmla="*/ 49 w 61"/>
                  <a:gd name="T17" fmla="*/ 31 h 31"/>
                  <a:gd name="T18" fmla="*/ 45 w 61"/>
                  <a:gd name="T19" fmla="*/ 31 h 31"/>
                  <a:gd name="T20" fmla="*/ 45 w 61"/>
                  <a:gd name="T21" fmla="*/ 30 h 31"/>
                  <a:gd name="T22" fmla="*/ 42 w 61"/>
                  <a:gd name="T23" fmla="*/ 27 h 31"/>
                  <a:gd name="T24" fmla="*/ 38 w 61"/>
                  <a:gd name="T25" fmla="*/ 30 h 31"/>
                  <a:gd name="T26" fmla="*/ 38 w 61"/>
                  <a:gd name="T27" fmla="*/ 31 h 31"/>
                  <a:gd name="T28" fmla="*/ 34 w 61"/>
                  <a:gd name="T29" fmla="*/ 31 h 31"/>
                  <a:gd name="T30" fmla="*/ 34 w 61"/>
                  <a:gd name="T31" fmla="*/ 30 h 31"/>
                  <a:gd name="T32" fmla="*/ 31 w 61"/>
                  <a:gd name="T33" fmla="*/ 27 h 31"/>
                  <a:gd name="T34" fmla="*/ 27 w 61"/>
                  <a:gd name="T35" fmla="*/ 30 h 31"/>
                  <a:gd name="T36" fmla="*/ 27 w 61"/>
                  <a:gd name="T37" fmla="*/ 31 h 31"/>
                  <a:gd name="T38" fmla="*/ 23 w 61"/>
                  <a:gd name="T39" fmla="*/ 31 h 31"/>
                  <a:gd name="T40" fmla="*/ 23 w 61"/>
                  <a:gd name="T41" fmla="*/ 30 h 31"/>
                  <a:gd name="T42" fmla="*/ 20 w 61"/>
                  <a:gd name="T43" fmla="*/ 27 h 31"/>
                  <a:gd name="T44" fmla="*/ 16 w 61"/>
                  <a:gd name="T45" fmla="*/ 30 h 31"/>
                  <a:gd name="T46" fmla="*/ 16 w 61"/>
                  <a:gd name="T47" fmla="*/ 31 h 31"/>
                  <a:gd name="T48" fmla="*/ 12 w 61"/>
                  <a:gd name="T49" fmla="*/ 31 h 31"/>
                  <a:gd name="T50" fmla="*/ 12 w 61"/>
                  <a:gd name="T51" fmla="*/ 30 h 31"/>
                  <a:gd name="T52" fmla="*/ 9 w 61"/>
                  <a:gd name="T53" fmla="*/ 27 h 31"/>
                  <a:gd name="T54" fmla="*/ 5 w 61"/>
                  <a:gd name="T55" fmla="*/ 30 h 31"/>
                  <a:gd name="T56" fmla="*/ 5 w 61"/>
                  <a:gd name="T57" fmla="*/ 31 h 31"/>
                  <a:gd name="T58" fmla="*/ 0 w 61"/>
                  <a:gd name="T59" fmla="*/ 31 h 31"/>
                  <a:gd name="T60" fmla="*/ 0 w 61"/>
                  <a:gd name="T61" fmla="*/ 25 h 31"/>
                  <a:gd name="T62" fmla="*/ 31 w 61"/>
                  <a:gd name="T6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31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47" y="0"/>
                      <a:pt x="61" y="11"/>
                      <a:pt x="61" y="25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8"/>
                      <a:pt x="55" y="27"/>
                      <a:pt x="53" y="27"/>
                    </a:cubicBezTo>
                    <a:cubicBezTo>
                      <a:pt x="51" y="27"/>
                      <a:pt x="49" y="28"/>
                      <a:pt x="49" y="30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28"/>
                      <a:pt x="44" y="27"/>
                      <a:pt x="42" y="27"/>
                    </a:cubicBezTo>
                    <a:cubicBezTo>
                      <a:pt x="40" y="27"/>
                      <a:pt x="38" y="28"/>
                      <a:pt x="38" y="30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8"/>
                      <a:pt x="33" y="27"/>
                      <a:pt x="31" y="27"/>
                    </a:cubicBezTo>
                    <a:cubicBezTo>
                      <a:pt x="29" y="27"/>
                      <a:pt x="27" y="28"/>
                      <a:pt x="27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8"/>
                      <a:pt x="22" y="27"/>
                      <a:pt x="20" y="27"/>
                    </a:cubicBezTo>
                    <a:cubicBezTo>
                      <a:pt x="18" y="27"/>
                      <a:pt x="16" y="28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8"/>
                      <a:pt x="11" y="27"/>
                      <a:pt x="9" y="27"/>
                    </a:cubicBezTo>
                    <a:cubicBezTo>
                      <a:pt x="7" y="27"/>
                      <a:pt x="5" y="28"/>
                      <a:pt x="5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4" y="0"/>
                      <a:pt x="31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87"/>
              <p:cNvSpPr>
                <a:spLocks/>
              </p:cNvSpPr>
              <p:nvPr/>
            </p:nvSpPr>
            <p:spPr bwMode="auto">
              <a:xfrm>
                <a:off x="9675858" y="6215733"/>
                <a:ext cx="538134" cy="89688"/>
              </a:xfrm>
              <a:custGeom>
                <a:avLst/>
                <a:gdLst>
                  <a:gd name="T0" fmla="*/ 61 w 61"/>
                  <a:gd name="T1" fmla="*/ 0 h 10"/>
                  <a:gd name="T2" fmla="*/ 61 w 61"/>
                  <a:gd name="T3" fmla="*/ 10 h 10"/>
                  <a:gd name="T4" fmla="*/ 0 w 61"/>
                  <a:gd name="T5" fmla="*/ 10 h 10"/>
                  <a:gd name="T6" fmla="*/ 0 w 61"/>
                  <a:gd name="T7" fmla="*/ 0 h 10"/>
                  <a:gd name="T8" fmla="*/ 61 w 6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">
                    <a:moveTo>
                      <a:pt x="61" y="0"/>
                    </a:moveTo>
                    <a:cubicBezTo>
                      <a:pt x="61" y="3"/>
                      <a:pt x="61" y="7"/>
                      <a:pt x="61" y="10"/>
                    </a:cubicBezTo>
                    <a:cubicBezTo>
                      <a:pt x="38" y="10"/>
                      <a:pt x="23" y="10"/>
                      <a:pt x="0" y="10"/>
                    </a:cubicBezTo>
                    <a:cubicBezTo>
                      <a:pt x="0" y="7"/>
                      <a:pt x="0" y="3"/>
                      <a:pt x="0" y="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88"/>
              <p:cNvSpPr>
                <a:spLocks/>
              </p:cNvSpPr>
              <p:nvPr/>
            </p:nvSpPr>
            <p:spPr bwMode="auto">
              <a:xfrm>
                <a:off x="8764019" y="2564640"/>
                <a:ext cx="1786308" cy="1898418"/>
              </a:xfrm>
              <a:custGeom>
                <a:avLst/>
                <a:gdLst>
                  <a:gd name="T0" fmla="*/ 164 w 202"/>
                  <a:gd name="T1" fmla="*/ 78 h 214"/>
                  <a:gd name="T2" fmla="*/ 164 w 202"/>
                  <a:gd name="T3" fmla="*/ 131 h 214"/>
                  <a:gd name="T4" fmla="*/ 164 w 202"/>
                  <a:gd name="T5" fmla="*/ 214 h 214"/>
                  <a:gd name="T6" fmla="*/ 38 w 202"/>
                  <a:gd name="T7" fmla="*/ 214 h 214"/>
                  <a:gd name="T8" fmla="*/ 38 w 202"/>
                  <a:gd name="T9" fmla="*/ 131 h 214"/>
                  <a:gd name="T10" fmla="*/ 38 w 202"/>
                  <a:gd name="T11" fmla="*/ 127 h 214"/>
                  <a:gd name="T12" fmla="*/ 0 w 202"/>
                  <a:gd name="T13" fmla="*/ 127 h 214"/>
                  <a:gd name="T14" fmla="*/ 3 w 202"/>
                  <a:gd name="T15" fmla="*/ 41 h 214"/>
                  <a:gd name="T16" fmla="*/ 24 w 202"/>
                  <a:gd name="T17" fmla="*/ 11 h 214"/>
                  <a:gd name="T18" fmla="*/ 62 w 202"/>
                  <a:gd name="T19" fmla="*/ 0 h 214"/>
                  <a:gd name="T20" fmla="*/ 89 w 202"/>
                  <a:gd name="T21" fmla="*/ 0 h 214"/>
                  <a:gd name="T22" fmla="*/ 113 w 202"/>
                  <a:gd name="T23" fmla="*/ 0 h 214"/>
                  <a:gd name="T24" fmla="*/ 139 w 202"/>
                  <a:gd name="T25" fmla="*/ 0 h 214"/>
                  <a:gd name="T26" fmla="*/ 174 w 202"/>
                  <a:gd name="T27" fmla="*/ 10 h 214"/>
                  <a:gd name="T28" fmla="*/ 199 w 202"/>
                  <a:gd name="T29" fmla="*/ 46 h 214"/>
                  <a:gd name="T30" fmla="*/ 202 w 202"/>
                  <a:gd name="T31" fmla="*/ 115 h 214"/>
                  <a:gd name="T32" fmla="*/ 164 w 202"/>
                  <a:gd name="T33" fmla="*/ 115 h 214"/>
                  <a:gd name="T34" fmla="*/ 164 w 202"/>
                  <a:gd name="T35" fmla="*/ 78 h 214"/>
                  <a:gd name="T36" fmla="*/ 164 w 202"/>
                  <a:gd name="T37" fmla="*/ 7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" h="214">
                    <a:moveTo>
                      <a:pt x="164" y="78"/>
                    </a:moveTo>
                    <a:cubicBezTo>
                      <a:pt x="164" y="131"/>
                      <a:pt x="164" y="131"/>
                      <a:pt x="164" y="131"/>
                    </a:cubicBezTo>
                    <a:cubicBezTo>
                      <a:pt x="164" y="214"/>
                      <a:pt x="164" y="214"/>
                      <a:pt x="164" y="214"/>
                    </a:cubicBezTo>
                    <a:cubicBezTo>
                      <a:pt x="38" y="214"/>
                      <a:pt x="38" y="214"/>
                      <a:pt x="38" y="214"/>
                    </a:cubicBezTo>
                    <a:cubicBezTo>
                      <a:pt x="38" y="131"/>
                      <a:pt x="38" y="131"/>
                      <a:pt x="38" y="131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4" y="22"/>
                      <a:pt x="5" y="18"/>
                      <a:pt x="24" y="11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99" y="19"/>
                      <a:pt x="198" y="19"/>
                      <a:pt x="199" y="46"/>
                    </a:cubicBezTo>
                    <a:cubicBezTo>
                      <a:pt x="202" y="115"/>
                      <a:pt x="202" y="115"/>
                      <a:pt x="202" y="115"/>
                    </a:cubicBezTo>
                    <a:cubicBezTo>
                      <a:pt x="164" y="115"/>
                      <a:pt x="164" y="115"/>
                      <a:pt x="164" y="115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4" y="78"/>
                      <a:pt x="164" y="78"/>
                      <a:pt x="164" y="78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89"/>
              <p:cNvSpPr>
                <a:spLocks/>
              </p:cNvSpPr>
              <p:nvPr/>
            </p:nvSpPr>
            <p:spPr bwMode="auto">
              <a:xfrm>
                <a:off x="8764019" y="2564640"/>
                <a:ext cx="885681" cy="1898418"/>
              </a:xfrm>
              <a:custGeom>
                <a:avLst/>
                <a:gdLst>
                  <a:gd name="T0" fmla="*/ 100 w 100"/>
                  <a:gd name="T1" fmla="*/ 214 h 214"/>
                  <a:gd name="T2" fmla="*/ 38 w 100"/>
                  <a:gd name="T3" fmla="*/ 214 h 214"/>
                  <a:gd name="T4" fmla="*/ 38 w 100"/>
                  <a:gd name="T5" fmla="*/ 131 h 214"/>
                  <a:gd name="T6" fmla="*/ 38 w 100"/>
                  <a:gd name="T7" fmla="*/ 127 h 214"/>
                  <a:gd name="T8" fmla="*/ 0 w 100"/>
                  <a:gd name="T9" fmla="*/ 127 h 214"/>
                  <a:gd name="T10" fmla="*/ 3 w 100"/>
                  <a:gd name="T11" fmla="*/ 41 h 214"/>
                  <a:gd name="T12" fmla="*/ 24 w 100"/>
                  <a:gd name="T13" fmla="*/ 11 h 214"/>
                  <a:gd name="T14" fmla="*/ 62 w 100"/>
                  <a:gd name="T15" fmla="*/ 0 h 214"/>
                  <a:gd name="T16" fmla="*/ 89 w 100"/>
                  <a:gd name="T17" fmla="*/ 0 h 214"/>
                  <a:gd name="T18" fmla="*/ 100 w 100"/>
                  <a:gd name="T19" fmla="*/ 0 h 214"/>
                  <a:gd name="T20" fmla="*/ 100 w 100"/>
                  <a:gd name="T21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214">
                    <a:moveTo>
                      <a:pt x="100" y="214"/>
                    </a:moveTo>
                    <a:cubicBezTo>
                      <a:pt x="38" y="214"/>
                      <a:pt x="38" y="214"/>
                      <a:pt x="38" y="214"/>
                    </a:cubicBezTo>
                    <a:cubicBezTo>
                      <a:pt x="38" y="131"/>
                      <a:pt x="38" y="131"/>
                      <a:pt x="38" y="131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4" y="22"/>
                      <a:pt x="5" y="18"/>
                      <a:pt x="24" y="11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00" y="214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90"/>
              <p:cNvSpPr>
                <a:spLocks/>
              </p:cNvSpPr>
              <p:nvPr/>
            </p:nvSpPr>
            <p:spPr bwMode="auto">
              <a:xfrm>
                <a:off x="9313365" y="2299308"/>
                <a:ext cx="672668" cy="896892"/>
              </a:xfrm>
              <a:custGeom>
                <a:avLst/>
                <a:gdLst>
                  <a:gd name="T0" fmla="*/ 180 w 180"/>
                  <a:gd name="T1" fmla="*/ 71 h 240"/>
                  <a:gd name="T2" fmla="*/ 92 w 180"/>
                  <a:gd name="T3" fmla="*/ 240 h 240"/>
                  <a:gd name="T4" fmla="*/ 0 w 180"/>
                  <a:gd name="T5" fmla="*/ 71 h 240"/>
                  <a:gd name="T6" fmla="*/ 33 w 180"/>
                  <a:gd name="T7" fmla="*/ 69 h 240"/>
                  <a:gd name="T8" fmla="*/ 33 w 180"/>
                  <a:gd name="T9" fmla="*/ 0 h 240"/>
                  <a:gd name="T10" fmla="*/ 151 w 180"/>
                  <a:gd name="T11" fmla="*/ 0 h 240"/>
                  <a:gd name="T12" fmla="*/ 151 w 180"/>
                  <a:gd name="T13" fmla="*/ 69 h 240"/>
                  <a:gd name="T14" fmla="*/ 180 w 180"/>
                  <a:gd name="T15" fmla="*/ 7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" h="240">
                    <a:moveTo>
                      <a:pt x="180" y="71"/>
                    </a:moveTo>
                    <a:lnTo>
                      <a:pt x="92" y="240"/>
                    </a:lnTo>
                    <a:lnTo>
                      <a:pt x="0" y="71"/>
                    </a:lnTo>
                    <a:lnTo>
                      <a:pt x="33" y="69"/>
                    </a:lnTo>
                    <a:lnTo>
                      <a:pt x="33" y="0"/>
                    </a:lnTo>
                    <a:lnTo>
                      <a:pt x="151" y="0"/>
                    </a:lnTo>
                    <a:lnTo>
                      <a:pt x="151" y="69"/>
                    </a:lnTo>
                    <a:lnTo>
                      <a:pt x="180" y="7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91"/>
              <p:cNvSpPr>
                <a:spLocks/>
              </p:cNvSpPr>
              <p:nvPr/>
            </p:nvSpPr>
            <p:spPr bwMode="auto">
              <a:xfrm>
                <a:off x="9418003" y="2299308"/>
                <a:ext cx="459658" cy="373704"/>
              </a:xfrm>
              <a:custGeom>
                <a:avLst/>
                <a:gdLst>
                  <a:gd name="T0" fmla="*/ 0 w 52"/>
                  <a:gd name="T1" fmla="*/ 29 h 42"/>
                  <a:gd name="T2" fmla="*/ 2 w 52"/>
                  <a:gd name="T3" fmla="*/ 29 h 42"/>
                  <a:gd name="T4" fmla="*/ 2 w 52"/>
                  <a:gd name="T5" fmla="*/ 0 h 42"/>
                  <a:gd name="T6" fmla="*/ 52 w 52"/>
                  <a:gd name="T7" fmla="*/ 0 h 42"/>
                  <a:gd name="T8" fmla="*/ 52 w 52"/>
                  <a:gd name="T9" fmla="*/ 29 h 42"/>
                  <a:gd name="T10" fmla="*/ 52 w 52"/>
                  <a:gd name="T11" fmla="*/ 29 h 42"/>
                  <a:gd name="T12" fmla="*/ 26 w 52"/>
                  <a:gd name="T13" fmla="*/ 42 h 42"/>
                  <a:gd name="T14" fmla="*/ 0 w 52"/>
                  <a:gd name="T15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2">
                    <a:moveTo>
                      <a:pt x="0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46" y="37"/>
                      <a:pt x="37" y="42"/>
                      <a:pt x="26" y="42"/>
                    </a:cubicBezTo>
                    <a:cubicBezTo>
                      <a:pt x="16" y="42"/>
                      <a:pt x="6" y="37"/>
                      <a:pt x="0" y="29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92"/>
              <p:cNvSpPr>
                <a:spLocks/>
              </p:cNvSpPr>
              <p:nvPr/>
            </p:nvSpPr>
            <p:spPr bwMode="auto">
              <a:xfrm>
                <a:off x="9436687" y="2299308"/>
                <a:ext cx="440971" cy="284016"/>
              </a:xfrm>
              <a:custGeom>
                <a:avLst/>
                <a:gdLst>
                  <a:gd name="T0" fmla="*/ 0 w 50"/>
                  <a:gd name="T1" fmla="*/ 28 h 32"/>
                  <a:gd name="T2" fmla="*/ 0 w 50"/>
                  <a:gd name="T3" fmla="*/ 0 h 32"/>
                  <a:gd name="T4" fmla="*/ 50 w 50"/>
                  <a:gd name="T5" fmla="*/ 0 h 32"/>
                  <a:gd name="T6" fmla="*/ 50 w 50"/>
                  <a:gd name="T7" fmla="*/ 28 h 32"/>
                  <a:gd name="T8" fmla="*/ 25 w 50"/>
                  <a:gd name="T9" fmla="*/ 32 h 32"/>
                  <a:gd name="T10" fmla="*/ 0 w 50"/>
                  <a:gd name="T1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2">
                    <a:moveTo>
                      <a:pt x="0" y="2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2" y="30"/>
                      <a:pt x="33" y="32"/>
                      <a:pt x="25" y="32"/>
                    </a:cubicBezTo>
                    <a:cubicBezTo>
                      <a:pt x="16" y="32"/>
                      <a:pt x="8" y="30"/>
                      <a:pt x="0" y="28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3"/>
              <p:cNvSpPr>
                <a:spLocks/>
              </p:cNvSpPr>
              <p:nvPr/>
            </p:nvSpPr>
            <p:spPr bwMode="auto">
              <a:xfrm>
                <a:off x="9376894" y="2299308"/>
                <a:ext cx="272805" cy="627824"/>
              </a:xfrm>
              <a:custGeom>
                <a:avLst/>
                <a:gdLst>
                  <a:gd name="T0" fmla="*/ 73 w 73"/>
                  <a:gd name="T1" fmla="*/ 168 h 168"/>
                  <a:gd name="T2" fmla="*/ 0 w 73"/>
                  <a:gd name="T3" fmla="*/ 71 h 168"/>
                  <a:gd name="T4" fmla="*/ 16 w 73"/>
                  <a:gd name="T5" fmla="*/ 69 h 168"/>
                  <a:gd name="T6" fmla="*/ 16 w 73"/>
                  <a:gd name="T7" fmla="*/ 0 h 168"/>
                  <a:gd name="T8" fmla="*/ 73 w 73"/>
                  <a:gd name="T9" fmla="*/ 0 h 168"/>
                  <a:gd name="T10" fmla="*/ 73 w 73"/>
                  <a:gd name="T11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168">
                    <a:moveTo>
                      <a:pt x="73" y="168"/>
                    </a:moveTo>
                    <a:lnTo>
                      <a:pt x="0" y="71"/>
                    </a:lnTo>
                    <a:lnTo>
                      <a:pt x="16" y="69"/>
                    </a:lnTo>
                    <a:lnTo>
                      <a:pt x="16" y="0"/>
                    </a:lnTo>
                    <a:lnTo>
                      <a:pt x="73" y="0"/>
                    </a:lnTo>
                    <a:lnTo>
                      <a:pt x="73" y="16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94"/>
              <p:cNvSpPr>
                <a:spLocks/>
              </p:cNvSpPr>
              <p:nvPr/>
            </p:nvSpPr>
            <p:spPr bwMode="auto">
              <a:xfrm>
                <a:off x="9418003" y="2299308"/>
                <a:ext cx="231697" cy="373704"/>
              </a:xfrm>
              <a:custGeom>
                <a:avLst/>
                <a:gdLst>
                  <a:gd name="T0" fmla="*/ 0 w 26"/>
                  <a:gd name="T1" fmla="*/ 29 h 42"/>
                  <a:gd name="T2" fmla="*/ 2 w 26"/>
                  <a:gd name="T3" fmla="*/ 29 h 42"/>
                  <a:gd name="T4" fmla="*/ 2 w 26"/>
                  <a:gd name="T5" fmla="*/ 0 h 42"/>
                  <a:gd name="T6" fmla="*/ 26 w 26"/>
                  <a:gd name="T7" fmla="*/ 0 h 42"/>
                  <a:gd name="T8" fmla="*/ 26 w 26"/>
                  <a:gd name="T9" fmla="*/ 42 h 42"/>
                  <a:gd name="T10" fmla="*/ 26 w 26"/>
                  <a:gd name="T11" fmla="*/ 42 h 42"/>
                  <a:gd name="T12" fmla="*/ 0 w 26"/>
                  <a:gd name="T13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42">
                    <a:moveTo>
                      <a:pt x="0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16" y="42"/>
                      <a:pt x="6" y="37"/>
                      <a:pt x="0" y="29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95"/>
              <p:cNvSpPr>
                <a:spLocks/>
              </p:cNvSpPr>
              <p:nvPr/>
            </p:nvSpPr>
            <p:spPr bwMode="auto">
              <a:xfrm>
                <a:off x="9436687" y="2299308"/>
                <a:ext cx="213013" cy="284016"/>
              </a:xfrm>
              <a:custGeom>
                <a:avLst/>
                <a:gdLst>
                  <a:gd name="T0" fmla="*/ 0 w 24"/>
                  <a:gd name="T1" fmla="*/ 28 h 32"/>
                  <a:gd name="T2" fmla="*/ 0 w 24"/>
                  <a:gd name="T3" fmla="*/ 0 h 32"/>
                  <a:gd name="T4" fmla="*/ 24 w 24"/>
                  <a:gd name="T5" fmla="*/ 0 h 32"/>
                  <a:gd name="T6" fmla="*/ 24 w 24"/>
                  <a:gd name="T7" fmla="*/ 32 h 32"/>
                  <a:gd name="T8" fmla="*/ 0 w 24"/>
                  <a:gd name="T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2">
                    <a:moveTo>
                      <a:pt x="0" y="2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16" y="32"/>
                      <a:pt x="8" y="30"/>
                      <a:pt x="0" y="28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96"/>
              <p:cNvSpPr>
                <a:spLocks/>
              </p:cNvSpPr>
              <p:nvPr/>
            </p:nvSpPr>
            <p:spPr bwMode="auto">
              <a:xfrm>
                <a:off x="8950871" y="1103455"/>
                <a:ext cx="1412603" cy="1401393"/>
              </a:xfrm>
              <a:custGeom>
                <a:avLst/>
                <a:gdLst>
                  <a:gd name="T0" fmla="*/ 80 w 160"/>
                  <a:gd name="T1" fmla="*/ 0 h 158"/>
                  <a:gd name="T2" fmla="*/ 85 w 160"/>
                  <a:gd name="T3" fmla="*/ 1 h 158"/>
                  <a:gd name="T4" fmla="*/ 139 w 160"/>
                  <a:gd name="T5" fmla="*/ 1 h 158"/>
                  <a:gd name="T6" fmla="*/ 143 w 160"/>
                  <a:gd name="T7" fmla="*/ 18 h 158"/>
                  <a:gd name="T8" fmla="*/ 160 w 160"/>
                  <a:gd name="T9" fmla="*/ 35 h 158"/>
                  <a:gd name="T10" fmla="*/ 160 w 160"/>
                  <a:gd name="T11" fmla="*/ 77 h 158"/>
                  <a:gd name="T12" fmla="*/ 159 w 160"/>
                  <a:gd name="T13" fmla="*/ 77 h 158"/>
                  <a:gd name="T14" fmla="*/ 159 w 160"/>
                  <a:gd name="T15" fmla="*/ 79 h 158"/>
                  <a:gd name="T16" fmla="*/ 80 w 160"/>
                  <a:gd name="T17" fmla="*/ 158 h 158"/>
                  <a:gd name="T18" fmla="*/ 0 w 160"/>
                  <a:gd name="T19" fmla="*/ 79 h 158"/>
                  <a:gd name="T20" fmla="*/ 0 w 160"/>
                  <a:gd name="T21" fmla="*/ 73 h 158"/>
                  <a:gd name="T22" fmla="*/ 0 w 160"/>
                  <a:gd name="T23" fmla="*/ 17 h 158"/>
                  <a:gd name="T24" fmla="*/ 12 w 160"/>
                  <a:gd name="T25" fmla="*/ 1 h 158"/>
                  <a:gd name="T26" fmla="*/ 75 w 160"/>
                  <a:gd name="T27" fmla="*/ 1 h 158"/>
                  <a:gd name="T28" fmla="*/ 80 w 160"/>
                  <a:gd name="T2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0" h="158">
                    <a:moveTo>
                      <a:pt x="80" y="0"/>
                    </a:moveTo>
                    <a:cubicBezTo>
                      <a:pt x="81" y="0"/>
                      <a:pt x="83" y="1"/>
                      <a:pt x="85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43" y="18"/>
                      <a:pt x="143" y="18"/>
                      <a:pt x="143" y="18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0" y="77"/>
                      <a:pt x="160" y="77"/>
                      <a:pt x="160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8"/>
                      <a:pt x="159" y="79"/>
                      <a:pt x="159" y="79"/>
                    </a:cubicBezTo>
                    <a:cubicBezTo>
                      <a:pt x="159" y="123"/>
                      <a:pt x="124" y="158"/>
                      <a:pt x="80" y="158"/>
                    </a:cubicBezTo>
                    <a:cubicBezTo>
                      <a:pt x="36" y="158"/>
                      <a:pt x="0" y="123"/>
                      <a:pt x="0" y="79"/>
                    </a:cubicBezTo>
                    <a:cubicBezTo>
                      <a:pt x="0" y="77"/>
                      <a:pt x="0" y="75"/>
                      <a:pt x="0" y="7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6" y="1"/>
                      <a:pt x="78" y="0"/>
                      <a:pt x="80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97"/>
              <p:cNvSpPr>
                <a:spLocks/>
              </p:cNvSpPr>
              <p:nvPr/>
            </p:nvSpPr>
            <p:spPr bwMode="auto">
              <a:xfrm>
                <a:off x="8950871" y="1110929"/>
                <a:ext cx="609140" cy="1382707"/>
              </a:xfrm>
              <a:custGeom>
                <a:avLst/>
                <a:gdLst>
                  <a:gd name="T0" fmla="*/ 69 w 69"/>
                  <a:gd name="T1" fmla="*/ 156 h 156"/>
                  <a:gd name="T2" fmla="*/ 0 w 69"/>
                  <a:gd name="T3" fmla="*/ 78 h 156"/>
                  <a:gd name="T4" fmla="*/ 0 w 69"/>
                  <a:gd name="T5" fmla="*/ 72 h 156"/>
                  <a:gd name="T6" fmla="*/ 0 w 69"/>
                  <a:gd name="T7" fmla="*/ 16 h 156"/>
                  <a:gd name="T8" fmla="*/ 12 w 69"/>
                  <a:gd name="T9" fmla="*/ 0 h 156"/>
                  <a:gd name="T10" fmla="*/ 69 w 69"/>
                  <a:gd name="T11" fmla="*/ 0 h 156"/>
                  <a:gd name="T12" fmla="*/ 69 w 69"/>
                  <a:gd name="T1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56">
                    <a:moveTo>
                      <a:pt x="69" y="156"/>
                    </a:moveTo>
                    <a:cubicBezTo>
                      <a:pt x="30" y="151"/>
                      <a:pt x="0" y="118"/>
                      <a:pt x="0" y="78"/>
                    </a:cubicBezTo>
                    <a:cubicBezTo>
                      <a:pt x="0" y="76"/>
                      <a:pt x="0" y="74"/>
                      <a:pt x="0" y="7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98"/>
              <p:cNvSpPr>
                <a:spLocks/>
              </p:cNvSpPr>
              <p:nvPr/>
            </p:nvSpPr>
            <p:spPr bwMode="auto">
              <a:xfrm>
                <a:off x="8879868" y="980132"/>
                <a:ext cx="1483608" cy="594192"/>
              </a:xfrm>
              <a:custGeom>
                <a:avLst/>
                <a:gdLst>
                  <a:gd name="T0" fmla="*/ 168 w 168"/>
                  <a:gd name="T1" fmla="*/ 43 h 67"/>
                  <a:gd name="T2" fmla="*/ 168 w 168"/>
                  <a:gd name="T3" fmla="*/ 67 h 67"/>
                  <a:gd name="T4" fmla="*/ 143 w 168"/>
                  <a:gd name="T5" fmla="*/ 67 h 67"/>
                  <a:gd name="T6" fmla="*/ 136 w 168"/>
                  <a:gd name="T7" fmla="*/ 67 h 67"/>
                  <a:gd name="T8" fmla="*/ 136 w 168"/>
                  <a:gd name="T9" fmla="*/ 43 h 67"/>
                  <a:gd name="T10" fmla="*/ 135 w 168"/>
                  <a:gd name="T11" fmla="*/ 43 h 67"/>
                  <a:gd name="T12" fmla="*/ 119 w 168"/>
                  <a:gd name="T13" fmla="*/ 66 h 67"/>
                  <a:gd name="T14" fmla="*/ 110 w 168"/>
                  <a:gd name="T15" fmla="*/ 67 h 67"/>
                  <a:gd name="T16" fmla="*/ 109 w 168"/>
                  <a:gd name="T17" fmla="*/ 67 h 67"/>
                  <a:gd name="T18" fmla="*/ 107 w 168"/>
                  <a:gd name="T19" fmla="*/ 67 h 67"/>
                  <a:gd name="T20" fmla="*/ 107 w 168"/>
                  <a:gd name="T21" fmla="*/ 67 h 67"/>
                  <a:gd name="T22" fmla="*/ 88 w 168"/>
                  <a:gd name="T23" fmla="*/ 67 h 67"/>
                  <a:gd name="T24" fmla="*/ 88 w 168"/>
                  <a:gd name="T25" fmla="*/ 67 h 67"/>
                  <a:gd name="T26" fmla="*/ 88 w 168"/>
                  <a:gd name="T27" fmla="*/ 67 h 67"/>
                  <a:gd name="T28" fmla="*/ 24 w 168"/>
                  <a:gd name="T29" fmla="*/ 67 h 67"/>
                  <a:gd name="T30" fmla="*/ 0 w 168"/>
                  <a:gd name="T31" fmla="*/ 43 h 67"/>
                  <a:gd name="T32" fmla="*/ 0 w 168"/>
                  <a:gd name="T33" fmla="*/ 0 h 67"/>
                  <a:gd name="T34" fmla="*/ 41 w 168"/>
                  <a:gd name="T35" fmla="*/ 0 h 67"/>
                  <a:gd name="T36" fmla="*/ 90 w 168"/>
                  <a:gd name="T37" fmla="*/ 0 h 67"/>
                  <a:gd name="T38" fmla="*/ 90 w 168"/>
                  <a:gd name="T39" fmla="*/ 0 h 67"/>
                  <a:gd name="T40" fmla="*/ 116 w 168"/>
                  <a:gd name="T41" fmla="*/ 0 h 67"/>
                  <a:gd name="T42" fmla="*/ 116 w 168"/>
                  <a:gd name="T43" fmla="*/ 0 h 67"/>
                  <a:gd name="T44" fmla="*/ 124 w 168"/>
                  <a:gd name="T45" fmla="*/ 0 h 67"/>
                  <a:gd name="T46" fmla="*/ 168 w 168"/>
                  <a:gd name="T47" fmla="*/ 41 h 67"/>
                  <a:gd name="T48" fmla="*/ 168 w 168"/>
                  <a:gd name="T49" fmla="*/ 4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8" h="67">
                    <a:moveTo>
                      <a:pt x="168" y="43"/>
                    </a:moveTo>
                    <a:cubicBezTo>
                      <a:pt x="168" y="67"/>
                      <a:pt x="168" y="67"/>
                      <a:pt x="168" y="67"/>
                    </a:cubicBezTo>
                    <a:cubicBezTo>
                      <a:pt x="143" y="67"/>
                      <a:pt x="143" y="67"/>
                      <a:pt x="143" y="67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3"/>
                      <a:pt x="135" y="43"/>
                      <a:pt x="135" y="43"/>
                    </a:cubicBezTo>
                    <a:cubicBezTo>
                      <a:pt x="134" y="54"/>
                      <a:pt x="128" y="63"/>
                      <a:pt x="119" y="66"/>
                    </a:cubicBezTo>
                    <a:cubicBezTo>
                      <a:pt x="116" y="67"/>
                      <a:pt x="113" y="67"/>
                      <a:pt x="110" y="67"/>
                    </a:cubicBezTo>
                    <a:cubicBezTo>
                      <a:pt x="110" y="67"/>
                      <a:pt x="109" y="67"/>
                      <a:pt x="109" y="67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11" y="67"/>
                      <a:pt x="0" y="56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48" y="0"/>
                      <a:pt x="167" y="18"/>
                      <a:pt x="168" y="41"/>
                    </a:cubicBezTo>
                    <a:cubicBezTo>
                      <a:pt x="168" y="43"/>
                      <a:pt x="168" y="43"/>
                      <a:pt x="168" y="43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99"/>
              <p:cNvSpPr>
                <a:spLocks/>
              </p:cNvSpPr>
              <p:nvPr/>
            </p:nvSpPr>
            <p:spPr bwMode="auto">
              <a:xfrm>
                <a:off x="8879868" y="980132"/>
                <a:ext cx="691355" cy="594192"/>
              </a:xfrm>
              <a:custGeom>
                <a:avLst/>
                <a:gdLst>
                  <a:gd name="T0" fmla="*/ 78 w 78"/>
                  <a:gd name="T1" fmla="*/ 67 h 67"/>
                  <a:gd name="T2" fmla="*/ 24 w 78"/>
                  <a:gd name="T3" fmla="*/ 67 h 67"/>
                  <a:gd name="T4" fmla="*/ 0 w 78"/>
                  <a:gd name="T5" fmla="*/ 43 h 67"/>
                  <a:gd name="T6" fmla="*/ 0 w 78"/>
                  <a:gd name="T7" fmla="*/ 0 h 67"/>
                  <a:gd name="T8" fmla="*/ 41 w 78"/>
                  <a:gd name="T9" fmla="*/ 0 h 67"/>
                  <a:gd name="T10" fmla="*/ 78 w 78"/>
                  <a:gd name="T11" fmla="*/ 0 h 67"/>
                  <a:gd name="T12" fmla="*/ 78 w 78"/>
                  <a:gd name="T1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67">
                    <a:moveTo>
                      <a:pt x="78" y="67"/>
                    </a:moveTo>
                    <a:cubicBezTo>
                      <a:pt x="24" y="67"/>
                      <a:pt x="24" y="67"/>
                      <a:pt x="24" y="67"/>
                    </a:cubicBezTo>
                    <a:cubicBezTo>
                      <a:pt x="11" y="67"/>
                      <a:pt x="0" y="56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78" y="0"/>
                      <a:pt x="78" y="0"/>
                      <a:pt x="78" y="0"/>
                    </a:cubicBezTo>
                    <a:lnTo>
                      <a:pt x="78" y="67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00"/>
              <p:cNvSpPr>
                <a:spLocks/>
              </p:cNvSpPr>
              <p:nvPr/>
            </p:nvSpPr>
            <p:spPr bwMode="auto">
              <a:xfrm>
                <a:off x="10071984" y="995806"/>
                <a:ext cx="284015" cy="866996"/>
              </a:xfrm>
              <a:custGeom>
                <a:avLst/>
                <a:gdLst>
                  <a:gd name="T0" fmla="*/ 2 w 32"/>
                  <a:gd name="T1" fmla="*/ 0 h 98"/>
                  <a:gd name="T2" fmla="*/ 1 w 32"/>
                  <a:gd name="T3" fmla="*/ 16 h 98"/>
                  <a:gd name="T4" fmla="*/ 1 w 32"/>
                  <a:gd name="T5" fmla="*/ 80 h 98"/>
                  <a:gd name="T6" fmla="*/ 17 w 32"/>
                  <a:gd name="T7" fmla="*/ 98 h 98"/>
                  <a:gd name="T8" fmla="*/ 17 w 32"/>
                  <a:gd name="T9" fmla="*/ 98 h 98"/>
                  <a:gd name="T10" fmla="*/ 18 w 32"/>
                  <a:gd name="T11" fmla="*/ 98 h 98"/>
                  <a:gd name="T12" fmla="*/ 32 w 32"/>
                  <a:gd name="T13" fmla="*/ 98 h 98"/>
                  <a:gd name="T14" fmla="*/ 32 w 32"/>
                  <a:gd name="T15" fmla="*/ 82 h 98"/>
                  <a:gd name="T16" fmla="*/ 32 w 32"/>
                  <a:gd name="T17" fmla="*/ 80 h 98"/>
                  <a:gd name="T18" fmla="*/ 32 w 32"/>
                  <a:gd name="T19" fmla="*/ 36 h 98"/>
                  <a:gd name="T20" fmla="*/ 2 w 32"/>
                  <a:gd name="T2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98">
                    <a:moveTo>
                      <a:pt x="2" y="0"/>
                    </a:moveTo>
                    <a:cubicBezTo>
                      <a:pt x="0" y="3"/>
                      <a:pt x="1" y="9"/>
                      <a:pt x="1" y="16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90"/>
                      <a:pt x="8" y="98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8"/>
                      <a:pt x="18" y="98"/>
                      <a:pt x="18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2" y="81"/>
                      <a:pt x="32" y="81"/>
                      <a:pt x="32" y="80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0" y="19"/>
                      <a:pt x="18" y="5"/>
                      <a:pt x="2" y="0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02"/>
              <p:cNvSpPr>
                <a:spLocks/>
              </p:cNvSpPr>
              <p:nvPr/>
            </p:nvSpPr>
            <p:spPr bwMode="auto">
              <a:xfrm>
                <a:off x="8704226" y="3532534"/>
                <a:ext cx="467132" cy="396126"/>
              </a:xfrm>
              <a:custGeom>
                <a:avLst/>
                <a:gdLst>
                  <a:gd name="T0" fmla="*/ 53 w 53"/>
                  <a:gd name="T1" fmla="*/ 25 h 45"/>
                  <a:gd name="T2" fmla="*/ 39 w 53"/>
                  <a:gd name="T3" fmla="*/ 40 h 45"/>
                  <a:gd name="T4" fmla="*/ 28 w 53"/>
                  <a:gd name="T5" fmla="*/ 44 h 45"/>
                  <a:gd name="T6" fmla="*/ 16 w 53"/>
                  <a:gd name="T7" fmla="*/ 41 h 45"/>
                  <a:gd name="T8" fmla="*/ 0 w 53"/>
                  <a:gd name="T9" fmla="*/ 26 h 45"/>
                  <a:gd name="T10" fmla="*/ 25 w 53"/>
                  <a:gd name="T11" fmla="*/ 0 h 45"/>
                  <a:gd name="T12" fmla="*/ 53 w 53"/>
                  <a:gd name="T13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45">
                    <a:moveTo>
                      <a:pt x="53" y="25"/>
                    </a:moveTo>
                    <a:cubicBezTo>
                      <a:pt x="39" y="40"/>
                      <a:pt x="39" y="40"/>
                      <a:pt x="39" y="40"/>
                    </a:cubicBezTo>
                    <a:cubicBezTo>
                      <a:pt x="36" y="43"/>
                      <a:pt x="32" y="44"/>
                      <a:pt x="28" y="44"/>
                    </a:cubicBezTo>
                    <a:cubicBezTo>
                      <a:pt x="23" y="45"/>
                      <a:pt x="20" y="44"/>
                      <a:pt x="16" y="41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53" y="25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05"/>
              <p:cNvSpPr>
                <a:spLocks/>
              </p:cNvSpPr>
              <p:nvPr/>
            </p:nvSpPr>
            <p:spPr bwMode="auto">
              <a:xfrm>
                <a:off x="10213992" y="3353157"/>
                <a:ext cx="336334" cy="1020215"/>
              </a:xfrm>
              <a:custGeom>
                <a:avLst/>
                <a:gdLst>
                  <a:gd name="T0" fmla="*/ 38 w 38"/>
                  <a:gd name="T1" fmla="*/ 20 h 115"/>
                  <a:gd name="T2" fmla="*/ 38 w 38"/>
                  <a:gd name="T3" fmla="*/ 96 h 115"/>
                  <a:gd name="T4" fmla="*/ 19 w 38"/>
                  <a:gd name="T5" fmla="*/ 115 h 115"/>
                  <a:gd name="T6" fmla="*/ 19 w 38"/>
                  <a:gd name="T7" fmla="*/ 115 h 115"/>
                  <a:gd name="T8" fmla="*/ 0 w 38"/>
                  <a:gd name="T9" fmla="*/ 96 h 115"/>
                  <a:gd name="T10" fmla="*/ 0 w 38"/>
                  <a:gd name="T11" fmla="*/ 0 h 115"/>
                  <a:gd name="T12" fmla="*/ 6 w 38"/>
                  <a:gd name="T13" fmla="*/ 0 h 115"/>
                  <a:gd name="T14" fmla="*/ 38 w 38"/>
                  <a:gd name="T15" fmla="*/ 2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15">
                    <a:moveTo>
                      <a:pt x="38" y="20"/>
                    </a:moveTo>
                    <a:cubicBezTo>
                      <a:pt x="38" y="96"/>
                      <a:pt x="38" y="96"/>
                      <a:pt x="38" y="96"/>
                    </a:cubicBezTo>
                    <a:cubicBezTo>
                      <a:pt x="38" y="106"/>
                      <a:pt x="30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9" y="115"/>
                      <a:pt x="0" y="106"/>
                      <a:pt x="0" y="9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06"/>
              <p:cNvSpPr>
                <a:spLocks/>
              </p:cNvSpPr>
              <p:nvPr/>
            </p:nvSpPr>
            <p:spPr bwMode="auto">
              <a:xfrm>
                <a:off x="9552536" y="2673013"/>
                <a:ext cx="201800" cy="213014"/>
              </a:xfrm>
              <a:custGeom>
                <a:avLst/>
                <a:gdLst>
                  <a:gd name="T0" fmla="*/ 0 w 54"/>
                  <a:gd name="T1" fmla="*/ 14 h 57"/>
                  <a:gd name="T2" fmla="*/ 28 w 54"/>
                  <a:gd name="T3" fmla="*/ 57 h 57"/>
                  <a:gd name="T4" fmla="*/ 54 w 54"/>
                  <a:gd name="T5" fmla="*/ 14 h 57"/>
                  <a:gd name="T6" fmla="*/ 28 w 54"/>
                  <a:gd name="T7" fmla="*/ 0 h 57"/>
                  <a:gd name="T8" fmla="*/ 0 w 54"/>
                  <a:gd name="T9" fmla="*/ 1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7">
                    <a:moveTo>
                      <a:pt x="0" y="14"/>
                    </a:moveTo>
                    <a:lnTo>
                      <a:pt x="28" y="57"/>
                    </a:lnTo>
                    <a:lnTo>
                      <a:pt x="54" y="14"/>
                    </a:lnTo>
                    <a:lnTo>
                      <a:pt x="2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307"/>
              <p:cNvSpPr>
                <a:spLocks/>
              </p:cNvSpPr>
              <p:nvPr/>
            </p:nvSpPr>
            <p:spPr bwMode="auto">
              <a:xfrm>
                <a:off x="9552536" y="2673013"/>
                <a:ext cx="89689" cy="194325"/>
              </a:xfrm>
              <a:custGeom>
                <a:avLst/>
                <a:gdLst>
                  <a:gd name="T0" fmla="*/ 0 w 24"/>
                  <a:gd name="T1" fmla="*/ 14 h 52"/>
                  <a:gd name="T2" fmla="*/ 24 w 24"/>
                  <a:gd name="T3" fmla="*/ 52 h 52"/>
                  <a:gd name="T4" fmla="*/ 24 w 24"/>
                  <a:gd name="T5" fmla="*/ 0 h 52"/>
                  <a:gd name="T6" fmla="*/ 0 w 24"/>
                  <a:gd name="T7" fmla="*/ 1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2">
                    <a:moveTo>
                      <a:pt x="0" y="14"/>
                    </a:moveTo>
                    <a:lnTo>
                      <a:pt x="24" y="52"/>
                    </a:lnTo>
                    <a:lnTo>
                      <a:pt x="2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08"/>
              <p:cNvSpPr>
                <a:spLocks/>
              </p:cNvSpPr>
              <p:nvPr/>
            </p:nvSpPr>
            <p:spPr bwMode="auto">
              <a:xfrm>
                <a:off x="9313365" y="2557166"/>
                <a:ext cx="336334" cy="239172"/>
              </a:xfrm>
              <a:custGeom>
                <a:avLst/>
                <a:gdLst>
                  <a:gd name="T0" fmla="*/ 33 w 90"/>
                  <a:gd name="T1" fmla="*/ 0 h 64"/>
                  <a:gd name="T2" fmla="*/ 0 w 90"/>
                  <a:gd name="T3" fmla="*/ 0 h 64"/>
                  <a:gd name="T4" fmla="*/ 35 w 90"/>
                  <a:gd name="T5" fmla="*/ 64 h 64"/>
                  <a:gd name="T6" fmla="*/ 90 w 90"/>
                  <a:gd name="T7" fmla="*/ 31 h 64"/>
                  <a:gd name="T8" fmla="*/ 33 w 90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4">
                    <a:moveTo>
                      <a:pt x="33" y="0"/>
                    </a:moveTo>
                    <a:lnTo>
                      <a:pt x="0" y="0"/>
                    </a:lnTo>
                    <a:lnTo>
                      <a:pt x="35" y="64"/>
                    </a:lnTo>
                    <a:lnTo>
                      <a:pt x="90" y="3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09"/>
              <p:cNvSpPr>
                <a:spLocks/>
              </p:cNvSpPr>
              <p:nvPr/>
            </p:nvSpPr>
            <p:spPr bwMode="auto">
              <a:xfrm>
                <a:off x="9657174" y="2557166"/>
                <a:ext cx="336334" cy="239172"/>
              </a:xfrm>
              <a:custGeom>
                <a:avLst/>
                <a:gdLst>
                  <a:gd name="T0" fmla="*/ 57 w 90"/>
                  <a:gd name="T1" fmla="*/ 0 h 64"/>
                  <a:gd name="T2" fmla="*/ 90 w 90"/>
                  <a:gd name="T3" fmla="*/ 0 h 64"/>
                  <a:gd name="T4" fmla="*/ 55 w 90"/>
                  <a:gd name="T5" fmla="*/ 64 h 64"/>
                  <a:gd name="T6" fmla="*/ 0 w 90"/>
                  <a:gd name="T7" fmla="*/ 31 h 64"/>
                  <a:gd name="T8" fmla="*/ 57 w 90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4">
                    <a:moveTo>
                      <a:pt x="57" y="0"/>
                    </a:moveTo>
                    <a:lnTo>
                      <a:pt x="90" y="0"/>
                    </a:lnTo>
                    <a:lnTo>
                      <a:pt x="55" y="64"/>
                    </a:lnTo>
                    <a:lnTo>
                      <a:pt x="0" y="3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10"/>
              <p:cNvSpPr>
                <a:spLocks/>
              </p:cNvSpPr>
              <p:nvPr/>
            </p:nvSpPr>
            <p:spPr bwMode="auto">
              <a:xfrm>
                <a:off x="9571220" y="2785126"/>
                <a:ext cx="168168" cy="411075"/>
              </a:xfrm>
              <a:custGeom>
                <a:avLst/>
                <a:gdLst>
                  <a:gd name="T0" fmla="*/ 0 w 45"/>
                  <a:gd name="T1" fmla="*/ 67 h 110"/>
                  <a:gd name="T2" fmla="*/ 23 w 45"/>
                  <a:gd name="T3" fmla="*/ 0 h 110"/>
                  <a:gd name="T4" fmla="*/ 45 w 45"/>
                  <a:gd name="T5" fmla="*/ 69 h 110"/>
                  <a:gd name="T6" fmla="*/ 23 w 45"/>
                  <a:gd name="T7" fmla="*/ 110 h 110"/>
                  <a:gd name="T8" fmla="*/ 0 w 45"/>
                  <a:gd name="T9" fmla="*/ 6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0">
                    <a:moveTo>
                      <a:pt x="0" y="67"/>
                    </a:moveTo>
                    <a:lnTo>
                      <a:pt x="23" y="0"/>
                    </a:lnTo>
                    <a:lnTo>
                      <a:pt x="45" y="69"/>
                    </a:lnTo>
                    <a:lnTo>
                      <a:pt x="23" y="11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11"/>
              <p:cNvSpPr>
                <a:spLocks/>
              </p:cNvSpPr>
              <p:nvPr/>
            </p:nvSpPr>
            <p:spPr bwMode="auto">
              <a:xfrm>
                <a:off x="9571220" y="2815022"/>
                <a:ext cx="78479" cy="362494"/>
              </a:xfrm>
              <a:custGeom>
                <a:avLst/>
                <a:gdLst>
                  <a:gd name="T0" fmla="*/ 0 w 21"/>
                  <a:gd name="T1" fmla="*/ 59 h 97"/>
                  <a:gd name="T2" fmla="*/ 21 w 21"/>
                  <a:gd name="T3" fmla="*/ 0 h 97"/>
                  <a:gd name="T4" fmla="*/ 21 w 21"/>
                  <a:gd name="T5" fmla="*/ 97 h 97"/>
                  <a:gd name="T6" fmla="*/ 0 w 21"/>
                  <a:gd name="T7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97">
                    <a:moveTo>
                      <a:pt x="0" y="59"/>
                    </a:moveTo>
                    <a:lnTo>
                      <a:pt x="21" y="0"/>
                    </a:lnTo>
                    <a:lnTo>
                      <a:pt x="21" y="9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12"/>
              <p:cNvSpPr>
                <a:spLocks/>
              </p:cNvSpPr>
              <p:nvPr/>
            </p:nvSpPr>
            <p:spPr bwMode="auto">
              <a:xfrm>
                <a:off x="9190042" y="2564640"/>
                <a:ext cx="467132" cy="949210"/>
              </a:xfrm>
              <a:custGeom>
                <a:avLst/>
                <a:gdLst>
                  <a:gd name="T0" fmla="*/ 33 w 125"/>
                  <a:gd name="T1" fmla="*/ 0 h 254"/>
                  <a:gd name="T2" fmla="*/ 0 w 125"/>
                  <a:gd name="T3" fmla="*/ 83 h 254"/>
                  <a:gd name="T4" fmla="*/ 54 w 125"/>
                  <a:gd name="T5" fmla="*/ 81 h 254"/>
                  <a:gd name="T6" fmla="*/ 12 w 125"/>
                  <a:gd name="T7" fmla="*/ 128 h 254"/>
                  <a:gd name="T8" fmla="*/ 123 w 125"/>
                  <a:gd name="T9" fmla="*/ 254 h 254"/>
                  <a:gd name="T10" fmla="*/ 125 w 125"/>
                  <a:gd name="T11" fmla="*/ 169 h 254"/>
                  <a:gd name="T12" fmla="*/ 33 w 125"/>
                  <a:gd name="T13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54">
                    <a:moveTo>
                      <a:pt x="33" y="0"/>
                    </a:moveTo>
                    <a:lnTo>
                      <a:pt x="0" y="83"/>
                    </a:lnTo>
                    <a:lnTo>
                      <a:pt x="54" y="81"/>
                    </a:lnTo>
                    <a:lnTo>
                      <a:pt x="12" y="128"/>
                    </a:lnTo>
                    <a:lnTo>
                      <a:pt x="123" y="254"/>
                    </a:lnTo>
                    <a:lnTo>
                      <a:pt x="125" y="16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13"/>
              <p:cNvSpPr>
                <a:spLocks/>
              </p:cNvSpPr>
              <p:nvPr/>
            </p:nvSpPr>
            <p:spPr bwMode="auto">
              <a:xfrm>
                <a:off x="9649700" y="2564640"/>
                <a:ext cx="467132" cy="949210"/>
              </a:xfrm>
              <a:custGeom>
                <a:avLst/>
                <a:gdLst>
                  <a:gd name="T0" fmla="*/ 92 w 125"/>
                  <a:gd name="T1" fmla="*/ 0 h 254"/>
                  <a:gd name="T2" fmla="*/ 125 w 125"/>
                  <a:gd name="T3" fmla="*/ 83 h 254"/>
                  <a:gd name="T4" fmla="*/ 71 w 125"/>
                  <a:gd name="T5" fmla="*/ 81 h 254"/>
                  <a:gd name="T6" fmla="*/ 113 w 125"/>
                  <a:gd name="T7" fmla="*/ 128 h 254"/>
                  <a:gd name="T8" fmla="*/ 0 w 125"/>
                  <a:gd name="T9" fmla="*/ 254 h 254"/>
                  <a:gd name="T10" fmla="*/ 0 w 125"/>
                  <a:gd name="T11" fmla="*/ 169 h 254"/>
                  <a:gd name="T12" fmla="*/ 92 w 125"/>
                  <a:gd name="T13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54">
                    <a:moveTo>
                      <a:pt x="92" y="0"/>
                    </a:moveTo>
                    <a:lnTo>
                      <a:pt x="125" y="83"/>
                    </a:lnTo>
                    <a:lnTo>
                      <a:pt x="71" y="81"/>
                    </a:lnTo>
                    <a:lnTo>
                      <a:pt x="113" y="128"/>
                    </a:lnTo>
                    <a:lnTo>
                      <a:pt x="0" y="254"/>
                    </a:lnTo>
                    <a:lnTo>
                      <a:pt x="0" y="169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14"/>
              <p:cNvSpPr>
                <a:spLocks/>
              </p:cNvSpPr>
              <p:nvPr/>
            </p:nvSpPr>
            <p:spPr bwMode="auto">
              <a:xfrm>
                <a:off x="8199726" y="3061667"/>
                <a:ext cx="369969" cy="373704"/>
              </a:xfrm>
              <a:custGeom>
                <a:avLst/>
                <a:gdLst>
                  <a:gd name="T0" fmla="*/ 42 w 42"/>
                  <a:gd name="T1" fmla="*/ 14 h 42"/>
                  <a:gd name="T2" fmla="*/ 34 w 42"/>
                  <a:gd name="T3" fmla="*/ 7 h 42"/>
                  <a:gd name="T4" fmla="*/ 7 w 42"/>
                  <a:gd name="T5" fmla="*/ 8 h 42"/>
                  <a:gd name="T6" fmla="*/ 7 w 42"/>
                  <a:gd name="T7" fmla="*/ 8 h 42"/>
                  <a:gd name="T8" fmla="*/ 8 w 42"/>
                  <a:gd name="T9" fmla="*/ 35 h 42"/>
                  <a:gd name="T10" fmla="*/ 17 w 42"/>
                  <a:gd name="T11" fmla="*/ 42 h 42"/>
                  <a:gd name="T12" fmla="*/ 42 w 42"/>
                  <a:gd name="T13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42" y="14"/>
                    </a:moveTo>
                    <a:cubicBezTo>
                      <a:pt x="34" y="7"/>
                      <a:pt x="34" y="7"/>
                      <a:pt x="34" y="7"/>
                    </a:cubicBezTo>
                    <a:cubicBezTo>
                      <a:pt x="27" y="0"/>
                      <a:pt x="14" y="0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0" y="16"/>
                      <a:pt x="1" y="28"/>
                      <a:pt x="8" y="35"/>
                    </a:cubicBezTo>
                    <a:cubicBezTo>
                      <a:pt x="17" y="42"/>
                      <a:pt x="17" y="42"/>
                      <a:pt x="17" y="42"/>
                    </a:cubicBezTo>
                    <a:lnTo>
                      <a:pt x="42" y="14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15"/>
              <p:cNvSpPr>
                <a:spLocks/>
              </p:cNvSpPr>
              <p:nvPr/>
            </p:nvSpPr>
            <p:spPr bwMode="auto">
              <a:xfrm>
                <a:off x="8233358" y="2919658"/>
                <a:ext cx="257857" cy="239172"/>
              </a:xfrm>
              <a:custGeom>
                <a:avLst/>
                <a:gdLst>
                  <a:gd name="T0" fmla="*/ 2 w 29"/>
                  <a:gd name="T1" fmla="*/ 8 h 27"/>
                  <a:gd name="T2" fmla="*/ 1 w 29"/>
                  <a:gd name="T3" fmla="*/ 2 h 27"/>
                  <a:gd name="T4" fmla="*/ 7 w 29"/>
                  <a:gd name="T5" fmla="*/ 2 h 27"/>
                  <a:gd name="T6" fmla="*/ 27 w 29"/>
                  <a:gd name="T7" fmla="*/ 19 h 27"/>
                  <a:gd name="T8" fmla="*/ 27 w 29"/>
                  <a:gd name="T9" fmla="*/ 25 h 27"/>
                  <a:gd name="T10" fmla="*/ 22 w 29"/>
                  <a:gd name="T11" fmla="*/ 26 h 27"/>
                  <a:gd name="T12" fmla="*/ 2 w 29"/>
                  <a:gd name="T13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7">
                    <a:moveTo>
                      <a:pt x="2" y="8"/>
                    </a:moveTo>
                    <a:cubicBezTo>
                      <a:pt x="0" y="7"/>
                      <a:pt x="0" y="4"/>
                      <a:pt x="1" y="2"/>
                    </a:cubicBezTo>
                    <a:cubicBezTo>
                      <a:pt x="2" y="1"/>
                      <a:pt x="5" y="0"/>
                      <a:pt x="7" y="2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21"/>
                      <a:pt x="29" y="23"/>
                      <a:pt x="27" y="25"/>
                    </a:cubicBezTo>
                    <a:cubicBezTo>
                      <a:pt x="26" y="27"/>
                      <a:pt x="23" y="27"/>
                      <a:pt x="22" y="26"/>
                    </a:cubicBez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16"/>
              <p:cNvSpPr>
                <a:spLocks/>
              </p:cNvSpPr>
              <p:nvPr/>
            </p:nvSpPr>
            <p:spPr bwMode="auto">
              <a:xfrm>
                <a:off x="8412736" y="2957031"/>
                <a:ext cx="168168" cy="254120"/>
              </a:xfrm>
              <a:custGeom>
                <a:avLst/>
                <a:gdLst>
                  <a:gd name="T0" fmla="*/ 2 w 19"/>
                  <a:gd name="T1" fmla="*/ 7 h 29"/>
                  <a:gd name="T2" fmla="*/ 9 w 19"/>
                  <a:gd name="T3" fmla="*/ 4 h 29"/>
                  <a:gd name="T4" fmla="*/ 14 w 19"/>
                  <a:gd name="T5" fmla="*/ 10 h 29"/>
                  <a:gd name="T6" fmla="*/ 18 w 19"/>
                  <a:gd name="T7" fmla="*/ 23 h 29"/>
                  <a:gd name="T8" fmla="*/ 16 w 19"/>
                  <a:gd name="T9" fmla="*/ 28 h 29"/>
                  <a:gd name="T10" fmla="*/ 11 w 19"/>
                  <a:gd name="T11" fmla="*/ 26 h 29"/>
                  <a:gd name="T12" fmla="*/ 7 w 19"/>
                  <a:gd name="T13" fmla="*/ 15 h 29"/>
                  <a:gd name="T14" fmla="*/ 2 w 19"/>
                  <a:gd name="T1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9">
                    <a:moveTo>
                      <a:pt x="2" y="7"/>
                    </a:moveTo>
                    <a:cubicBezTo>
                      <a:pt x="0" y="2"/>
                      <a:pt x="7" y="0"/>
                      <a:pt x="9" y="4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5"/>
                      <a:pt x="18" y="27"/>
                      <a:pt x="16" y="28"/>
                    </a:cubicBezTo>
                    <a:cubicBezTo>
                      <a:pt x="14" y="29"/>
                      <a:pt x="11" y="28"/>
                      <a:pt x="11" y="26"/>
                    </a:cubicBezTo>
                    <a:cubicBezTo>
                      <a:pt x="7" y="15"/>
                      <a:pt x="7" y="15"/>
                      <a:pt x="7" y="15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17"/>
              <p:cNvSpPr>
                <a:spLocks/>
              </p:cNvSpPr>
              <p:nvPr/>
            </p:nvSpPr>
            <p:spPr bwMode="auto">
              <a:xfrm>
                <a:off x="10083197" y="4212677"/>
                <a:ext cx="627824" cy="302702"/>
              </a:xfrm>
              <a:custGeom>
                <a:avLst/>
                <a:gdLst>
                  <a:gd name="T0" fmla="*/ 23 w 71"/>
                  <a:gd name="T1" fmla="*/ 0 h 34"/>
                  <a:gd name="T2" fmla="*/ 49 w 71"/>
                  <a:gd name="T3" fmla="*/ 0 h 34"/>
                  <a:gd name="T4" fmla="*/ 49 w 71"/>
                  <a:gd name="T5" fmla="*/ 0 h 34"/>
                  <a:gd name="T6" fmla="*/ 49 w 71"/>
                  <a:gd name="T7" fmla="*/ 0 h 34"/>
                  <a:gd name="T8" fmla="*/ 65 w 71"/>
                  <a:gd name="T9" fmla="*/ 7 h 34"/>
                  <a:gd name="T10" fmla="*/ 71 w 71"/>
                  <a:gd name="T11" fmla="*/ 22 h 34"/>
                  <a:gd name="T12" fmla="*/ 71 w 71"/>
                  <a:gd name="T13" fmla="*/ 22 h 34"/>
                  <a:gd name="T14" fmla="*/ 71 w 71"/>
                  <a:gd name="T15" fmla="*/ 22 h 34"/>
                  <a:gd name="T16" fmla="*/ 71 w 71"/>
                  <a:gd name="T17" fmla="*/ 34 h 34"/>
                  <a:gd name="T18" fmla="*/ 62 w 71"/>
                  <a:gd name="T19" fmla="*/ 34 h 34"/>
                  <a:gd name="T20" fmla="*/ 62 w 71"/>
                  <a:gd name="T21" fmla="*/ 22 h 34"/>
                  <a:gd name="T22" fmla="*/ 62 w 71"/>
                  <a:gd name="T23" fmla="*/ 22 h 34"/>
                  <a:gd name="T24" fmla="*/ 62 w 71"/>
                  <a:gd name="T25" fmla="*/ 22 h 34"/>
                  <a:gd name="T26" fmla="*/ 58 w 71"/>
                  <a:gd name="T27" fmla="*/ 14 h 34"/>
                  <a:gd name="T28" fmla="*/ 49 w 71"/>
                  <a:gd name="T29" fmla="*/ 10 h 34"/>
                  <a:gd name="T30" fmla="*/ 49 w 71"/>
                  <a:gd name="T31" fmla="*/ 10 h 34"/>
                  <a:gd name="T32" fmla="*/ 49 w 71"/>
                  <a:gd name="T33" fmla="*/ 10 h 34"/>
                  <a:gd name="T34" fmla="*/ 23 w 71"/>
                  <a:gd name="T35" fmla="*/ 10 h 34"/>
                  <a:gd name="T36" fmla="*/ 23 w 71"/>
                  <a:gd name="T37" fmla="*/ 10 h 34"/>
                  <a:gd name="T38" fmla="*/ 23 w 71"/>
                  <a:gd name="T39" fmla="*/ 10 h 34"/>
                  <a:gd name="T40" fmla="*/ 14 w 71"/>
                  <a:gd name="T41" fmla="*/ 14 h 34"/>
                  <a:gd name="T42" fmla="*/ 10 w 71"/>
                  <a:gd name="T43" fmla="*/ 22 h 34"/>
                  <a:gd name="T44" fmla="*/ 10 w 71"/>
                  <a:gd name="T45" fmla="*/ 22 h 34"/>
                  <a:gd name="T46" fmla="*/ 10 w 71"/>
                  <a:gd name="T47" fmla="*/ 22 h 34"/>
                  <a:gd name="T48" fmla="*/ 10 w 71"/>
                  <a:gd name="T49" fmla="*/ 34 h 34"/>
                  <a:gd name="T50" fmla="*/ 0 w 71"/>
                  <a:gd name="T51" fmla="*/ 34 h 34"/>
                  <a:gd name="T52" fmla="*/ 0 w 71"/>
                  <a:gd name="T53" fmla="*/ 22 h 34"/>
                  <a:gd name="T54" fmla="*/ 0 w 71"/>
                  <a:gd name="T55" fmla="*/ 22 h 34"/>
                  <a:gd name="T56" fmla="*/ 0 w 71"/>
                  <a:gd name="T57" fmla="*/ 22 h 34"/>
                  <a:gd name="T58" fmla="*/ 7 w 71"/>
                  <a:gd name="T59" fmla="*/ 7 h 34"/>
                  <a:gd name="T60" fmla="*/ 23 w 71"/>
                  <a:gd name="T61" fmla="*/ 0 h 34"/>
                  <a:gd name="T62" fmla="*/ 23 w 71"/>
                  <a:gd name="T6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34">
                    <a:moveTo>
                      <a:pt x="23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5" y="0"/>
                      <a:pt x="61" y="3"/>
                      <a:pt x="65" y="7"/>
                    </a:cubicBezTo>
                    <a:cubicBezTo>
                      <a:pt x="69" y="11"/>
                      <a:pt x="71" y="16"/>
                      <a:pt x="71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19"/>
                      <a:pt x="60" y="16"/>
                      <a:pt x="58" y="14"/>
                    </a:cubicBezTo>
                    <a:cubicBezTo>
                      <a:pt x="56" y="11"/>
                      <a:pt x="53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9" y="10"/>
                      <a:pt x="16" y="11"/>
                      <a:pt x="14" y="14"/>
                    </a:cubicBezTo>
                    <a:cubicBezTo>
                      <a:pt x="11" y="16"/>
                      <a:pt x="10" y="19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6"/>
                      <a:pt x="3" y="11"/>
                      <a:pt x="7" y="7"/>
                    </a:cubicBezTo>
                    <a:cubicBezTo>
                      <a:pt x="11" y="3"/>
                      <a:pt x="17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319"/>
              <p:cNvSpPr>
                <a:spLocks noChangeArrowheads="1"/>
              </p:cNvSpPr>
              <p:nvPr/>
            </p:nvSpPr>
            <p:spPr bwMode="auto">
              <a:xfrm>
                <a:off x="9739389" y="4470534"/>
                <a:ext cx="1322914" cy="982844"/>
              </a:xfrm>
              <a:prstGeom prst="rect">
                <a:avLst/>
              </a:pr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20"/>
              <p:cNvSpPr>
                <a:spLocks/>
              </p:cNvSpPr>
              <p:nvPr/>
            </p:nvSpPr>
            <p:spPr bwMode="auto">
              <a:xfrm>
                <a:off x="9739389" y="4515379"/>
                <a:ext cx="1322914" cy="646510"/>
              </a:xfrm>
              <a:custGeom>
                <a:avLst/>
                <a:gdLst>
                  <a:gd name="T0" fmla="*/ 354 w 354"/>
                  <a:gd name="T1" fmla="*/ 0 h 173"/>
                  <a:gd name="T2" fmla="*/ 354 w 354"/>
                  <a:gd name="T3" fmla="*/ 133 h 173"/>
                  <a:gd name="T4" fmla="*/ 182 w 354"/>
                  <a:gd name="T5" fmla="*/ 173 h 173"/>
                  <a:gd name="T6" fmla="*/ 0 w 354"/>
                  <a:gd name="T7" fmla="*/ 133 h 173"/>
                  <a:gd name="T8" fmla="*/ 0 w 354"/>
                  <a:gd name="T9" fmla="*/ 0 h 173"/>
                  <a:gd name="T10" fmla="*/ 354 w 354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4" h="173">
                    <a:moveTo>
                      <a:pt x="354" y="0"/>
                    </a:moveTo>
                    <a:lnTo>
                      <a:pt x="354" y="133"/>
                    </a:lnTo>
                    <a:lnTo>
                      <a:pt x="182" y="17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420B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21"/>
              <p:cNvSpPr>
                <a:spLocks/>
              </p:cNvSpPr>
              <p:nvPr/>
            </p:nvSpPr>
            <p:spPr bwMode="auto">
              <a:xfrm>
                <a:off x="9702018" y="4451848"/>
                <a:ext cx="1397655" cy="683881"/>
              </a:xfrm>
              <a:custGeom>
                <a:avLst/>
                <a:gdLst>
                  <a:gd name="T0" fmla="*/ 0 w 374"/>
                  <a:gd name="T1" fmla="*/ 0 h 183"/>
                  <a:gd name="T2" fmla="*/ 374 w 374"/>
                  <a:gd name="T3" fmla="*/ 0 h 183"/>
                  <a:gd name="T4" fmla="*/ 374 w 374"/>
                  <a:gd name="T5" fmla="*/ 140 h 183"/>
                  <a:gd name="T6" fmla="*/ 194 w 374"/>
                  <a:gd name="T7" fmla="*/ 183 h 183"/>
                  <a:gd name="T8" fmla="*/ 0 w 374"/>
                  <a:gd name="T9" fmla="*/ 140 h 183"/>
                  <a:gd name="T10" fmla="*/ 0 w 374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183">
                    <a:moveTo>
                      <a:pt x="0" y="0"/>
                    </a:moveTo>
                    <a:lnTo>
                      <a:pt x="374" y="0"/>
                    </a:lnTo>
                    <a:lnTo>
                      <a:pt x="374" y="140"/>
                    </a:lnTo>
                    <a:lnTo>
                      <a:pt x="194" y="183"/>
                    </a:lnTo>
                    <a:lnTo>
                      <a:pt x="0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322"/>
              <p:cNvSpPr>
                <a:spLocks noChangeArrowheads="1"/>
              </p:cNvSpPr>
              <p:nvPr/>
            </p:nvSpPr>
            <p:spPr bwMode="auto">
              <a:xfrm>
                <a:off x="10348526" y="5038564"/>
                <a:ext cx="149482" cy="1494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323"/>
              <p:cNvSpPr>
                <a:spLocks noChangeArrowheads="1"/>
              </p:cNvSpPr>
              <p:nvPr/>
            </p:nvSpPr>
            <p:spPr bwMode="auto">
              <a:xfrm>
                <a:off x="10348526" y="5038564"/>
                <a:ext cx="78479" cy="149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24"/>
              <p:cNvSpPr>
                <a:spLocks/>
              </p:cNvSpPr>
              <p:nvPr/>
            </p:nvSpPr>
            <p:spPr bwMode="auto">
              <a:xfrm>
                <a:off x="10206520" y="4089356"/>
                <a:ext cx="362495" cy="291490"/>
              </a:xfrm>
              <a:custGeom>
                <a:avLst/>
                <a:gdLst>
                  <a:gd name="T0" fmla="*/ 40 w 41"/>
                  <a:gd name="T1" fmla="*/ 0 h 33"/>
                  <a:gd name="T2" fmla="*/ 40 w 41"/>
                  <a:gd name="T3" fmla="*/ 11 h 33"/>
                  <a:gd name="T4" fmla="*/ 21 w 41"/>
                  <a:gd name="T5" fmla="*/ 32 h 33"/>
                  <a:gd name="T6" fmla="*/ 21 w 41"/>
                  <a:gd name="T7" fmla="*/ 32 h 33"/>
                  <a:gd name="T8" fmla="*/ 1 w 41"/>
                  <a:gd name="T9" fmla="*/ 14 h 33"/>
                  <a:gd name="T10" fmla="*/ 0 w 41"/>
                  <a:gd name="T11" fmla="*/ 2 h 33"/>
                  <a:gd name="T12" fmla="*/ 40 w 41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3">
                    <a:moveTo>
                      <a:pt x="40" y="0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22"/>
                      <a:pt x="32" y="31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11" y="33"/>
                      <a:pt x="1" y="24"/>
                      <a:pt x="1" y="14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619438" y="4022671"/>
            <a:ext cx="753808" cy="753808"/>
            <a:chOff x="1619438" y="4022671"/>
            <a:chExt cx="753808" cy="753808"/>
          </a:xfrm>
        </p:grpSpPr>
        <p:sp>
          <p:nvSpPr>
            <p:cNvPr id="68" name="Oval 67"/>
            <p:cNvSpPr/>
            <p:nvPr/>
          </p:nvSpPr>
          <p:spPr>
            <a:xfrm>
              <a:off x="1619438" y="4022671"/>
              <a:ext cx="753808" cy="7538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1800315" y="4186807"/>
              <a:ext cx="378389" cy="440553"/>
              <a:chOff x="1868488" y="-9525"/>
              <a:chExt cx="1111250" cy="1293813"/>
            </a:xfrm>
            <a:solidFill>
              <a:schemeClr val="bg1"/>
            </a:solidFill>
          </p:grpSpPr>
          <p:sp>
            <p:nvSpPr>
              <p:cNvPr id="124" name="Freeform 14"/>
              <p:cNvSpPr>
                <a:spLocks noEditPoints="1"/>
              </p:cNvSpPr>
              <p:nvPr/>
            </p:nvSpPr>
            <p:spPr bwMode="auto">
              <a:xfrm>
                <a:off x="1868488" y="-9525"/>
                <a:ext cx="1111250" cy="1293813"/>
              </a:xfrm>
              <a:custGeom>
                <a:avLst/>
                <a:gdLst>
                  <a:gd name="T0" fmla="*/ 293 w 357"/>
                  <a:gd name="T1" fmla="*/ 255 h 416"/>
                  <a:gd name="T2" fmla="*/ 294 w 357"/>
                  <a:gd name="T3" fmla="*/ 245 h 416"/>
                  <a:gd name="T4" fmla="*/ 315 w 357"/>
                  <a:gd name="T5" fmla="*/ 208 h 416"/>
                  <a:gd name="T6" fmla="*/ 324 w 357"/>
                  <a:gd name="T7" fmla="*/ 175 h 416"/>
                  <a:gd name="T8" fmla="*/ 324 w 357"/>
                  <a:gd name="T9" fmla="*/ 132 h 416"/>
                  <a:gd name="T10" fmla="*/ 315 w 357"/>
                  <a:gd name="T11" fmla="*/ 99 h 416"/>
                  <a:gd name="T12" fmla="*/ 294 w 357"/>
                  <a:gd name="T13" fmla="*/ 62 h 416"/>
                  <a:gd name="T14" fmla="*/ 270 w 357"/>
                  <a:gd name="T15" fmla="*/ 38 h 416"/>
                  <a:gd name="T16" fmla="*/ 233 w 357"/>
                  <a:gd name="T17" fmla="*/ 16 h 416"/>
                  <a:gd name="T18" fmla="*/ 199 w 357"/>
                  <a:gd name="T19" fmla="*/ 7 h 416"/>
                  <a:gd name="T20" fmla="*/ 157 w 357"/>
                  <a:gd name="T21" fmla="*/ 7 h 416"/>
                  <a:gd name="T22" fmla="*/ 123 w 357"/>
                  <a:gd name="T23" fmla="*/ 16 h 416"/>
                  <a:gd name="T24" fmla="*/ 87 w 357"/>
                  <a:gd name="T25" fmla="*/ 38 h 416"/>
                  <a:gd name="T26" fmla="*/ 62 w 357"/>
                  <a:gd name="T27" fmla="*/ 62 h 416"/>
                  <a:gd name="T28" fmla="*/ 41 w 357"/>
                  <a:gd name="T29" fmla="*/ 99 h 416"/>
                  <a:gd name="T30" fmla="*/ 32 w 357"/>
                  <a:gd name="T31" fmla="*/ 132 h 416"/>
                  <a:gd name="T32" fmla="*/ 32 w 357"/>
                  <a:gd name="T33" fmla="*/ 175 h 416"/>
                  <a:gd name="T34" fmla="*/ 41 w 357"/>
                  <a:gd name="T35" fmla="*/ 208 h 416"/>
                  <a:gd name="T36" fmla="*/ 62 w 357"/>
                  <a:gd name="T37" fmla="*/ 245 h 416"/>
                  <a:gd name="T38" fmla="*/ 63 w 357"/>
                  <a:gd name="T39" fmla="*/ 253 h 416"/>
                  <a:gd name="T40" fmla="*/ 0 w 357"/>
                  <a:gd name="T41" fmla="*/ 378 h 416"/>
                  <a:gd name="T42" fmla="*/ 53 w 357"/>
                  <a:gd name="T43" fmla="*/ 372 h 416"/>
                  <a:gd name="T44" fmla="*/ 82 w 357"/>
                  <a:gd name="T45" fmla="*/ 416 h 416"/>
                  <a:gd name="T46" fmla="*/ 137 w 357"/>
                  <a:gd name="T47" fmla="*/ 303 h 416"/>
                  <a:gd name="T48" fmla="*/ 157 w 357"/>
                  <a:gd name="T49" fmla="*/ 300 h 416"/>
                  <a:gd name="T50" fmla="*/ 199 w 357"/>
                  <a:gd name="T51" fmla="*/ 300 h 416"/>
                  <a:gd name="T52" fmla="*/ 220 w 357"/>
                  <a:gd name="T53" fmla="*/ 302 h 416"/>
                  <a:gd name="T54" fmla="*/ 286 w 357"/>
                  <a:gd name="T55" fmla="*/ 415 h 416"/>
                  <a:gd name="T56" fmla="*/ 304 w 357"/>
                  <a:gd name="T57" fmla="*/ 367 h 416"/>
                  <a:gd name="T58" fmla="*/ 357 w 357"/>
                  <a:gd name="T59" fmla="*/ 374 h 416"/>
                  <a:gd name="T60" fmla="*/ 293 w 357"/>
                  <a:gd name="T61" fmla="*/ 255 h 416"/>
                  <a:gd name="T62" fmla="*/ 178 w 357"/>
                  <a:gd name="T63" fmla="*/ 250 h 416"/>
                  <a:gd name="T64" fmla="*/ 79 w 357"/>
                  <a:gd name="T65" fmla="*/ 151 h 416"/>
                  <a:gd name="T66" fmla="*/ 178 w 357"/>
                  <a:gd name="T67" fmla="*/ 52 h 416"/>
                  <a:gd name="T68" fmla="*/ 277 w 357"/>
                  <a:gd name="T69" fmla="*/ 151 h 416"/>
                  <a:gd name="T70" fmla="*/ 178 w 357"/>
                  <a:gd name="T71" fmla="*/ 25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7" h="416">
                    <a:moveTo>
                      <a:pt x="293" y="255"/>
                    </a:moveTo>
                    <a:cubicBezTo>
                      <a:pt x="293" y="252"/>
                      <a:pt x="294" y="249"/>
                      <a:pt x="294" y="245"/>
                    </a:cubicBezTo>
                    <a:cubicBezTo>
                      <a:pt x="294" y="229"/>
                      <a:pt x="301" y="217"/>
                      <a:pt x="315" y="208"/>
                    </a:cubicBezTo>
                    <a:cubicBezTo>
                      <a:pt x="329" y="200"/>
                      <a:pt x="332" y="189"/>
                      <a:pt x="324" y="175"/>
                    </a:cubicBezTo>
                    <a:cubicBezTo>
                      <a:pt x="316" y="161"/>
                      <a:pt x="316" y="146"/>
                      <a:pt x="324" y="132"/>
                    </a:cubicBezTo>
                    <a:cubicBezTo>
                      <a:pt x="332" y="118"/>
                      <a:pt x="329" y="107"/>
                      <a:pt x="315" y="99"/>
                    </a:cubicBezTo>
                    <a:cubicBezTo>
                      <a:pt x="301" y="91"/>
                      <a:pt x="294" y="78"/>
                      <a:pt x="294" y="62"/>
                    </a:cubicBezTo>
                    <a:cubicBezTo>
                      <a:pt x="294" y="46"/>
                      <a:pt x="286" y="38"/>
                      <a:pt x="270" y="38"/>
                    </a:cubicBezTo>
                    <a:cubicBezTo>
                      <a:pt x="253" y="37"/>
                      <a:pt x="241" y="30"/>
                      <a:pt x="233" y="16"/>
                    </a:cubicBezTo>
                    <a:cubicBezTo>
                      <a:pt x="225" y="3"/>
                      <a:pt x="213" y="0"/>
                      <a:pt x="199" y="7"/>
                    </a:cubicBezTo>
                    <a:cubicBezTo>
                      <a:pt x="185" y="15"/>
                      <a:pt x="171" y="15"/>
                      <a:pt x="157" y="7"/>
                    </a:cubicBezTo>
                    <a:cubicBezTo>
                      <a:pt x="143" y="0"/>
                      <a:pt x="132" y="3"/>
                      <a:pt x="123" y="16"/>
                    </a:cubicBezTo>
                    <a:cubicBezTo>
                      <a:pt x="115" y="30"/>
                      <a:pt x="103" y="37"/>
                      <a:pt x="87" y="38"/>
                    </a:cubicBezTo>
                    <a:cubicBezTo>
                      <a:pt x="71" y="38"/>
                      <a:pt x="62" y="46"/>
                      <a:pt x="62" y="62"/>
                    </a:cubicBezTo>
                    <a:cubicBezTo>
                      <a:pt x="62" y="78"/>
                      <a:pt x="55" y="91"/>
                      <a:pt x="41" y="99"/>
                    </a:cubicBezTo>
                    <a:cubicBezTo>
                      <a:pt x="27" y="107"/>
                      <a:pt x="24" y="118"/>
                      <a:pt x="32" y="132"/>
                    </a:cubicBezTo>
                    <a:cubicBezTo>
                      <a:pt x="40" y="146"/>
                      <a:pt x="40" y="161"/>
                      <a:pt x="32" y="175"/>
                    </a:cubicBezTo>
                    <a:cubicBezTo>
                      <a:pt x="24" y="189"/>
                      <a:pt x="27" y="200"/>
                      <a:pt x="41" y="208"/>
                    </a:cubicBezTo>
                    <a:cubicBezTo>
                      <a:pt x="55" y="217"/>
                      <a:pt x="62" y="229"/>
                      <a:pt x="62" y="245"/>
                    </a:cubicBezTo>
                    <a:cubicBezTo>
                      <a:pt x="62" y="248"/>
                      <a:pt x="63" y="250"/>
                      <a:pt x="63" y="253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53" y="372"/>
                      <a:pt x="53" y="372"/>
                      <a:pt x="53" y="372"/>
                    </a:cubicBezTo>
                    <a:cubicBezTo>
                      <a:pt x="82" y="416"/>
                      <a:pt x="82" y="416"/>
                      <a:pt x="82" y="416"/>
                    </a:cubicBezTo>
                    <a:cubicBezTo>
                      <a:pt x="82" y="416"/>
                      <a:pt x="121" y="336"/>
                      <a:pt x="137" y="303"/>
                    </a:cubicBezTo>
                    <a:cubicBezTo>
                      <a:pt x="143" y="305"/>
                      <a:pt x="150" y="304"/>
                      <a:pt x="157" y="300"/>
                    </a:cubicBezTo>
                    <a:cubicBezTo>
                      <a:pt x="171" y="292"/>
                      <a:pt x="185" y="292"/>
                      <a:pt x="199" y="300"/>
                    </a:cubicBezTo>
                    <a:cubicBezTo>
                      <a:pt x="207" y="304"/>
                      <a:pt x="214" y="305"/>
                      <a:pt x="220" y="302"/>
                    </a:cubicBezTo>
                    <a:cubicBezTo>
                      <a:pt x="286" y="415"/>
                      <a:pt x="286" y="415"/>
                      <a:pt x="286" y="415"/>
                    </a:cubicBezTo>
                    <a:cubicBezTo>
                      <a:pt x="304" y="367"/>
                      <a:pt x="304" y="367"/>
                      <a:pt x="304" y="367"/>
                    </a:cubicBezTo>
                    <a:cubicBezTo>
                      <a:pt x="357" y="374"/>
                      <a:pt x="357" y="374"/>
                      <a:pt x="357" y="374"/>
                    </a:cubicBezTo>
                    <a:lnTo>
                      <a:pt x="293" y="255"/>
                    </a:lnTo>
                    <a:close/>
                    <a:moveTo>
                      <a:pt x="178" y="250"/>
                    </a:moveTo>
                    <a:cubicBezTo>
                      <a:pt x="123" y="250"/>
                      <a:pt x="79" y="206"/>
                      <a:pt x="79" y="151"/>
                    </a:cubicBezTo>
                    <a:cubicBezTo>
                      <a:pt x="79" y="96"/>
                      <a:pt x="123" y="52"/>
                      <a:pt x="178" y="52"/>
                    </a:cubicBezTo>
                    <a:cubicBezTo>
                      <a:pt x="233" y="52"/>
                      <a:pt x="277" y="96"/>
                      <a:pt x="277" y="151"/>
                    </a:cubicBezTo>
                    <a:cubicBezTo>
                      <a:pt x="277" y="206"/>
                      <a:pt x="233" y="250"/>
                      <a:pt x="178" y="2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5" name="Oval 15"/>
              <p:cNvSpPr>
                <a:spLocks noChangeArrowheads="1"/>
              </p:cNvSpPr>
              <p:nvPr/>
            </p:nvSpPr>
            <p:spPr bwMode="auto">
              <a:xfrm>
                <a:off x="2179638" y="220663"/>
                <a:ext cx="485775" cy="485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619438" y="2077039"/>
            <a:ext cx="753808" cy="753808"/>
            <a:chOff x="1619438" y="2077039"/>
            <a:chExt cx="753808" cy="753808"/>
          </a:xfrm>
        </p:grpSpPr>
        <p:sp>
          <p:nvSpPr>
            <p:cNvPr id="74" name="Oval 73"/>
            <p:cNvSpPr/>
            <p:nvPr/>
          </p:nvSpPr>
          <p:spPr>
            <a:xfrm>
              <a:off x="1619438" y="2077039"/>
              <a:ext cx="753808" cy="7538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26" name="Group 704"/>
            <p:cNvGrpSpPr>
              <a:grpSpLocks/>
            </p:cNvGrpSpPr>
            <p:nvPr/>
          </p:nvGrpSpPr>
          <p:grpSpPr bwMode="auto">
            <a:xfrm>
              <a:off x="1868177" y="2262524"/>
              <a:ext cx="318604" cy="394204"/>
              <a:chOff x="0" y="0"/>
              <a:chExt cx="464" cy="573"/>
            </a:xfrm>
            <a:solidFill>
              <a:schemeClr val="bg1"/>
            </a:solidFill>
          </p:grpSpPr>
          <p:sp>
            <p:nvSpPr>
              <p:cNvPr id="127" name="AutoShape 702"/>
              <p:cNvSpPr>
                <a:spLocks/>
              </p:cNvSpPr>
              <p:nvPr/>
            </p:nvSpPr>
            <p:spPr bwMode="auto">
              <a:xfrm>
                <a:off x="88" y="24"/>
                <a:ext cx="376" cy="322"/>
              </a:xfrm>
              <a:custGeom>
                <a:avLst/>
                <a:gdLst>
                  <a:gd name="T0" fmla="*/ 0 w 21115"/>
                  <a:gd name="T1" fmla="*/ 0 h 18556"/>
                  <a:gd name="T2" fmla="*/ 0 w 21115"/>
                  <a:gd name="T3" fmla="*/ 0 h 18556"/>
                  <a:gd name="T4" fmla="*/ 0 w 21115"/>
                  <a:gd name="T5" fmla="*/ 0 h 18556"/>
                  <a:gd name="T6" fmla="*/ 0 w 21115"/>
                  <a:gd name="T7" fmla="*/ 0 h 18556"/>
                  <a:gd name="T8" fmla="*/ 0 w 21115"/>
                  <a:gd name="T9" fmla="*/ 0 h 18556"/>
                  <a:gd name="T10" fmla="*/ 0 w 21115"/>
                  <a:gd name="T11" fmla="*/ 0 h 18556"/>
                  <a:gd name="T12" fmla="*/ 0 w 21115"/>
                  <a:gd name="T13" fmla="*/ 0 h 18556"/>
                  <a:gd name="T14" fmla="*/ 0 w 21115"/>
                  <a:gd name="T15" fmla="*/ 0 h 18556"/>
                  <a:gd name="T16" fmla="*/ 0 w 21115"/>
                  <a:gd name="T17" fmla="*/ 0 h 18556"/>
                  <a:gd name="T18" fmla="*/ 0 w 21115"/>
                  <a:gd name="T19" fmla="*/ 0 h 18556"/>
                  <a:gd name="T20" fmla="*/ 0 w 21115"/>
                  <a:gd name="T21" fmla="*/ 0 h 185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115" h="18556">
                    <a:moveTo>
                      <a:pt x="20779" y="3635"/>
                    </a:moveTo>
                    <a:cubicBezTo>
                      <a:pt x="20779" y="3635"/>
                      <a:pt x="16054" y="3835"/>
                      <a:pt x="13538" y="4151"/>
                    </a:cubicBezTo>
                    <a:cubicBezTo>
                      <a:pt x="12114" y="4330"/>
                      <a:pt x="13006" y="1476"/>
                      <a:pt x="13006" y="911"/>
                    </a:cubicBezTo>
                    <a:cubicBezTo>
                      <a:pt x="13006" y="-1684"/>
                      <a:pt x="0" y="2094"/>
                      <a:pt x="0" y="2094"/>
                    </a:cubicBezTo>
                    <a:lnTo>
                      <a:pt x="0" y="17384"/>
                    </a:lnTo>
                    <a:cubicBezTo>
                      <a:pt x="0" y="17384"/>
                      <a:pt x="988" y="17824"/>
                      <a:pt x="2373" y="17286"/>
                    </a:cubicBezTo>
                    <a:cubicBezTo>
                      <a:pt x="5889" y="15919"/>
                      <a:pt x="11968" y="13959"/>
                      <a:pt x="10988" y="17189"/>
                    </a:cubicBezTo>
                    <a:cubicBezTo>
                      <a:pt x="10160" y="19916"/>
                      <a:pt x="20491" y="17722"/>
                      <a:pt x="20491" y="17722"/>
                    </a:cubicBezTo>
                    <a:cubicBezTo>
                      <a:pt x="20491" y="17722"/>
                      <a:pt x="19749" y="12037"/>
                      <a:pt x="20675" y="8735"/>
                    </a:cubicBezTo>
                    <a:cubicBezTo>
                      <a:pt x="21600" y="5433"/>
                      <a:pt x="20779" y="3635"/>
                      <a:pt x="20779" y="3635"/>
                    </a:cubicBezTo>
                    <a:close/>
                    <a:moveTo>
                      <a:pt x="20779" y="36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609585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AutoShape 703"/>
              <p:cNvSpPr>
                <a:spLocks/>
              </p:cNvSpPr>
              <p:nvPr/>
            </p:nvSpPr>
            <p:spPr bwMode="auto">
              <a:xfrm>
                <a:off x="0" y="0"/>
                <a:ext cx="56" cy="5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1600" y="1065"/>
                    </a:moveTo>
                    <a:cubicBezTo>
                      <a:pt x="21600" y="477"/>
                      <a:pt x="16763" y="0"/>
                      <a:pt x="10802" y="0"/>
                    </a:cubicBezTo>
                    <a:cubicBezTo>
                      <a:pt x="4834" y="0"/>
                      <a:pt x="0" y="477"/>
                      <a:pt x="0" y="106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65"/>
                    </a:lnTo>
                    <a:close/>
                    <a:moveTo>
                      <a:pt x="21600" y="10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609585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619438" y="3068632"/>
            <a:ext cx="753808" cy="753808"/>
            <a:chOff x="1619438" y="3068632"/>
            <a:chExt cx="753808" cy="753808"/>
          </a:xfrm>
        </p:grpSpPr>
        <p:sp>
          <p:nvSpPr>
            <p:cNvPr id="71" name="Oval 70"/>
            <p:cNvSpPr/>
            <p:nvPr/>
          </p:nvSpPr>
          <p:spPr>
            <a:xfrm>
              <a:off x="1619438" y="3068632"/>
              <a:ext cx="753808" cy="7538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831912" y="3283351"/>
              <a:ext cx="368949" cy="314957"/>
              <a:chOff x="3440113" y="1050925"/>
              <a:chExt cx="390525" cy="333376"/>
            </a:xfrm>
            <a:solidFill>
              <a:schemeClr val="bg1"/>
            </a:solidFill>
          </p:grpSpPr>
          <p:sp>
            <p:nvSpPr>
              <p:cNvPr id="130" name="Freeform 8"/>
              <p:cNvSpPr>
                <a:spLocks/>
              </p:cNvSpPr>
              <p:nvPr/>
            </p:nvSpPr>
            <p:spPr bwMode="auto">
              <a:xfrm>
                <a:off x="3563938" y="1244600"/>
                <a:ext cx="69850" cy="71438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1" name="Rectangle 9"/>
              <p:cNvSpPr>
                <a:spLocks noChangeArrowheads="1"/>
              </p:cNvSpPr>
              <p:nvPr/>
            </p:nvSpPr>
            <p:spPr bwMode="auto">
              <a:xfrm>
                <a:off x="3633788" y="128428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2" name="Freeform 10"/>
              <p:cNvSpPr>
                <a:spLocks/>
              </p:cNvSpPr>
              <p:nvPr/>
            </p:nvSpPr>
            <p:spPr bwMode="auto">
              <a:xfrm>
                <a:off x="3605213" y="1074738"/>
                <a:ext cx="176213" cy="176213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3" name="Freeform 11"/>
              <p:cNvSpPr>
                <a:spLocks/>
              </p:cNvSpPr>
              <p:nvPr/>
            </p:nvSpPr>
            <p:spPr bwMode="auto">
              <a:xfrm>
                <a:off x="3629025" y="1098550"/>
                <a:ext cx="177800" cy="177800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4" name="Freeform 12"/>
              <p:cNvSpPr>
                <a:spLocks/>
              </p:cNvSpPr>
              <p:nvPr/>
            </p:nvSpPr>
            <p:spPr bwMode="auto">
              <a:xfrm>
                <a:off x="3775075" y="1050925"/>
                <a:ext cx="55563" cy="52388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5" name="Freeform 13"/>
              <p:cNvSpPr>
                <a:spLocks/>
              </p:cNvSpPr>
              <p:nvPr/>
            </p:nvSpPr>
            <p:spPr bwMode="auto">
              <a:xfrm>
                <a:off x="3440113" y="1058863"/>
                <a:ext cx="327025" cy="325438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553924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291" y="2429990"/>
            <a:ext cx="2269165" cy="3494560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6291" y="4971746"/>
            <a:ext cx="2269165" cy="4877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0281" y="5052151"/>
            <a:ext cx="1287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a typeface="Roboto" panose="02000000000000000000" pitchFamily="2" charset="0"/>
              </a:rPr>
              <a:t>Lorem ipsum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66291" y="3891203"/>
            <a:ext cx="2269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slider power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buta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ako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volup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cintuan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dapa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ananade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inteman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28904" y="2591986"/>
            <a:ext cx="1791755" cy="184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MY" sz="800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 ipsum</a:t>
            </a:r>
            <a:endParaRPr lang="en-GB" sz="8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AutoShape 66"/>
          <p:cNvSpPr>
            <a:spLocks noChangeAspect="1"/>
          </p:cNvSpPr>
          <p:nvPr/>
        </p:nvSpPr>
        <p:spPr bwMode="auto">
          <a:xfrm>
            <a:off x="1879909" y="3059657"/>
            <a:ext cx="563254" cy="563401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3074" y="5052151"/>
            <a:ext cx="1534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a typeface="Roboto" panose="02000000000000000000" pitchFamily="2" charset="0"/>
              </a:rPr>
              <a:t>Perfect Concept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3042" y="2429990"/>
            <a:ext cx="2269165" cy="3494560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63042" y="4971746"/>
            <a:ext cx="2269165" cy="4877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680185" y="3891203"/>
            <a:ext cx="2269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slider power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buta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ako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volup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cintuan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dapa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ananade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inteman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472545" y="3059559"/>
            <a:ext cx="742179" cy="565116"/>
            <a:chOff x="2070649" y="1631036"/>
            <a:chExt cx="723379" cy="550800"/>
          </a:xfrm>
          <a:solidFill>
            <a:srgbClr val="B2D235"/>
          </a:solidFill>
        </p:grpSpPr>
        <p:sp>
          <p:nvSpPr>
            <p:cNvPr id="51" name="Oval 35"/>
            <p:cNvSpPr>
              <a:spLocks noChangeArrowheads="1"/>
            </p:cNvSpPr>
            <p:nvPr/>
          </p:nvSpPr>
          <p:spPr bwMode="auto">
            <a:xfrm>
              <a:off x="2344840" y="2015709"/>
              <a:ext cx="165321" cy="1661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2" name="Freeform 36"/>
            <p:cNvSpPr>
              <a:spLocks/>
            </p:cNvSpPr>
            <p:nvPr/>
          </p:nvSpPr>
          <p:spPr bwMode="auto">
            <a:xfrm>
              <a:off x="2228712" y="1861679"/>
              <a:ext cx="405641" cy="169353"/>
            </a:xfrm>
            <a:custGeom>
              <a:avLst/>
              <a:gdLst>
                <a:gd name="T0" fmla="*/ 105 w 213"/>
                <a:gd name="T1" fmla="*/ 31 h 89"/>
                <a:gd name="T2" fmla="*/ 191 w 213"/>
                <a:gd name="T3" fmla="*/ 89 h 89"/>
                <a:gd name="T4" fmla="*/ 213 w 213"/>
                <a:gd name="T5" fmla="*/ 64 h 89"/>
                <a:gd name="T6" fmla="*/ 105 w 213"/>
                <a:gd name="T7" fmla="*/ 0 h 89"/>
                <a:gd name="T8" fmla="*/ 0 w 213"/>
                <a:gd name="T9" fmla="*/ 58 h 89"/>
                <a:gd name="T10" fmla="*/ 21 w 213"/>
                <a:gd name="T11" fmla="*/ 82 h 89"/>
                <a:gd name="T12" fmla="*/ 105 w 213"/>
                <a:gd name="T13" fmla="*/ 3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89">
                  <a:moveTo>
                    <a:pt x="105" y="31"/>
                  </a:moveTo>
                  <a:cubicBezTo>
                    <a:pt x="144" y="31"/>
                    <a:pt x="177" y="54"/>
                    <a:pt x="191" y="89"/>
                  </a:cubicBezTo>
                  <a:cubicBezTo>
                    <a:pt x="213" y="64"/>
                    <a:pt x="213" y="64"/>
                    <a:pt x="213" y="64"/>
                  </a:cubicBezTo>
                  <a:cubicBezTo>
                    <a:pt x="192" y="26"/>
                    <a:pt x="152" y="0"/>
                    <a:pt x="105" y="0"/>
                  </a:cubicBezTo>
                  <a:cubicBezTo>
                    <a:pt x="61" y="0"/>
                    <a:pt x="22" y="23"/>
                    <a:pt x="0" y="58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37" y="51"/>
                    <a:pt x="68" y="31"/>
                    <a:pt x="105" y="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2157745" y="1749583"/>
              <a:ext cx="549187" cy="195966"/>
            </a:xfrm>
            <a:custGeom>
              <a:avLst/>
              <a:gdLst>
                <a:gd name="T0" fmla="*/ 142 w 288"/>
                <a:gd name="T1" fmla="*/ 34 h 103"/>
                <a:gd name="T2" fmla="*/ 264 w 288"/>
                <a:gd name="T3" fmla="*/ 103 h 103"/>
                <a:gd name="T4" fmla="*/ 288 w 288"/>
                <a:gd name="T5" fmla="*/ 76 h 103"/>
                <a:gd name="T6" fmla="*/ 142 w 288"/>
                <a:gd name="T7" fmla="*/ 0 h 103"/>
                <a:gd name="T8" fmla="*/ 0 w 288"/>
                <a:gd name="T9" fmla="*/ 71 h 103"/>
                <a:gd name="T10" fmla="*/ 23 w 288"/>
                <a:gd name="T11" fmla="*/ 97 h 103"/>
                <a:gd name="T12" fmla="*/ 142 w 288"/>
                <a:gd name="T13" fmla="*/ 3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03">
                  <a:moveTo>
                    <a:pt x="142" y="34"/>
                  </a:moveTo>
                  <a:cubicBezTo>
                    <a:pt x="194" y="34"/>
                    <a:pt x="239" y="62"/>
                    <a:pt x="264" y="103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56" y="30"/>
                    <a:pt x="202" y="0"/>
                    <a:pt x="142" y="0"/>
                  </a:cubicBezTo>
                  <a:cubicBezTo>
                    <a:pt x="84" y="0"/>
                    <a:pt x="32" y="28"/>
                    <a:pt x="0" y="71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49" y="59"/>
                    <a:pt x="93" y="34"/>
                    <a:pt x="14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2070649" y="1631036"/>
              <a:ext cx="723379" cy="229030"/>
            </a:xfrm>
            <a:custGeom>
              <a:avLst/>
              <a:gdLst>
                <a:gd name="T0" fmla="*/ 188 w 380"/>
                <a:gd name="T1" fmla="*/ 36 h 120"/>
                <a:gd name="T2" fmla="*/ 355 w 380"/>
                <a:gd name="T3" fmla="*/ 120 h 120"/>
                <a:gd name="T4" fmla="*/ 380 w 380"/>
                <a:gd name="T5" fmla="*/ 93 h 120"/>
                <a:gd name="T6" fmla="*/ 188 w 380"/>
                <a:gd name="T7" fmla="*/ 0 h 120"/>
                <a:gd name="T8" fmla="*/ 0 w 380"/>
                <a:gd name="T9" fmla="*/ 88 h 120"/>
                <a:gd name="T10" fmla="*/ 25 w 380"/>
                <a:gd name="T11" fmla="*/ 115 h 120"/>
                <a:gd name="T12" fmla="*/ 188 w 380"/>
                <a:gd name="T13" fmla="*/ 3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120">
                  <a:moveTo>
                    <a:pt x="188" y="36"/>
                  </a:moveTo>
                  <a:cubicBezTo>
                    <a:pt x="256" y="36"/>
                    <a:pt x="317" y="69"/>
                    <a:pt x="355" y="120"/>
                  </a:cubicBezTo>
                  <a:cubicBezTo>
                    <a:pt x="380" y="93"/>
                    <a:pt x="380" y="93"/>
                    <a:pt x="380" y="93"/>
                  </a:cubicBezTo>
                  <a:cubicBezTo>
                    <a:pt x="335" y="36"/>
                    <a:pt x="266" y="0"/>
                    <a:pt x="188" y="0"/>
                  </a:cubicBezTo>
                  <a:cubicBezTo>
                    <a:pt x="113" y="0"/>
                    <a:pt x="45" y="34"/>
                    <a:pt x="0" y="88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63" y="67"/>
                    <a:pt x="122" y="36"/>
                    <a:pt x="18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576736" y="1627155"/>
            <a:ext cx="3038528" cy="596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MY" sz="44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</a:t>
            </a:r>
            <a:endParaRPr lang="en-GB" sz="44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59793" y="2429990"/>
            <a:ext cx="2269165" cy="3494560"/>
            <a:chOff x="6259793" y="2029940"/>
            <a:chExt cx="2269165" cy="3275714"/>
          </a:xfrm>
        </p:grpSpPr>
        <p:sp>
          <p:nvSpPr>
            <p:cNvPr id="17" name="Rounded Rectangle 16"/>
            <p:cNvSpPr/>
            <p:nvPr/>
          </p:nvSpPr>
          <p:spPr>
            <a:xfrm>
              <a:off x="6259793" y="2029940"/>
              <a:ext cx="2269165" cy="3275714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59793" y="4412519"/>
              <a:ext cx="2269165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6270437" y="3891203"/>
            <a:ext cx="2269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slider power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buta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ako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volup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cintuan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dapa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ananade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inteman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82"/>
          <p:cNvSpPr>
            <a:spLocks noEditPoints="1"/>
          </p:cNvSpPr>
          <p:nvPr/>
        </p:nvSpPr>
        <p:spPr bwMode="auto">
          <a:xfrm flipH="1">
            <a:off x="7092807" y="3059559"/>
            <a:ext cx="624423" cy="548159"/>
          </a:xfrm>
          <a:custGeom>
            <a:avLst/>
            <a:gdLst>
              <a:gd name="T0" fmla="*/ 110 w 111"/>
              <a:gd name="T1" fmla="*/ 13 h 97"/>
              <a:gd name="T2" fmla="*/ 101 w 111"/>
              <a:gd name="T3" fmla="*/ 3 h 97"/>
              <a:gd name="T4" fmla="*/ 96 w 111"/>
              <a:gd name="T5" fmla="*/ 3 h 97"/>
              <a:gd name="T6" fmla="*/ 95 w 111"/>
              <a:gd name="T7" fmla="*/ 5 h 97"/>
              <a:gd name="T8" fmla="*/ 92 w 111"/>
              <a:gd name="T9" fmla="*/ 6 h 97"/>
              <a:gd name="T10" fmla="*/ 92 w 111"/>
              <a:gd name="T11" fmla="*/ 6 h 97"/>
              <a:gd name="T12" fmla="*/ 67 w 111"/>
              <a:gd name="T13" fmla="*/ 32 h 97"/>
              <a:gd name="T14" fmla="*/ 66 w 111"/>
              <a:gd name="T15" fmla="*/ 37 h 97"/>
              <a:gd name="T16" fmla="*/ 68 w 111"/>
              <a:gd name="T17" fmla="*/ 41 h 97"/>
              <a:gd name="T18" fmla="*/ 68 w 111"/>
              <a:gd name="T19" fmla="*/ 41 h 97"/>
              <a:gd name="T20" fmla="*/ 69 w 111"/>
              <a:gd name="T21" fmla="*/ 41 h 97"/>
              <a:gd name="T22" fmla="*/ 63 w 111"/>
              <a:gd name="T23" fmla="*/ 46 h 97"/>
              <a:gd name="T24" fmla="*/ 45 w 111"/>
              <a:gd name="T25" fmla="*/ 28 h 97"/>
              <a:gd name="T26" fmla="*/ 39 w 111"/>
              <a:gd name="T27" fmla="*/ 7 h 97"/>
              <a:gd name="T28" fmla="*/ 18 w 111"/>
              <a:gd name="T29" fmla="*/ 1 h 97"/>
              <a:gd name="T30" fmla="*/ 30 w 111"/>
              <a:gd name="T31" fmla="*/ 14 h 97"/>
              <a:gd name="T32" fmla="*/ 27 w 111"/>
              <a:gd name="T33" fmla="*/ 26 h 97"/>
              <a:gd name="T34" fmla="*/ 15 w 111"/>
              <a:gd name="T35" fmla="*/ 29 h 97"/>
              <a:gd name="T36" fmla="*/ 3 w 111"/>
              <a:gd name="T37" fmla="*/ 17 h 97"/>
              <a:gd name="T38" fmla="*/ 9 w 111"/>
              <a:gd name="T39" fmla="*/ 37 h 97"/>
              <a:gd name="T40" fmla="*/ 31 w 111"/>
              <a:gd name="T41" fmla="*/ 43 h 97"/>
              <a:gd name="T42" fmla="*/ 31 w 111"/>
              <a:gd name="T43" fmla="*/ 43 h 97"/>
              <a:gd name="T44" fmla="*/ 48 w 111"/>
              <a:gd name="T45" fmla="*/ 60 h 97"/>
              <a:gd name="T46" fmla="*/ 32 w 111"/>
              <a:gd name="T47" fmla="*/ 78 h 97"/>
              <a:gd name="T48" fmla="*/ 31 w 111"/>
              <a:gd name="T49" fmla="*/ 77 h 97"/>
              <a:gd name="T50" fmla="*/ 26 w 111"/>
              <a:gd name="T51" fmla="*/ 80 h 97"/>
              <a:gd name="T52" fmla="*/ 18 w 111"/>
              <a:gd name="T53" fmla="*/ 93 h 97"/>
              <a:gd name="T54" fmla="*/ 20 w 111"/>
              <a:gd name="T55" fmla="*/ 95 h 97"/>
              <a:gd name="T56" fmla="*/ 33 w 111"/>
              <a:gd name="T57" fmla="*/ 87 h 97"/>
              <a:gd name="T58" fmla="*/ 37 w 111"/>
              <a:gd name="T59" fmla="*/ 83 h 97"/>
              <a:gd name="T60" fmla="*/ 35 w 111"/>
              <a:gd name="T61" fmla="*/ 82 h 97"/>
              <a:gd name="T62" fmla="*/ 53 w 111"/>
              <a:gd name="T63" fmla="*/ 64 h 97"/>
              <a:gd name="T64" fmla="*/ 82 w 111"/>
              <a:gd name="T65" fmla="*/ 93 h 97"/>
              <a:gd name="T66" fmla="*/ 89 w 111"/>
              <a:gd name="T67" fmla="*/ 97 h 97"/>
              <a:gd name="T68" fmla="*/ 96 w 111"/>
              <a:gd name="T69" fmla="*/ 93 h 97"/>
              <a:gd name="T70" fmla="*/ 96 w 111"/>
              <a:gd name="T71" fmla="*/ 79 h 97"/>
              <a:gd name="T72" fmla="*/ 67 w 111"/>
              <a:gd name="T73" fmla="*/ 50 h 97"/>
              <a:gd name="T74" fmla="*/ 72 w 111"/>
              <a:gd name="T75" fmla="*/ 45 h 97"/>
              <a:gd name="T76" fmla="*/ 75 w 111"/>
              <a:gd name="T77" fmla="*/ 47 h 97"/>
              <a:gd name="T78" fmla="*/ 82 w 111"/>
              <a:gd name="T79" fmla="*/ 46 h 97"/>
              <a:gd name="T80" fmla="*/ 106 w 111"/>
              <a:gd name="T81" fmla="*/ 21 h 97"/>
              <a:gd name="T82" fmla="*/ 106 w 111"/>
              <a:gd name="T83" fmla="*/ 20 h 97"/>
              <a:gd name="T84" fmla="*/ 106 w 111"/>
              <a:gd name="T85" fmla="*/ 20 h 97"/>
              <a:gd name="T86" fmla="*/ 107 w 111"/>
              <a:gd name="T87" fmla="*/ 18 h 97"/>
              <a:gd name="T88" fmla="*/ 110 w 111"/>
              <a:gd name="T89" fmla="*/ 18 h 97"/>
              <a:gd name="T90" fmla="*/ 110 w 111"/>
              <a:gd name="T91" fmla="*/ 13 h 97"/>
              <a:gd name="T92" fmla="*/ 90 w 111"/>
              <a:gd name="T93" fmla="*/ 84 h 97"/>
              <a:gd name="T94" fmla="*/ 94 w 111"/>
              <a:gd name="T95" fmla="*/ 87 h 97"/>
              <a:gd name="T96" fmla="*/ 90 w 111"/>
              <a:gd name="T97" fmla="*/ 92 h 97"/>
              <a:gd name="T98" fmla="*/ 86 w 111"/>
              <a:gd name="T99" fmla="*/ 87 h 97"/>
              <a:gd name="T100" fmla="*/ 90 w 111"/>
              <a:gd name="T101" fmla="*/ 84 h 97"/>
              <a:gd name="T102" fmla="*/ 76 w 111"/>
              <a:gd name="T103" fmla="*/ 32 h 97"/>
              <a:gd name="T104" fmla="*/ 74 w 111"/>
              <a:gd name="T105" fmla="*/ 31 h 97"/>
              <a:gd name="T106" fmla="*/ 93 w 111"/>
              <a:gd name="T107" fmla="*/ 13 h 97"/>
              <a:gd name="T108" fmla="*/ 95 w 111"/>
              <a:gd name="T109" fmla="*/ 14 h 97"/>
              <a:gd name="T110" fmla="*/ 76 w 111"/>
              <a:gd name="T111" fmla="*/ 32 h 97"/>
              <a:gd name="T112" fmla="*/ 76 w 111"/>
              <a:gd name="T113" fmla="*/ 32 h 97"/>
              <a:gd name="T114" fmla="*/ 82 w 111"/>
              <a:gd name="T115" fmla="*/ 39 h 97"/>
              <a:gd name="T116" fmla="*/ 80 w 111"/>
              <a:gd name="T117" fmla="*/ 37 h 97"/>
              <a:gd name="T118" fmla="*/ 99 w 111"/>
              <a:gd name="T119" fmla="*/ 18 h 97"/>
              <a:gd name="T120" fmla="*/ 101 w 111"/>
              <a:gd name="T121" fmla="*/ 20 h 97"/>
              <a:gd name="T122" fmla="*/ 82 w 111"/>
              <a:gd name="T123" fmla="*/ 39 h 97"/>
              <a:gd name="T124" fmla="*/ 82 w 111"/>
              <a:gd name="T125" fmla="*/ 3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" h="97">
                <a:moveTo>
                  <a:pt x="110" y="13"/>
                </a:moveTo>
                <a:cubicBezTo>
                  <a:pt x="101" y="3"/>
                  <a:pt x="101" y="3"/>
                  <a:pt x="101" y="3"/>
                </a:cubicBezTo>
                <a:cubicBezTo>
                  <a:pt x="99" y="1"/>
                  <a:pt x="97" y="1"/>
                  <a:pt x="96" y="3"/>
                </a:cubicBezTo>
                <a:cubicBezTo>
                  <a:pt x="95" y="4"/>
                  <a:pt x="95" y="4"/>
                  <a:pt x="95" y="5"/>
                </a:cubicBezTo>
                <a:cubicBezTo>
                  <a:pt x="94" y="5"/>
                  <a:pt x="93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3"/>
                  <a:pt x="67" y="36"/>
                  <a:pt x="66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3" y="46"/>
                  <a:pt x="63" y="46"/>
                  <a:pt x="63" y="46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1"/>
                  <a:pt x="45" y="13"/>
                  <a:pt x="39" y="7"/>
                </a:cubicBezTo>
                <a:cubicBezTo>
                  <a:pt x="34" y="1"/>
                  <a:pt x="25" y="0"/>
                  <a:pt x="18" y="1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26"/>
                  <a:pt x="27" y="26"/>
                  <a:pt x="27" y="26"/>
                </a:cubicBezTo>
                <a:cubicBezTo>
                  <a:pt x="15" y="29"/>
                  <a:pt x="15" y="29"/>
                  <a:pt x="15" y="29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3"/>
                  <a:pt x="3" y="32"/>
                  <a:pt x="9" y="37"/>
                </a:cubicBezTo>
                <a:cubicBezTo>
                  <a:pt x="14" y="43"/>
                  <a:pt x="23" y="46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48" y="60"/>
                  <a:pt x="48" y="60"/>
                  <a:pt x="48" y="60"/>
                </a:cubicBezTo>
                <a:cubicBezTo>
                  <a:pt x="32" y="78"/>
                  <a:pt x="32" y="78"/>
                  <a:pt x="32" y="78"/>
                </a:cubicBezTo>
                <a:cubicBezTo>
                  <a:pt x="31" y="77"/>
                  <a:pt x="31" y="77"/>
                  <a:pt x="31" y="77"/>
                </a:cubicBezTo>
                <a:cubicBezTo>
                  <a:pt x="26" y="80"/>
                  <a:pt x="26" y="80"/>
                  <a:pt x="26" y="80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5"/>
                  <a:pt x="20" y="95"/>
                  <a:pt x="20" y="95"/>
                </a:cubicBezTo>
                <a:cubicBezTo>
                  <a:pt x="33" y="87"/>
                  <a:pt x="33" y="87"/>
                  <a:pt x="33" y="87"/>
                </a:cubicBezTo>
                <a:cubicBezTo>
                  <a:pt x="37" y="83"/>
                  <a:pt x="37" y="83"/>
                  <a:pt x="37" y="83"/>
                </a:cubicBezTo>
                <a:cubicBezTo>
                  <a:pt x="35" y="82"/>
                  <a:pt x="35" y="82"/>
                  <a:pt x="35" y="82"/>
                </a:cubicBezTo>
                <a:cubicBezTo>
                  <a:pt x="53" y="64"/>
                  <a:pt x="53" y="64"/>
                  <a:pt x="53" y="64"/>
                </a:cubicBezTo>
                <a:cubicBezTo>
                  <a:pt x="82" y="93"/>
                  <a:pt x="82" y="93"/>
                  <a:pt x="82" y="93"/>
                </a:cubicBezTo>
                <a:cubicBezTo>
                  <a:pt x="84" y="96"/>
                  <a:pt x="86" y="97"/>
                  <a:pt x="89" y="97"/>
                </a:cubicBezTo>
                <a:cubicBezTo>
                  <a:pt x="91" y="97"/>
                  <a:pt x="94" y="96"/>
                  <a:pt x="96" y="93"/>
                </a:cubicBezTo>
                <a:cubicBezTo>
                  <a:pt x="101" y="89"/>
                  <a:pt x="101" y="83"/>
                  <a:pt x="96" y="79"/>
                </a:cubicBezTo>
                <a:cubicBezTo>
                  <a:pt x="67" y="50"/>
                  <a:pt x="67" y="50"/>
                  <a:pt x="67" y="50"/>
                </a:cubicBezTo>
                <a:cubicBezTo>
                  <a:pt x="72" y="45"/>
                  <a:pt x="72" y="45"/>
                  <a:pt x="72" y="45"/>
                </a:cubicBezTo>
                <a:cubicBezTo>
                  <a:pt x="75" y="47"/>
                  <a:pt x="75" y="47"/>
                  <a:pt x="75" y="47"/>
                </a:cubicBezTo>
                <a:cubicBezTo>
                  <a:pt x="77" y="46"/>
                  <a:pt x="79" y="46"/>
                  <a:pt x="82" y="46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7" y="19"/>
                  <a:pt x="107" y="19"/>
                  <a:pt x="107" y="18"/>
                </a:cubicBezTo>
                <a:cubicBezTo>
                  <a:pt x="109" y="18"/>
                  <a:pt x="110" y="18"/>
                  <a:pt x="110" y="18"/>
                </a:cubicBezTo>
                <a:cubicBezTo>
                  <a:pt x="111" y="16"/>
                  <a:pt x="111" y="14"/>
                  <a:pt x="110" y="13"/>
                </a:cubicBezTo>
                <a:close/>
                <a:moveTo>
                  <a:pt x="90" y="84"/>
                </a:moveTo>
                <a:cubicBezTo>
                  <a:pt x="92" y="84"/>
                  <a:pt x="94" y="86"/>
                  <a:pt x="94" y="87"/>
                </a:cubicBezTo>
                <a:cubicBezTo>
                  <a:pt x="94" y="90"/>
                  <a:pt x="92" y="92"/>
                  <a:pt x="90" y="92"/>
                </a:cubicBezTo>
                <a:cubicBezTo>
                  <a:pt x="87" y="92"/>
                  <a:pt x="86" y="90"/>
                  <a:pt x="86" y="87"/>
                </a:cubicBezTo>
                <a:cubicBezTo>
                  <a:pt x="86" y="86"/>
                  <a:pt x="87" y="84"/>
                  <a:pt x="90" y="84"/>
                </a:cubicBezTo>
                <a:close/>
                <a:moveTo>
                  <a:pt x="76" y="32"/>
                </a:moveTo>
                <a:cubicBezTo>
                  <a:pt x="74" y="31"/>
                  <a:pt x="74" y="31"/>
                  <a:pt x="74" y="31"/>
                </a:cubicBezTo>
                <a:cubicBezTo>
                  <a:pt x="93" y="13"/>
                  <a:pt x="93" y="13"/>
                  <a:pt x="93" y="13"/>
                </a:cubicBezTo>
                <a:cubicBezTo>
                  <a:pt x="95" y="14"/>
                  <a:pt x="95" y="14"/>
                  <a:pt x="95" y="14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32"/>
                  <a:pt x="76" y="32"/>
                  <a:pt x="76" y="32"/>
                </a:cubicBezTo>
                <a:close/>
                <a:moveTo>
                  <a:pt x="82" y="39"/>
                </a:moveTo>
                <a:cubicBezTo>
                  <a:pt x="80" y="37"/>
                  <a:pt x="80" y="37"/>
                  <a:pt x="80" y="37"/>
                </a:cubicBezTo>
                <a:cubicBezTo>
                  <a:pt x="99" y="18"/>
                  <a:pt x="99" y="18"/>
                  <a:pt x="99" y="18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9"/>
                  <a:pt x="82" y="39"/>
                  <a:pt x="82" y="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8856544" y="2429990"/>
            <a:ext cx="2269165" cy="3494560"/>
            <a:chOff x="8856544" y="2029940"/>
            <a:chExt cx="2269165" cy="3275714"/>
          </a:xfrm>
        </p:grpSpPr>
        <p:sp>
          <p:nvSpPr>
            <p:cNvPr id="24" name="Rounded Rectangle 23"/>
            <p:cNvSpPr/>
            <p:nvPr/>
          </p:nvSpPr>
          <p:spPr>
            <a:xfrm>
              <a:off x="8856544" y="2029940"/>
              <a:ext cx="2269165" cy="3275714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856544" y="4412519"/>
              <a:ext cx="2269165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8870663" y="3891203"/>
            <a:ext cx="2269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slider power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buta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ako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volup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cintuan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dapa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ananade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inteman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36"/>
          <p:cNvSpPr>
            <a:spLocks noChangeAspect="1" noChangeArrowheads="1"/>
          </p:cNvSpPr>
          <p:nvPr/>
        </p:nvSpPr>
        <p:spPr bwMode="auto">
          <a:xfrm>
            <a:off x="9737020" y="3059559"/>
            <a:ext cx="511879" cy="612643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ea typeface="SimSun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42793" y="2591986"/>
            <a:ext cx="1791755" cy="184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MY" sz="800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 ipsum</a:t>
            </a:r>
            <a:endParaRPr lang="en-GB" sz="8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09140" y="2591986"/>
            <a:ext cx="1791755" cy="184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MY" sz="800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 ipsum</a:t>
            </a:r>
            <a:endParaRPr lang="en-GB" sz="8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109367" y="2591986"/>
            <a:ext cx="1791755" cy="184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MY" sz="800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 ipsum</a:t>
            </a:r>
            <a:endParaRPr lang="en-GB" sz="8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74369" y="5052151"/>
            <a:ext cx="1287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a typeface="Roboto" panose="02000000000000000000" pitchFamily="2" charset="0"/>
              </a:rPr>
              <a:t>Lorem ipsum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50672" y="5052151"/>
            <a:ext cx="1287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a typeface="Roboto" panose="02000000000000000000" pitchFamily="2" charset="0"/>
              </a:rPr>
              <a:t>Lorem ipsum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361541" y="5052151"/>
            <a:ext cx="1287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a typeface="Roboto" panose="02000000000000000000" pitchFamily="2" charset="0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63758198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124118" y="1458064"/>
            <a:ext cx="5045822" cy="4587612"/>
            <a:chOff x="5737225" y="823913"/>
            <a:chExt cx="5821363" cy="5292726"/>
          </a:xfrm>
        </p:grpSpPr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6105525" y="1065213"/>
              <a:ext cx="5030788" cy="5032375"/>
            </a:xfrm>
            <a:custGeom>
              <a:avLst/>
              <a:gdLst>
                <a:gd name="T0" fmla="*/ 625 w 1339"/>
                <a:gd name="T1" fmla="*/ 1337 h 1339"/>
                <a:gd name="T2" fmla="*/ 751 w 1339"/>
                <a:gd name="T3" fmla="*/ 1334 h 1339"/>
                <a:gd name="T4" fmla="*/ 786 w 1339"/>
                <a:gd name="T5" fmla="*/ 1329 h 1339"/>
                <a:gd name="T6" fmla="*/ 520 w 1339"/>
                <a:gd name="T7" fmla="*/ 1317 h 1339"/>
                <a:gd name="T8" fmla="*/ 839 w 1339"/>
                <a:gd name="T9" fmla="*/ 1317 h 1339"/>
                <a:gd name="T10" fmla="*/ 889 w 1339"/>
                <a:gd name="T11" fmla="*/ 1297 h 1339"/>
                <a:gd name="T12" fmla="*/ 434 w 1339"/>
                <a:gd name="T13" fmla="*/ 1291 h 1339"/>
                <a:gd name="T14" fmla="*/ 383 w 1339"/>
                <a:gd name="T15" fmla="*/ 1274 h 1339"/>
                <a:gd name="T16" fmla="*/ 1002 w 1339"/>
                <a:gd name="T17" fmla="*/ 1245 h 1339"/>
                <a:gd name="T18" fmla="*/ 335 w 1339"/>
                <a:gd name="T19" fmla="*/ 1249 h 1339"/>
                <a:gd name="T20" fmla="*/ 275 w 1339"/>
                <a:gd name="T21" fmla="*/ 1210 h 1339"/>
                <a:gd name="T22" fmla="*/ 1093 w 1339"/>
                <a:gd name="T23" fmla="*/ 1188 h 1339"/>
                <a:gd name="T24" fmla="*/ 1120 w 1339"/>
                <a:gd name="T25" fmla="*/ 1164 h 1339"/>
                <a:gd name="T26" fmla="*/ 197 w 1339"/>
                <a:gd name="T27" fmla="*/ 1136 h 1339"/>
                <a:gd name="T28" fmla="*/ 1159 w 1339"/>
                <a:gd name="T29" fmla="*/ 1127 h 1339"/>
                <a:gd name="T30" fmla="*/ 1190 w 1339"/>
                <a:gd name="T31" fmla="*/ 1083 h 1339"/>
                <a:gd name="T32" fmla="*/ 138 w 1339"/>
                <a:gd name="T33" fmla="*/ 1069 h 1339"/>
                <a:gd name="T34" fmla="*/ 104 w 1339"/>
                <a:gd name="T35" fmla="*/ 1027 h 1339"/>
                <a:gd name="T36" fmla="*/ 1259 w 1339"/>
                <a:gd name="T37" fmla="*/ 978 h 1339"/>
                <a:gd name="T38" fmla="*/ 77 w 1339"/>
                <a:gd name="T39" fmla="*/ 981 h 1339"/>
                <a:gd name="T40" fmla="*/ 47 w 1339"/>
                <a:gd name="T41" fmla="*/ 916 h 1339"/>
                <a:gd name="T42" fmla="*/ 1305 w 1339"/>
                <a:gd name="T43" fmla="*/ 881 h 1339"/>
                <a:gd name="T44" fmla="*/ 1315 w 1339"/>
                <a:gd name="T45" fmla="*/ 847 h 1339"/>
                <a:gd name="T46" fmla="*/ 20 w 1339"/>
                <a:gd name="T47" fmla="*/ 812 h 1339"/>
                <a:gd name="T48" fmla="*/ 1328 w 1339"/>
                <a:gd name="T49" fmla="*/ 794 h 1339"/>
                <a:gd name="T50" fmla="*/ 1331 w 1339"/>
                <a:gd name="T51" fmla="*/ 740 h 1339"/>
                <a:gd name="T52" fmla="*/ 7 w 1339"/>
                <a:gd name="T53" fmla="*/ 723 h 1339"/>
                <a:gd name="T54" fmla="*/ 1339 w 1339"/>
                <a:gd name="T55" fmla="*/ 669 h 1339"/>
                <a:gd name="T56" fmla="*/ 5 w 1339"/>
                <a:gd name="T57" fmla="*/ 669 h 1339"/>
                <a:gd name="T58" fmla="*/ 7 w 1339"/>
                <a:gd name="T59" fmla="*/ 616 h 1339"/>
                <a:gd name="T60" fmla="*/ 1330 w 1339"/>
                <a:gd name="T61" fmla="*/ 560 h 1339"/>
                <a:gd name="T62" fmla="*/ 13 w 1339"/>
                <a:gd name="T63" fmla="*/ 563 h 1339"/>
                <a:gd name="T64" fmla="*/ 20 w 1339"/>
                <a:gd name="T65" fmla="*/ 510 h 1339"/>
                <a:gd name="T66" fmla="*/ 1310 w 1339"/>
                <a:gd name="T67" fmla="*/ 473 h 1339"/>
                <a:gd name="T68" fmla="*/ 1288 w 1339"/>
                <a:gd name="T69" fmla="*/ 424 h 1339"/>
                <a:gd name="T70" fmla="*/ 61 w 1339"/>
                <a:gd name="T71" fmla="*/ 391 h 1339"/>
                <a:gd name="T72" fmla="*/ 1266 w 1339"/>
                <a:gd name="T73" fmla="*/ 375 h 1339"/>
                <a:gd name="T74" fmla="*/ 1231 w 1339"/>
                <a:gd name="T75" fmla="*/ 313 h 1339"/>
                <a:gd name="T76" fmla="*/ 117 w 1339"/>
                <a:gd name="T77" fmla="*/ 299 h 1339"/>
                <a:gd name="T78" fmla="*/ 138 w 1339"/>
                <a:gd name="T79" fmla="*/ 270 h 1339"/>
                <a:gd name="T80" fmla="*/ 1170 w 1339"/>
                <a:gd name="T81" fmla="*/ 225 h 1339"/>
                <a:gd name="T82" fmla="*/ 172 w 1339"/>
                <a:gd name="T83" fmla="*/ 229 h 1339"/>
                <a:gd name="T84" fmla="*/ 206 w 1339"/>
                <a:gd name="T85" fmla="*/ 187 h 1339"/>
                <a:gd name="T86" fmla="*/ 1106 w 1339"/>
                <a:gd name="T87" fmla="*/ 162 h 1339"/>
                <a:gd name="T88" fmla="*/ 1061 w 1339"/>
                <a:gd name="T89" fmla="*/ 132 h 1339"/>
                <a:gd name="T90" fmla="*/ 304 w 1339"/>
                <a:gd name="T91" fmla="*/ 109 h 1339"/>
                <a:gd name="T92" fmla="*/ 1017 w 1339"/>
                <a:gd name="T93" fmla="*/ 102 h 1339"/>
                <a:gd name="T94" fmla="*/ 954 w 1339"/>
                <a:gd name="T95" fmla="*/ 68 h 1339"/>
                <a:gd name="T96" fmla="*/ 400 w 1339"/>
                <a:gd name="T97" fmla="*/ 61 h 1339"/>
                <a:gd name="T98" fmla="*/ 433 w 1339"/>
                <a:gd name="T99" fmla="*/ 48 h 1339"/>
                <a:gd name="T100" fmla="*/ 855 w 1339"/>
                <a:gd name="T101" fmla="*/ 26 h 1339"/>
                <a:gd name="T102" fmla="*/ 484 w 1339"/>
                <a:gd name="T103" fmla="*/ 31 h 1339"/>
                <a:gd name="T104" fmla="*/ 535 w 1339"/>
                <a:gd name="T105" fmla="*/ 13 h 1339"/>
                <a:gd name="T106" fmla="*/ 767 w 1339"/>
                <a:gd name="T107" fmla="*/ 7 h 1339"/>
                <a:gd name="T108" fmla="*/ 713 w 1339"/>
                <a:gd name="T109" fmla="*/ 6 h 1339"/>
                <a:gd name="T110" fmla="*/ 660 w 1339"/>
                <a:gd name="T111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9" h="1339">
                  <a:moveTo>
                    <a:pt x="679" y="1339"/>
                  </a:moveTo>
                  <a:cubicBezTo>
                    <a:pt x="679" y="1334"/>
                    <a:pt x="679" y="1334"/>
                    <a:pt x="679" y="1334"/>
                  </a:cubicBezTo>
                  <a:cubicBezTo>
                    <a:pt x="685" y="1334"/>
                    <a:pt x="691" y="1334"/>
                    <a:pt x="697" y="1334"/>
                  </a:cubicBezTo>
                  <a:cubicBezTo>
                    <a:pt x="697" y="1338"/>
                    <a:pt x="697" y="1338"/>
                    <a:pt x="697" y="1338"/>
                  </a:cubicBezTo>
                  <a:cubicBezTo>
                    <a:pt x="691" y="1338"/>
                    <a:pt x="685" y="1338"/>
                    <a:pt x="679" y="1339"/>
                  </a:cubicBezTo>
                  <a:moveTo>
                    <a:pt x="643" y="1338"/>
                  </a:moveTo>
                  <a:cubicBezTo>
                    <a:pt x="637" y="1338"/>
                    <a:pt x="631" y="1338"/>
                    <a:pt x="625" y="1337"/>
                  </a:cubicBezTo>
                  <a:cubicBezTo>
                    <a:pt x="626" y="1333"/>
                    <a:pt x="626" y="1333"/>
                    <a:pt x="626" y="1333"/>
                  </a:cubicBezTo>
                  <a:cubicBezTo>
                    <a:pt x="632" y="1333"/>
                    <a:pt x="637" y="1333"/>
                    <a:pt x="643" y="1334"/>
                  </a:cubicBezTo>
                  <a:cubicBezTo>
                    <a:pt x="643" y="1338"/>
                    <a:pt x="643" y="1338"/>
                    <a:pt x="643" y="1338"/>
                  </a:cubicBezTo>
                  <a:moveTo>
                    <a:pt x="733" y="1336"/>
                  </a:moveTo>
                  <a:cubicBezTo>
                    <a:pt x="733" y="1331"/>
                    <a:pt x="733" y="1331"/>
                    <a:pt x="733" y="1331"/>
                  </a:cubicBezTo>
                  <a:cubicBezTo>
                    <a:pt x="738" y="1331"/>
                    <a:pt x="744" y="1330"/>
                    <a:pt x="750" y="1329"/>
                  </a:cubicBezTo>
                  <a:cubicBezTo>
                    <a:pt x="751" y="1334"/>
                    <a:pt x="751" y="1334"/>
                    <a:pt x="751" y="1334"/>
                  </a:cubicBezTo>
                  <a:cubicBezTo>
                    <a:pt x="745" y="1334"/>
                    <a:pt x="739" y="1335"/>
                    <a:pt x="733" y="1336"/>
                  </a:cubicBezTo>
                  <a:moveTo>
                    <a:pt x="590" y="1334"/>
                  </a:moveTo>
                  <a:cubicBezTo>
                    <a:pt x="584" y="1333"/>
                    <a:pt x="578" y="1332"/>
                    <a:pt x="572" y="1332"/>
                  </a:cubicBezTo>
                  <a:cubicBezTo>
                    <a:pt x="572" y="1327"/>
                    <a:pt x="572" y="1327"/>
                    <a:pt x="572" y="1327"/>
                  </a:cubicBezTo>
                  <a:cubicBezTo>
                    <a:pt x="578" y="1328"/>
                    <a:pt x="584" y="1329"/>
                    <a:pt x="590" y="1329"/>
                  </a:cubicBezTo>
                  <a:cubicBezTo>
                    <a:pt x="590" y="1334"/>
                    <a:pt x="590" y="1334"/>
                    <a:pt x="590" y="1334"/>
                  </a:cubicBezTo>
                  <a:moveTo>
                    <a:pt x="786" y="1329"/>
                  </a:moveTo>
                  <a:cubicBezTo>
                    <a:pt x="786" y="1324"/>
                    <a:pt x="786" y="1324"/>
                    <a:pt x="786" y="1324"/>
                  </a:cubicBezTo>
                  <a:cubicBezTo>
                    <a:pt x="791" y="1323"/>
                    <a:pt x="797" y="1322"/>
                    <a:pt x="803" y="1321"/>
                  </a:cubicBezTo>
                  <a:cubicBezTo>
                    <a:pt x="804" y="1325"/>
                    <a:pt x="804" y="1325"/>
                    <a:pt x="804" y="1325"/>
                  </a:cubicBezTo>
                  <a:cubicBezTo>
                    <a:pt x="798" y="1326"/>
                    <a:pt x="792" y="1327"/>
                    <a:pt x="786" y="1329"/>
                  </a:cubicBezTo>
                  <a:moveTo>
                    <a:pt x="536" y="1325"/>
                  </a:moveTo>
                  <a:cubicBezTo>
                    <a:pt x="530" y="1324"/>
                    <a:pt x="525" y="1323"/>
                    <a:pt x="519" y="1322"/>
                  </a:cubicBezTo>
                  <a:cubicBezTo>
                    <a:pt x="520" y="1317"/>
                    <a:pt x="520" y="1317"/>
                    <a:pt x="520" y="1317"/>
                  </a:cubicBezTo>
                  <a:cubicBezTo>
                    <a:pt x="526" y="1318"/>
                    <a:pt x="531" y="1320"/>
                    <a:pt x="537" y="1321"/>
                  </a:cubicBezTo>
                  <a:cubicBezTo>
                    <a:pt x="536" y="1325"/>
                    <a:pt x="536" y="1325"/>
                    <a:pt x="536" y="1325"/>
                  </a:cubicBezTo>
                  <a:moveTo>
                    <a:pt x="839" y="1317"/>
                  </a:moveTo>
                  <a:cubicBezTo>
                    <a:pt x="838" y="1313"/>
                    <a:pt x="838" y="1313"/>
                    <a:pt x="838" y="1313"/>
                  </a:cubicBezTo>
                  <a:cubicBezTo>
                    <a:pt x="844" y="1311"/>
                    <a:pt x="849" y="1310"/>
                    <a:pt x="855" y="1308"/>
                  </a:cubicBezTo>
                  <a:cubicBezTo>
                    <a:pt x="856" y="1312"/>
                    <a:pt x="856" y="1312"/>
                    <a:pt x="856" y="1312"/>
                  </a:cubicBezTo>
                  <a:cubicBezTo>
                    <a:pt x="851" y="1314"/>
                    <a:pt x="845" y="1316"/>
                    <a:pt x="839" y="1317"/>
                  </a:cubicBezTo>
                  <a:moveTo>
                    <a:pt x="484" y="1313"/>
                  </a:moveTo>
                  <a:cubicBezTo>
                    <a:pt x="478" y="1311"/>
                    <a:pt x="472" y="1309"/>
                    <a:pt x="467" y="1307"/>
                  </a:cubicBezTo>
                  <a:cubicBezTo>
                    <a:pt x="468" y="1303"/>
                    <a:pt x="468" y="1303"/>
                    <a:pt x="468" y="1303"/>
                  </a:cubicBezTo>
                  <a:cubicBezTo>
                    <a:pt x="474" y="1305"/>
                    <a:pt x="479" y="1307"/>
                    <a:pt x="485" y="1308"/>
                  </a:cubicBezTo>
                  <a:cubicBezTo>
                    <a:pt x="484" y="1313"/>
                    <a:pt x="484" y="1313"/>
                    <a:pt x="484" y="1313"/>
                  </a:cubicBezTo>
                  <a:moveTo>
                    <a:pt x="891" y="1301"/>
                  </a:moveTo>
                  <a:cubicBezTo>
                    <a:pt x="889" y="1297"/>
                    <a:pt x="889" y="1297"/>
                    <a:pt x="889" y="1297"/>
                  </a:cubicBezTo>
                  <a:cubicBezTo>
                    <a:pt x="895" y="1295"/>
                    <a:pt x="900" y="1293"/>
                    <a:pt x="906" y="1291"/>
                  </a:cubicBezTo>
                  <a:cubicBezTo>
                    <a:pt x="908" y="1295"/>
                    <a:pt x="908" y="1295"/>
                    <a:pt x="908" y="1295"/>
                  </a:cubicBezTo>
                  <a:cubicBezTo>
                    <a:pt x="902" y="1297"/>
                    <a:pt x="896" y="1299"/>
                    <a:pt x="891" y="1301"/>
                  </a:cubicBezTo>
                  <a:moveTo>
                    <a:pt x="433" y="1295"/>
                  </a:moveTo>
                  <a:cubicBezTo>
                    <a:pt x="427" y="1293"/>
                    <a:pt x="422" y="1291"/>
                    <a:pt x="416" y="1289"/>
                  </a:cubicBezTo>
                  <a:cubicBezTo>
                    <a:pt x="418" y="1285"/>
                    <a:pt x="418" y="1285"/>
                    <a:pt x="418" y="1285"/>
                  </a:cubicBezTo>
                  <a:cubicBezTo>
                    <a:pt x="423" y="1287"/>
                    <a:pt x="429" y="1289"/>
                    <a:pt x="434" y="1291"/>
                  </a:cubicBezTo>
                  <a:cubicBezTo>
                    <a:pt x="433" y="1295"/>
                    <a:pt x="433" y="1295"/>
                    <a:pt x="433" y="1295"/>
                  </a:cubicBezTo>
                  <a:moveTo>
                    <a:pt x="941" y="1282"/>
                  </a:moveTo>
                  <a:cubicBezTo>
                    <a:pt x="939" y="1277"/>
                    <a:pt x="939" y="1277"/>
                    <a:pt x="939" y="1277"/>
                  </a:cubicBezTo>
                  <a:cubicBezTo>
                    <a:pt x="944" y="1275"/>
                    <a:pt x="950" y="1273"/>
                    <a:pt x="955" y="1270"/>
                  </a:cubicBezTo>
                  <a:cubicBezTo>
                    <a:pt x="957" y="1274"/>
                    <a:pt x="957" y="1274"/>
                    <a:pt x="957" y="1274"/>
                  </a:cubicBezTo>
                  <a:cubicBezTo>
                    <a:pt x="952" y="1277"/>
                    <a:pt x="946" y="1279"/>
                    <a:pt x="941" y="1282"/>
                  </a:cubicBezTo>
                  <a:moveTo>
                    <a:pt x="383" y="1274"/>
                  </a:moveTo>
                  <a:cubicBezTo>
                    <a:pt x="378" y="1272"/>
                    <a:pt x="372" y="1269"/>
                    <a:pt x="367" y="1266"/>
                  </a:cubicBezTo>
                  <a:cubicBezTo>
                    <a:pt x="369" y="1262"/>
                    <a:pt x="369" y="1262"/>
                    <a:pt x="369" y="1262"/>
                  </a:cubicBezTo>
                  <a:cubicBezTo>
                    <a:pt x="374" y="1265"/>
                    <a:pt x="380" y="1268"/>
                    <a:pt x="385" y="1270"/>
                  </a:cubicBezTo>
                  <a:cubicBezTo>
                    <a:pt x="383" y="1274"/>
                    <a:pt x="383" y="1274"/>
                    <a:pt x="383" y="1274"/>
                  </a:cubicBezTo>
                  <a:moveTo>
                    <a:pt x="989" y="1258"/>
                  </a:moveTo>
                  <a:cubicBezTo>
                    <a:pt x="987" y="1254"/>
                    <a:pt x="987" y="1254"/>
                    <a:pt x="987" y="1254"/>
                  </a:cubicBezTo>
                  <a:cubicBezTo>
                    <a:pt x="992" y="1251"/>
                    <a:pt x="997" y="1248"/>
                    <a:pt x="1002" y="1245"/>
                  </a:cubicBezTo>
                  <a:cubicBezTo>
                    <a:pt x="1005" y="1249"/>
                    <a:pt x="1005" y="1249"/>
                    <a:pt x="1005" y="1249"/>
                  </a:cubicBezTo>
                  <a:cubicBezTo>
                    <a:pt x="999" y="1252"/>
                    <a:pt x="994" y="1255"/>
                    <a:pt x="989" y="1258"/>
                  </a:cubicBezTo>
                  <a:moveTo>
                    <a:pt x="335" y="1249"/>
                  </a:moveTo>
                  <a:cubicBezTo>
                    <a:pt x="330" y="1246"/>
                    <a:pt x="325" y="1243"/>
                    <a:pt x="320" y="1240"/>
                  </a:cubicBezTo>
                  <a:cubicBezTo>
                    <a:pt x="322" y="1236"/>
                    <a:pt x="322" y="1236"/>
                    <a:pt x="322" y="1236"/>
                  </a:cubicBezTo>
                  <a:cubicBezTo>
                    <a:pt x="327" y="1239"/>
                    <a:pt x="332" y="1242"/>
                    <a:pt x="338" y="1245"/>
                  </a:cubicBezTo>
                  <a:cubicBezTo>
                    <a:pt x="335" y="1249"/>
                    <a:pt x="335" y="1249"/>
                    <a:pt x="335" y="1249"/>
                  </a:cubicBezTo>
                  <a:moveTo>
                    <a:pt x="1035" y="1230"/>
                  </a:moveTo>
                  <a:cubicBezTo>
                    <a:pt x="1033" y="1226"/>
                    <a:pt x="1033" y="1226"/>
                    <a:pt x="1033" y="1226"/>
                  </a:cubicBezTo>
                  <a:cubicBezTo>
                    <a:pt x="1038" y="1223"/>
                    <a:pt x="1043" y="1220"/>
                    <a:pt x="1048" y="1217"/>
                  </a:cubicBezTo>
                  <a:cubicBezTo>
                    <a:pt x="1050" y="1220"/>
                    <a:pt x="1050" y="1220"/>
                    <a:pt x="1050" y="1220"/>
                  </a:cubicBezTo>
                  <a:cubicBezTo>
                    <a:pt x="1045" y="1224"/>
                    <a:pt x="1040" y="1227"/>
                    <a:pt x="1035" y="1230"/>
                  </a:cubicBezTo>
                  <a:moveTo>
                    <a:pt x="290" y="1220"/>
                  </a:moveTo>
                  <a:cubicBezTo>
                    <a:pt x="285" y="1217"/>
                    <a:pt x="280" y="1213"/>
                    <a:pt x="275" y="1210"/>
                  </a:cubicBezTo>
                  <a:cubicBezTo>
                    <a:pt x="278" y="1206"/>
                    <a:pt x="278" y="1206"/>
                    <a:pt x="278" y="1206"/>
                  </a:cubicBezTo>
                  <a:cubicBezTo>
                    <a:pt x="282" y="1210"/>
                    <a:pt x="287" y="1213"/>
                    <a:pt x="292" y="1217"/>
                  </a:cubicBezTo>
                  <a:cubicBezTo>
                    <a:pt x="290" y="1220"/>
                    <a:pt x="290" y="1220"/>
                    <a:pt x="290" y="1220"/>
                  </a:cubicBezTo>
                  <a:moveTo>
                    <a:pt x="1079" y="1199"/>
                  </a:moveTo>
                  <a:cubicBezTo>
                    <a:pt x="1076" y="1195"/>
                    <a:pt x="1076" y="1195"/>
                    <a:pt x="1076" y="1195"/>
                  </a:cubicBezTo>
                  <a:cubicBezTo>
                    <a:pt x="1081" y="1192"/>
                    <a:pt x="1086" y="1188"/>
                    <a:pt x="1090" y="1184"/>
                  </a:cubicBezTo>
                  <a:cubicBezTo>
                    <a:pt x="1093" y="1188"/>
                    <a:pt x="1093" y="1188"/>
                    <a:pt x="1093" y="1188"/>
                  </a:cubicBezTo>
                  <a:cubicBezTo>
                    <a:pt x="1088" y="1192"/>
                    <a:pt x="1084" y="1195"/>
                    <a:pt x="1079" y="1199"/>
                  </a:cubicBezTo>
                  <a:moveTo>
                    <a:pt x="247" y="1188"/>
                  </a:moveTo>
                  <a:cubicBezTo>
                    <a:pt x="242" y="1184"/>
                    <a:pt x="237" y="1180"/>
                    <a:pt x="233" y="1176"/>
                  </a:cubicBezTo>
                  <a:cubicBezTo>
                    <a:pt x="236" y="1173"/>
                    <a:pt x="236" y="1173"/>
                    <a:pt x="236" y="1173"/>
                  </a:cubicBezTo>
                  <a:cubicBezTo>
                    <a:pt x="240" y="1177"/>
                    <a:pt x="245" y="1181"/>
                    <a:pt x="249" y="1184"/>
                  </a:cubicBezTo>
                  <a:cubicBezTo>
                    <a:pt x="247" y="1188"/>
                    <a:pt x="247" y="1188"/>
                    <a:pt x="247" y="1188"/>
                  </a:cubicBezTo>
                  <a:moveTo>
                    <a:pt x="1120" y="1164"/>
                  </a:moveTo>
                  <a:cubicBezTo>
                    <a:pt x="1117" y="1161"/>
                    <a:pt x="1117" y="1161"/>
                    <a:pt x="1117" y="1161"/>
                  </a:cubicBezTo>
                  <a:cubicBezTo>
                    <a:pt x="1122" y="1157"/>
                    <a:pt x="1126" y="1153"/>
                    <a:pt x="1130" y="1149"/>
                  </a:cubicBezTo>
                  <a:cubicBezTo>
                    <a:pt x="1133" y="1152"/>
                    <a:pt x="1133" y="1152"/>
                    <a:pt x="1133" y="1152"/>
                  </a:cubicBezTo>
                  <a:cubicBezTo>
                    <a:pt x="1129" y="1156"/>
                    <a:pt x="1125" y="1160"/>
                    <a:pt x="1120" y="1164"/>
                  </a:cubicBezTo>
                  <a:moveTo>
                    <a:pt x="206" y="1152"/>
                  </a:moveTo>
                  <a:cubicBezTo>
                    <a:pt x="202" y="1148"/>
                    <a:pt x="198" y="1144"/>
                    <a:pt x="193" y="1140"/>
                  </a:cubicBezTo>
                  <a:cubicBezTo>
                    <a:pt x="197" y="1136"/>
                    <a:pt x="197" y="1136"/>
                    <a:pt x="197" y="1136"/>
                  </a:cubicBezTo>
                  <a:cubicBezTo>
                    <a:pt x="201" y="1141"/>
                    <a:pt x="205" y="1145"/>
                    <a:pt x="209" y="1149"/>
                  </a:cubicBezTo>
                  <a:cubicBezTo>
                    <a:pt x="206" y="1152"/>
                    <a:pt x="206" y="1152"/>
                    <a:pt x="206" y="1152"/>
                  </a:cubicBezTo>
                  <a:moveTo>
                    <a:pt x="1159" y="1127"/>
                  </a:moveTo>
                  <a:cubicBezTo>
                    <a:pt x="1155" y="1123"/>
                    <a:pt x="1155" y="1123"/>
                    <a:pt x="1155" y="1123"/>
                  </a:cubicBezTo>
                  <a:cubicBezTo>
                    <a:pt x="1159" y="1119"/>
                    <a:pt x="1163" y="1115"/>
                    <a:pt x="1167" y="1110"/>
                  </a:cubicBezTo>
                  <a:cubicBezTo>
                    <a:pt x="1171" y="1113"/>
                    <a:pt x="1171" y="1113"/>
                    <a:pt x="1171" y="1113"/>
                  </a:cubicBezTo>
                  <a:cubicBezTo>
                    <a:pt x="1167" y="1118"/>
                    <a:pt x="1163" y="1122"/>
                    <a:pt x="1159" y="1127"/>
                  </a:cubicBezTo>
                  <a:moveTo>
                    <a:pt x="169" y="1113"/>
                  </a:moveTo>
                  <a:cubicBezTo>
                    <a:pt x="165" y="1109"/>
                    <a:pt x="161" y="1104"/>
                    <a:pt x="157" y="1100"/>
                  </a:cubicBezTo>
                  <a:cubicBezTo>
                    <a:pt x="161" y="1097"/>
                    <a:pt x="161" y="1097"/>
                    <a:pt x="161" y="1097"/>
                  </a:cubicBezTo>
                  <a:cubicBezTo>
                    <a:pt x="164" y="1101"/>
                    <a:pt x="168" y="1106"/>
                    <a:pt x="172" y="1110"/>
                  </a:cubicBezTo>
                  <a:cubicBezTo>
                    <a:pt x="169" y="1113"/>
                    <a:pt x="169" y="1113"/>
                    <a:pt x="169" y="1113"/>
                  </a:cubicBezTo>
                  <a:moveTo>
                    <a:pt x="1194" y="1086"/>
                  </a:moveTo>
                  <a:cubicBezTo>
                    <a:pt x="1190" y="1083"/>
                    <a:pt x="1190" y="1083"/>
                    <a:pt x="1190" y="1083"/>
                  </a:cubicBezTo>
                  <a:cubicBezTo>
                    <a:pt x="1194" y="1078"/>
                    <a:pt x="1198" y="1074"/>
                    <a:pt x="1201" y="1069"/>
                  </a:cubicBezTo>
                  <a:cubicBezTo>
                    <a:pt x="1205" y="1072"/>
                    <a:pt x="1205" y="1072"/>
                    <a:pt x="1205" y="1072"/>
                  </a:cubicBezTo>
                  <a:cubicBezTo>
                    <a:pt x="1201" y="1076"/>
                    <a:pt x="1198" y="1081"/>
                    <a:pt x="1194" y="1086"/>
                  </a:cubicBezTo>
                  <a:moveTo>
                    <a:pt x="135" y="1072"/>
                  </a:moveTo>
                  <a:cubicBezTo>
                    <a:pt x="131" y="1067"/>
                    <a:pt x="128" y="1062"/>
                    <a:pt x="124" y="1057"/>
                  </a:cubicBezTo>
                  <a:cubicBezTo>
                    <a:pt x="128" y="1055"/>
                    <a:pt x="128" y="1055"/>
                    <a:pt x="128" y="1055"/>
                  </a:cubicBezTo>
                  <a:cubicBezTo>
                    <a:pt x="131" y="1059"/>
                    <a:pt x="135" y="1064"/>
                    <a:pt x="138" y="1069"/>
                  </a:cubicBezTo>
                  <a:cubicBezTo>
                    <a:pt x="135" y="1072"/>
                    <a:pt x="135" y="1072"/>
                    <a:pt x="135" y="1072"/>
                  </a:cubicBezTo>
                  <a:moveTo>
                    <a:pt x="1226" y="1042"/>
                  </a:moveTo>
                  <a:cubicBezTo>
                    <a:pt x="1222" y="1040"/>
                    <a:pt x="1222" y="1040"/>
                    <a:pt x="1222" y="1040"/>
                  </a:cubicBezTo>
                  <a:cubicBezTo>
                    <a:pt x="1225" y="1035"/>
                    <a:pt x="1229" y="1030"/>
                    <a:pt x="1232" y="1025"/>
                  </a:cubicBezTo>
                  <a:cubicBezTo>
                    <a:pt x="1236" y="1027"/>
                    <a:pt x="1236" y="1027"/>
                    <a:pt x="1236" y="1027"/>
                  </a:cubicBezTo>
                  <a:cubicBezTo>
                    <a:pt x="1232" y="1032"/>
                    <a:pt x="1229" y="1037"/>
                    <a:pt x="1226" y="1042"/>
                  </a:cubicBezTo>
                  <a:moveTo>
                    <a:pt x="104" y="1027"/>
                  </a:moveTo>
                  <a:cubicBezTo>
                    <a:pt x="101" y="1022"/>
                    <a:pt x="98" y="1017"/>
                    <a:pt x="95" y="1012"/>
                  </a:cubicBezTo>
                  <a:cubicBezTo>
                    <a:pt x="99" y="1010"/>
                    <a:pt x="99" y="1010"/>
                    <a:pt x="99" y="1010"/>
                  </a:cubicBezTo>
                  <a:cubicBezTo>
                    <a:pt x="102" y="1015"/>
                    <a:pt x="105" y="1020"/>
                    <a:pt x="108" y="1025"/>
                  </a:cubicBezTo>
                  <a:cubicBezTo>
                    <a:pt x="104" y="1027"/>
                    <a:pt x="104" y="1027"/>
                    <a:pt x="104" y="1027"/>
                  </a:cubicBezTo>
                  <a:moveTo>
                    <a:pt x="1254" y="996"/>
                  </a:moveTo>
                  <a:cubicBezTo>
                    <a:pt x="1250" y="994"/>
                    <a:pt x="1250" y="994"/>
                    <a:pt x="1250" y="994"/>
                  </a:cubicBezTo>
                  <a:cubicBezTo>
                    <a:pt x="1253" y="989"/>
                    <a:pt x="1256" y="984"/>
                    <a:pt x="1259" y="978"/>
                  </a:cubicBezTo>
                  <a:cubicBezTo>
                    <a:pt x="1263" y="980"/>
                    <a:pt x="1263" y="980"/>
                    <a:pt x="1263" y="980"/>
                  </a:cubicBezTo>
                  <a:cubicBezTo>
                    <a:pt x="1260" y="986"/>
                    <a:pt x="1257" y="991"/>
                    <a:pt x="1254" y="996"/>
                  </a:cubicBezTo>
                  <a:moveTo>
                    <a:pt x="77" y="981"/>
                  </a:moveTo>
                  <a:cubicBezTo>
                    <a:pt x="74" y="975"/>
                    <a:pt x="72" y="970"/>
                    <a:pt x="69" y="965"/>
                  </a:cubicBezTo>
                  <a:cubicBezTo>
                    <a:pt x="73" y="963"/>
                    <a:pt x="73" y="963"/>
                    <a:pt x="73" y="963"/>
                  </a:cubicBezTo>
                  <a:cubicBezTo>
                    <a:pt x="76" y="968"/>
                    <a:pt x="78" y="973"/>
                    <a:pt x="81" y="979"/>
                  </a:cubicBezTo>
                  <a:cubicBezTo>
                    <a:pt x="77" y="981"/>
                    <a:pt x="77" y="981"/>
                    <a:pt x="77" y="981"/>
                  </a:cubicBezTo>
                  <a:moveTo>
                    <a:pt x="1279" y="948"/>
                  </a:moveTo>
                  <a:cubicBezTo>
                    <a:pt x="1274" y="946"/>
                    <a:pt x="1274" y="946"/>
                    <a:pt x="1274" y="946"/>
                  </a:cubicBezTo>
                  <a:cubicBezTo>
                    <a:pt x="1277" y="941"/>
                    <a:pt x="1279" y="935"/>
                    <a:pt x="1282" y="930"/>
                  </a:cubicBezTo>
                  <a:cubicBezTo>
                    <a:pt x="1286" y="932"/>
                    <a:pt x="1286" y="932"/>
                    <a:pt x="1286" y="932"/>
                  </a:cubicBezTo>
                  <a:cubicBezTo>
                    <a:pt x="1283" y="937"/>
                    <a:pt x="1281" y="943"/>
                    <a:pt x="1279" y="948"/>
                  </a:cubicBezTo>
                  <a:moveTo>
                    <a:pt x="54" y="932"/>
                  </a:moveTo>
                  <a:cubicBezTo>
                    <a:pt x="52" y="927"/>
                    <a:pt x="49" y="921"/>
                    <a:pt x="47" y="916"/>
                  </a:cubicBezTo>
                  <a:cubicBezTo>
                    <a:pt x="51" y="914"/>
                    <a:pt x="51" y="914"/>
                    <a:pt x="51" y="914"/>
                  </a:cubicBezTo>
                  <a:cubicBezTo>
                    <a:pt x="54" y="919"/>
                    <a:pt x="56" y="925"/>
                    <a:pt x="58" y="930"/>
                  </a:cubicBezTo>
                  <a:cubicBezTo>
                    <a:pt x="54" y="932"/>
                    <a:pt x="54" y="932"/>
                    <a:pt x="54" y="932"/>
                  </a:cubicBezTo>
                  <a:moveTo>
                    <a:pt x="1299" y="898"/>
                  </a:moveTo>
                  <a:cubicBezTo>
                    <a:pt x="1295" y="897"/>
                    <a:pt x="1295" y="897"/>
                    <a:pt x="1295" y="897"/>
                  </a:cubicBezTo>
                  <a:cubicBezTo>
                    <a:pt x="1297" y="891"/>
                    <a:pt x="1299" y="885"/>
                    <a:pt x="1301" y="880"/>
                  </a:cubicBezTo>
                  <a:cubicBezTo>
                    <a:pt x="1305" y="881"/>
                    <a:pt x="1305" y="881"/>
                    <a:pt x="1305" y="881"/>
                  </a:cubicBezTo>
                  <a:cubicBezTo>
                    <a:pt x="1303" y="887"/>
                    <a:pt x="1301" y="893"/>
                    <a:pt x="1299" y="898"/>
                  </a:cubicBezTo>
                  <a:moveTo>
                    <a:pt x="35" y="882"/>
                  </a:moveTo>
                  <a:cubicBezTo>
                    <a:pt x="33" y="876"/>
                    <a:pt x="31" y="870"/>
                    <a:pt x="29" y="865"/>
                  </a:cubicBezTo>
                  <a:cubicBezTo>
                    <a:pt x="34" y="863"/>
                    <a:pt x="34" y="863"/>
                    <a:pt x="34" y="863"/>
                  </a:cubicBezTo>
                  <a:cubicBezTo>
                    <a:pt x="35" y="869"/>
                    <a:pt x="37" y="875"/>
                    <a:pt x="39" y="880"/>
                  </a:cubicBezTo>
                  <a:cubicBezTo>
                    <a:pt x="35" y="882"/>
                    <a:pt x="35" y="882"/>
                    <a:pt x="35" y="882"/>
                  </a:cubicBezTo>
                  <a:moveTo>
                    <a:pt x="1315" y="847"/>
                  </a:moveTo>
                  <a:cubicBezTo>
                    <a:pt x="1311" y="846"/>
                    <a:pt x="1311" y="846"/>
                    <a:pt x="1311" y="846"/>
                  </a:cubicBezTo>
                  <a:cubicBezTo>
                    <a:pt x="1313" y="840"/>
                    <a:pt x="1314" y="834"/>
                    <a:pt x="1316" y="828"/>
                  </a:cubicBezTo>
                  <a:cubicBezTo>
                    <a:pt x="1320" y="829"/>
                    <a:pt x="1320" y="829"/>
                    <a:pt x="1320" y="829"/>
                  </a:cubicBezTo>
                  <a:cubicBezTo>
                    <a:pt x="1319" y="835"/>
                    <a:pt x="1317" y="841"/>
                    <a:pt x="1315" y="847"/>
                  </a:cubicBezTo>
                  <a:moveTo>
                    <a:pt x="20" y="830"/>
                  </a:moveTo>
                  <a:cubicBezTo>
                    <a:pt x="18" y="824"/>
                    <a:pt x="17" y="818"/>
                    <a:pt x="16" y="813"/>
                  </a:cubicBezTo>
                  <a:cubicBezTo>
                    <a:pt x="20" y="812"/>
                    <a:pt x="20" y="812"/>
                    <a:pt x="20" y="812"/>
                  </a:cubicBezTo>
                  <a:cubicBezTo>
                    <a:pt x="21" y="817"/>
                    <a:pt x="23" y="823"/>
                    <a:pt x="24" y="829"/>
                  </a:cubicBezTo>
                  <a:cubicBezTo>
                    <a:pt x="20" y="830"/>
                    <a:pt x="20" y="830"/>
                    <a:pt x="20" y="830"/>
                  </a:cubicBezTo>
                  <a:moveTo>
                    <a:pt x="1328" y="794"/>
                  </a:moveTo>
                  <a:cubicBezTo>
                    <a:pt x="1323" y="793"/>
                    <a:pt x="1323" y="793"/>
                    <a:pt x="1323" y="793"/>
                  </a:cubicBezTo>
                  <a:cubicBezTo>
                    <a:pt x="1324" y="788"/>
                    <a:pt x="1325" y="782"/>
                    <a:pt x="1326" y="776"/>
                  </a:cubicBezTo>
                  <a:cubicBezTo>
                    <a:pt x="1331" y="777"/>
                    <a:pt x="1331" y="777"/>
                    <a:pt x="1331" y="777"/>
                  </a:cubicBezTo>
                  <a:cubicBezTo>
                    <a:pt x="1330" y="782"/>
                    <a:pt x="1329" y="788"/>
                    <a:pt x="1328" y="794"/>
                  </a:cubicBezTo>
                  <a:moveTo>
                    <a:pt x="9" y="777"/>
                  </a:moveTo>
                  <a:cubicBezTo>
                    <a:pt x="8" y="771"/>
                    <a:pt x="7" y="765"/>
                    <a:pt x="6" y="760"/>
                  </a:cubicBezTo>
                  <a:cubicBezTo>
                    <a:pt x="11" y="759"/>
                    <a:pt x="11" y="759"/>
                    <a:pt x="11" y="759"/>
                  </a:cubicBezTo>
                  <a:cubicBezTo>
                    <a:pt x="12" y="765"/>
                    <a:pt x="13" y="771"/>
                    <a:pt x="13" y="777"/>
                  </a:cubicBezTo>
                  <a:cubicBezTo>
                    <a:pt x="9" y="777"/>
                    <a:pt x="9" y="777"/>
                    <a:pt x="9" y="777"/>
                  </a:cubicBezTo>
                  <a:moveTo>
                    <a:pt x="1335" y="741"/>
                  </a:moveTo>
                  <a:cubicBezTo>
                    <a:pt x="1331" y="740"/>
                    <a:pt x="1331" y="740"/>
                    <a:pt x="1331" y="740"/>
                  </a:cubicBezTo>
                  <a:cubicBezTo>
                    <a:pt x="1332" y="735"/>
                    <a:pt x="1332" y="729"/>
                    <a:pt x="1333" y="723"/>
                  </a:cubicBezTo>
                  <a:cubicBezTo>
                    <a:pt x="1337" y="723"/>
                    <a:pt x="1337" y="723"/>
                    <a:pt x="1337" y="723"/>
                  </a:cubicBezTo>
                  <a:cubicBezTo>
                    <a:pt x="1337" y="729"/>
                    <a:pt x="1336" y="735"/>
                    <a:pt x="1335" y="741"/>
                  </a:cubicBezTo>
                  <a:moveTo>
                    <a:pt x="3" y="724"/>
                  </a:moveTo>
                  <a:cubicBezTo>
                    <a:pt x="2" y="718"/>
                    <a:pt x="2" y="712"/>
                    <a:pt x="1" y="706"/>
                  </a:cubicBezTo>
                  <a:cubicBezTo>
                    <a:pt x="6" y="706"/>
                    <a:pt x="6" y="706"/>
                    <a:pt x="6" y="706"/>
                  </a:cubicBezTo>
                  <a:cubicBezTo>
                    <a:pt x="6" y="712"/>
                    <a:pt x="7" y="718"/>
                    <a:pt x="7" y="723"/>
                  </a:cubicBezTo>
                  <a:cubicBezTo>
                    <a:pt x="3" y="724"/>
                    <a:pt x="3" y="724"/>
                    <a:pt x="3" y="724"/>
                  </a:cubicBezTo>
                  <a:moveTo>
                    <a:pt x="1339" y="687"/>
                  </a:moveTo>
                  <a:cubicBezTo>
                    <a:pt x="1335" y="687"/>
                    <a:pt x="1335" y="687"/>
                    <a:pt x="1335" y="687"/>
                  </a:cubicBezTo>
                  <a:cubicBezTo>
                    <a:pt x="1335" y="681"/>
                    <a:pt x="1335" y="675"/>
                    <a:pt x="1335" y="669"/>
                  </a:cubicBezTo>
                  <a:cubicBezTo>
                    <a:pt x="1335" y="668"/>
                    <a:pt x="1335" y="668"/>
                    <a:pt x="1335" y="668"/>
                  </a:cubicBezTo>
                  <a:cubicBezTo>
                    <a:pt x="1339" y="668"/>
                    <a:pt x="1339" y="668"/>
                    <a:pt x="1339" y="668"/>
                  </a:cubicBezTo>
                  <a:cubicBezTo>
                    <a:pt x="1339" y="669"/>
                    <a:pt x="1339" y="669"/>
                    <a:pt x="1339" y="669"/>
                  </a:cubicBezTo>
                  <a:cubicBezTo>
                    <a:pt x="1339" y="675"/>
                    <a:pt x="1339" y="681"/>
                    <a:pt x="1339" y="687"/>
                  </a:cubicBezTo>
                  <a:moveTo>
                    <a:pt x="5" y="67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0" y="669"/>
                    <a:pt x="0" y="669"/>
                    <a:pt x="0" y="669"/>
                  </a:cubicBezTo>
                  <a:cubicBezTo>
                    <a:pt x="0" y="663"/>
                    <a:pt x="0" y="658"/>
                    <a:pt x="1" y="652"/>
                  </a:cubicBezTo>
                  <a:cubicBezTo>
                    <a:pt x="5" y="652"/>
                    <a:pt x="5" y="652"/>
                    <a:pt x="5" y="652"/>
                  </a:cubicBezTo>
                  <a:cubicBezTo>
                    <a:pt x="5" y="658"/>
                    <a:pt x="5" y="663"/>
                    <a:pt x="5" y="669"/>
                  </a:cubicBezTo>
                  <a:cubicBezTo>
                    <a:pt x="5" y="670"/>
                    <a:pt x="5" y="670"/>
                    <a:pt x="5" y="670"/>
                  </a:cubicBezTo>
                  <a:moveTo>
                    <a:pt x="1334" y="632"/>
                  </a:moveTo>
                  <a:cubicBezTo>
                    <a:pt x="1333" y="626"/>
                    <a:pt x="1333" y="620"/>
                    <a:pt x="1333" y="614"/>
                  </a:cubicBezTo>
                  <a:cubicBezTo>
                    <a:pt x="1337" y="614"/>
                    <a:pt x="1337" y="614"/>
                    <a:pt x="1337" y="614"/>
                  </a:cubicBezTo>
                  <a:cubicBezTo>
                    <a:pt x="1337" y="620"/>
                    <a:pt x="1338" y="626"/>
                    <a:pt x="1338" y="632"/>
                  </a:cubicBezTo>
                  <a:cubicBezTo>
                    <a:pt x="1334" y="632"/>
                    <a:pt x="1334" y="632"/>
                    <a:pt x="1334" y="632"/>
                  </a:cubicBezTo>
                  <a:moveTo>
                    <a:pt x="7" y="616"/>
                  </a:moveTo>
                  <a:cubicBezTo>
                    <a:pt x="2" y="616"/>
                    <a:pt x="2" y="616"/>
                    <a:pt x="2" y="616"/>
                  </a:cubicBezTo>
                  <a:cubicBezTo>
                    <a:pt x="3" y="610"/>
                    <a:pt x="3" y="604"/>
                    <a:pt x="4" y="598"/>
                  </a:cubicBezTo>
                  <a:cubicBezTo>
                    <a:pt x="9" y="599"/>
                    <a:pt x="9" y="599"/>
                    <a:pt x="9" y="599"/>
                  </a:cubicBezTo>
                  <a:cubicBezTo>
                    <a:pt x="8" y="605"/>
                    <a:pt x="7" y="610"/>
                    <a:pt x="7" y="616"/>
                  </a:cubicBezTo>
                  <a:moveTo>
                    <a:pt x="1329" y="579"/>
                  </a:moveTo>
                  <a:cubicBezTo>
                    <a:pt x="1328" y="573"/>
                    <a:pt x="1327" y="567"/>
                    <a:pt x="1326" y="561"/>
                  </a:cubicBezTo>
                  <a:cubicBezTo>
                    <a:pt x="1330" y="560"/>
                    <a:pt x="1330" y="560"/>
                    <a:pt x="1330" y="560"/>
                  </a:cubicBezTo>
                  <a:cubicBezTo>
                    <a:pt x="1331" y="566"/>
                    <a:pt x="1332" y="572"/>
                    <a:pt x="1333" y="578"/>
                  </a:cubicBezTo>
                  <a:cubicBezTo>
                    <a:pt x="1329" y="579"/>
                    <a:pt x="1329" y="579"/>
                    <a:pt x="1329" y="579"/>
                  </a:cubicBezTo>
                  <a:moveTo>
                    <a:pt x="13" y="563"/>
                  </a:moveTo>
                  <a:cubicBezTo>
                    <a:pt x="9" y="563"/>
                    <a:pt x="9" y="563"/>
                    <a:pt x="9" y="563"/>
                  </a:cubicBezTo>
                  <a:cubicBezTo>
                    <a:pt x="10" y="557"/>
                    <a:pt x="11" y="551"/>
                    <a:pt x="12" y="545"/>
                  </a:cubicBezTo>
                  <a:cubicBezTo>
                    <a:pt x="16" y="546"/>
                    <a:pt x="16" y="546"/>
                    <a:pt x="16" y="546"/>
                  </a:cubicBezTo>
                  <a:cubicBezTo>
                    <a:pt x="15" y="552"/>
                    <a:pt x="14" y="557"/>
                    <a:pt x="13" y="563"/>
                  </a:cubicBezTo>
                  <a:moveTo>
                    <a:pt x="1319" y="526"/>
                  </a:moveTo>
                  <a:cubicBezTo>
                    <a:pt x="1318" y="520"/>
                    <a:pt x="1317" y="514"/>
                    <a:pt x="1315" y="509"/>
                  </a:cubicBezTo>
                  <a:cubicBezTo>
                    <a:pt x="1320" y="508"/>
                    <a:pt x="1320" y="508"/>
                    <a:pt x="1320" y="508"/>
                  </a:cubicBezTo>
                  <a:cubicBezTo>
                    <a:pt x="1321" y="513"/>
                    <a:pt x="1322" y="519"/>
                    <a:pt x="1324" y="525"/>
                  </a:cubicBezTo>
                  <a:cubicBezTo>
                    <a:pt x="1319" y="526"/>
                    <a:pt x="1319" y="526"/>
                    <a:pt x="1319" y="526"/>
                  </a:cubicBezTo>
                  <a:moveTo>
                    <a:pt x="24" y="511"/>
                  </a:moveTo>
                  <a:cubicBezTo>
                    <a:pt x="20" y="510"/>
                    <a:pt x="20" y="510"/>
                    <a:pt x="20" y="510"/>
                  </a:cubicBezTo>
                  <a:cubicBezTo>
                    <a:pt x="21" y="504"/>
                    <a:pt x="22" y="498"/>
                    <a:pt x="24" y="492"/>
                  </a:cubicBezTo>
                  <a:cubicBezTo>
                    <a:pt x="28" y="494"/>
                    <a:pt x="28" y="494"/>
                    <a:pt x="28" y="494"/>
                  </a:cubicBezTo>
                  <a:cubicBezTo>
                    <a:pt x="27" y="499"/>
                    <a:pt x="25" y="505"/>
                    <a:pt x="24" y="511"/>
                  </a:cubicBezTo>
                  <a:moveTo>
                    <a:pt x="1306" y="474"/>
                  </a:moveTo>
                  <a:cubicBezTo>
                    <a:pt x="1304" y="469"/>
                    <a:pt x="1302" y="463"/>
                    <a:pt x="1300" y="457"/>
                  </a:cubicBezTo>
                  <a:cubicBezTo>
                    <a:pt x="1305" y="456"/>
                    <a:pt x="1305" y="456"/>
                    <a:pt x="1305" y="456"/>
                  </a:cubicBezTo>
                  <a:cubicBezTo>
                    <a:pt x="1306" y="462"/>
                    <a:pt x="1308" y="467"/>
                    <a:pt x="1310" y="473"/>
                  </a:cubicBezTo>
                  <a:cubicBezTo>
                    <a:pt x="1306" y="474"/>
                    <a:pt x="1306" y="474"/>
                    <a:pt x="1306" y="474"/>
                  </a:cubicBezTo>
                  <a:moveTo>
                    <a:pt x="39" y="459"/>
                  </a:moveTo>
                  <a:cubicBezTo>
                    <a:pt x="34" y="458"/>
                    <a:pt x="34" y="458"/>
                    <a:pt x="34" y="458"/>
                  </a:cubicBezTo>
                  <a:cubicBezTo>
                    <a:pt x="36" y="452"/>
                    <a:pt x="38" y="447"/>
                    <a:pt x="40" y="441"/>
                  </a:cubicBezTo>
                  <a:cubicBezTo>
                    <a:pt x="45" y="442"/>
                    <a:pt x="45" y="442"/>
                    <a:pt x="45" y="442"/>
                  </a:cubicBezTo>
                  <a:cubicBezTo>
                    <a:pt x="43" y="448"/>
                    <a:pt x="41" y="454"/>
                    <a:pt x="39" y="459"/>
                  </a:cubicBezTo>
                  <a:moveTo>
                    <a:pt x="1288" y="424"/>
                  </a:moveTo>
                  <a:cubicBezTo>
                    <a:pt x="1286" y="418"/>
                    <a:pt x="1284" y="413"/>
                    <a:pt x="1281" y="407"/>
                  </a:cubicBezTo>
                  <a:cubicBezTo>
                    <a:pt x="1285" y="406"/>
                    <a:pt x="1285" y="406"/>
                    <a:pt x="1285" y="406"/>
                  </a:cubicBezTo>
                  <a:cubicBezTo>
                    <a:pt x="1288" y="411"/>
                    <a:pt x="1290" y="417"/>
                    <a:pt x="1292" y="422"/>
                  </a:cubicBezTo>
                  <a:cubicBezTo>
                    <a:pt x="1288" y="424"/>
                    <a:pt x="1288" y="424"/>
                    <a:pt x="1288" y="424"/>
                  </a:cubicBezTo>
                  <a:moveTo>
                    <a:pt x="58" y="409"/>
                  </a:moveTo>
                  <a:cubicBezTo>
                    <a:pt x="54" y="407"/>
                    <a:pt x="54" y="407"/>
                    <a:pt x="54" y="407"/>
                  </a:cubicBezTo>
                  <a:cubicBezTo>
                    <a:pt x="56" y="402"/>
                    <a:pt x="58" y="396"/>
                    <a:pt x="61" y="391"/>
                  </a:cubicBezTo>
                  <a:cubicBezTo>
                    <a:pt x="65" y="393"/>
                    <a:pt x="65" y="393"/>
                    <a:pt x="65" y="393"/>
                  </a:cubicBezTo>
                  <a:cubicBezTo>
                    <a:pt x="62" y="398"/>
                    <a:pt x="60" y="404"/>
                    <a:pt x="58" y="409"/>
                  </a:cubicBezTo>
                  <a:moveTo>
                    <a:pt x="1266" y="375"/>
                  </a:moveTo>
                  <a:cubicBezTo>
                    <a:pt x="1264" y="370"/>
                    <a:pt x="1261" y="364"/>
                    <a:pt x="1258" y="359"/>
                  </a:cubicBezTo>
                  <a:cubicBezTo>
                    <a:pt x="1262" y="357"/>
                    <a:pt x="1262" y="357"/>
                    <a:pt x="1262" y="357"/>
                  </a:cubicBezTo>
                  <a:cubicBezTo>
                    <a:pt x="1265" y="362"/>
                    <a:pt x="1268" y="368"/>
                    <a:pt x="1270" y="373"/>
                  </a:cubicBezTo>
                  <a:cubicBezTo>
                    <a:pt x="1266" y="375"/>
                    <a:pt x="1266" y="375"/>
                    <a:pt x="1266" y="375"/>
                  </a:cubicBezTo>
                  <a:moveTo>
                    <a:pt x="81" y="361"/>
                  </a:moveTo>
                  <a:cubicBezTo>
                    <a:pt x="77" y="359"/>
                    <a:pt x="77" y="359"/>
                    <a:pt x="77" y="359"/>
                  </a:cubicBezTo>
                  <a:cubicBezTo>
                    <a:pt x="79" y="353"/>
                    <a:pt x="82" y="348"/>
                    <a:pt x="85" y="343"/>
                  </a:cubicBezTo>
                  <a:cubicBezTo>
                    <a:pt x="89" y="345"/>
                    <a:pt x="89" y="345"/>
                    <a:pt x="89" y="345"/>
                  </a:cubicBezTo>
                  <a:cubicBezTo>
                    <a:pt x="86" y="350"/>
                    <a:pt x="83" y="355"/>
                    <a:pt x="81" y="361"/>
                  </a:cubicBezTo>
                  <a:moveTo>
                    <a:pt x="1241" y="328"/>
                  </a:moveTo>
                  <a:cubicBezTo>
                    <a:pt x="1238" y="323"/>
                    <a:pt x="1235" y="318"/>
                    <a:pt x="1231" y="313"/>
                  </a:cubicBezTo>
                  <a:cubicBezTo>
                    <a:pt x="1235" y="311"/>
                    <a:pt x="1235" y="311"/>
                    <a:pt x="1235" y="311"/>
                  </a:cubicBezTo>
                  <a:cubicBezTo>
                    <a:pt x="1238" y="316"/>
                    <a:pt x="1241" y="321"/>
                    <a:pt x="1245" y="326"/>
                  </a:cubicBezTo>
                  <a:cubicBezTo>
                    <a:pt x="1241" y="328"/>
                    <a:pt x="1241" y="328"/>
                    <a:pt x="1241" y="328"/>
                  </a:cubicBezTo>
                  <a:moveTo>
                    <a:pt x="107" y="314"/>
                  </a:moveTo>
                  <a:cubicBezTo>
                    <a:pt x="104" y="312"/>
                    <a:pt x="104" y="312"/>
                    <a:pt x="104" y="312"/>
                  </a:cubicBezTo>
                  <a:cubicBezTo>
                    <a:pt x="107" y="307"/>
                    <a:pt x="110" y="302"/>
                    <a:pt x="113" y="297"/>
                  </a:cubicBezTo>
                  <a:cubicBezTo>
                    <a:pt x="117" y="299"/>
                    <a:pt x="117" y="299"/>
                    <a:pt x="117" y="299"/>
                  </a:cubicBezTo>
                  <a:cubicBezTo>
                    <a:pt x="114" y="304"/>
                    <a:pt x="111" y="309"/>
                    <a:pt x="107" y="314"/>
                  </a:cubicBezTo>
                  <a:moveTo>
                    <a:pt x="1211" y="283"/>
                  </a:moveTo>
                  <a:cubicBezTo>
                    <a:pt x="1208" y="279"/>
                    <a:pt x="1204" y="274"/>
                    <a:pt x="1201" y="269"/>
                  </a:cubicBezTo>
                  <a:cubicBezTo>
                    <a:pt x="1204" y="266"/>
                    <a:pt x="1204" y="266"/>
                    <a:pt x="1204" y="266"/>
                  </a:cubicBezTo>
                  <a:cubicBezTo>
                    <a:pt x="1208" y="271"/>
                    <a:pt x="1212" y="276"/>
                    <a:pt x="1215" y="281"/>
                  </a:cubicBezTo>
                  <a:cubicBezTo>
                    <a:pt x="1211" y="283"/>
                    <a:pt x="1211" y="283"/>
                    <a:pt x="1211" y="283"/>
                  </a:cubicBezTo>
                  <a:moveTo>
                    <a:pt x="138" y="270"/>
                  </a:moveTo>
                  <a:cubicBezTo>
                    <a:pt x="134" y="267"/>
                    <a:pt x="134" y="267"/>
                    <a:pt x="134" y="267"/>
                  </a:cubicBezTo>
                  <a:cubicBezTo>
                    <a:pt x="138" y="263"/>
                    <a:pt x="142" y="258"/>
                    <a:pt x="145" y="253"/>
                  </a:cubicBezTo>
                  <a:cubicBezTo>
                    <a:pt x="149" y="256"/>
                    <a:pt x="149" y="256"/>
                    <a:pt x="149" y="256"/>
                  </a:cubicBezTo>
                  <a:cubicBezTo>
                    <a:pt x="145" y="261"/>
                    <a:pt x="141" y="265"/>
                    <a:pt x="138" y="270"/>
                  </a:cubicBezTo>
                  <a:moveTo>
                    <a:pt x="1179" y="241"/>
                  </a:moveTo>
                  <a:cubicBezTo>
                    <a:pt x="1175" y="237"/>
                    <a:pt x="1171" y="232"/>
                    <a:pt x="1167" y="228"/>
                  </a:cubicBezTo>
                  <a:cubicBezTo>
                    <a:pt x="1170" y="225"/>
                    <a:pt x="1170" y="225"/>
                    <a:pt x="1170" y="225"/>
                  </a:cubicBezTo>
                  <a:cubicBezTo>
                    <a:pt x="1174" y="229"/>
                    <a:pt x="1178" y="234"/>
                    <a:pt x="1182" y="238"/>
                  </a:cubicBezTo>
                  <a:cubicBezTo>
                    <a:pt x="1179" y="241"/>
                    <a:pt x="1179" y="241"/>
                    <a:pt x="1179" y="241"/>
                  </a:cubicBezTo>
                  <a:moveTo>
                    <a:pt x="172" y="229"/>
                  </a:moveTo>
                  <a:cubicBezTo>
                    <a:pt x="168" y="226"/>
                    <a:pt x="168" y="226"/>
                    <a:pt x="168" y="226"/>
                  </a:cubicBezTo>
                  <a:cubicBezTo>
                    <a:pt x="172" y="221"/>
                    <a:pt x="176" y="217"/>
                    <a:pt x="180" y="212"/>
                  </a:cubicBezTo>
                  <a:cubicBezTo>
                    <a:pt x="184" y="215"/>
                    <a:pt x="184" y="215"/>
                    <a:pt x="184" y="215"/>
                  </a:cubicBezTo>
                  <a:cubicBezTo>
                    <a:pt x="180" y="220"/>
                    <a:pt x="176" y="224"/>
                    <a:pt x="172" y="229"/>
                  </a:cubicBezTo>
                  <a:moveTo>
                    <a:pt x="1143" y="202"/>
                  </a:moveTo>
                  <a:cubicBezTo>
                    <a:pt x="1138" y="197"/>
                    <a:pt x="1134" y="193"/>
                    <a:pt x="1130" y="189"/>
                  </a:cubicBezTo>
                  <a:cubicBezTo>
                    <a:pt x="1133" y="186"/>
                    <a:pt x="1133" y="186"/>
                    <a:pt x="1133" y="186"/>
                  </a:cubicBezTo>
                  <a:cubicBezTo>
                    <a:pt x="1137" y="190"/>
                    <a:pt x="1141" y="194"/>
                    <a:pt x="1146" y="198"/>
                  </a:cubicBezTo>
                  <a:cubicBezTo>
                    <a:pt x="1143" y="202"/>
                    <a:pt x="1143" y="202"/>
                    <a:pt x="1143" y="202"/>
                  </a:cubicBezTo>
                  <a:moveTo>
                    <a:pt x="209" y="190"/>
                  </a:moveTo>
                  <a:cubicBezTo>
                    <a:pt x="206" y="187"/>
                    <a:pt x="206" y="187"/>
                    <a:pt x="206" y="187"/>
                  </a:cubicBezTo>
                  <a:cubicBezTo>
                    <a:pt x="210" y="183"/>
                    <a:pt x="214" y="179"/>
                    <a:pt x="219" y="175"/>
                  </a:cubicBezTo>
                  <a:cubicBezTo>
                    <a:pt x="222" y="178"/>
                    <a:pt x="222" y="178"/>
                    <a:pt x="222" y="178"/>
                  </a:cubicBezTo>
                  <a:cubicBezTo>
                    <a:pt x="217" y="182"/>
                    <a:pt x="213" y="186"/>
                    <a:pt x="209" y="190"/>
                  </a:cubicBezTo>
                  <a:moveTo>
                    <a:pt x="1103" y="165"/>
                  </a:moveTo>
                  <a:cubicBezTo>
                    <a:pt x="1099" y="161"/>
                    <a:pt x="1094" y="157"/>
                    <a:pt x="1090" y="154"/>
                  </a:cubicBezTo>
                  <a:cubicBezTo>
                    <a:pt x="1093" y="150"/>
                    <a:pt x="1093" y="150"/>
                    <a:pt x="1093" y="150"/>
                  </a:cubicBezTo>
                  <a:cubicBezTo>
                    <a:pt x="1097" y="154"/>
                    <a:pt x="1102" y="158"/>
                    <a:pt x="1106" y="162"/>
                  </a:cubicBezTo>
                  <a:cubicBezTo>
                    <a:pt x="1103" y="165"/>
                    <a:pt x="1103" y="165"/>
                    <a:pt x="1103" y="165"/>
                  </a:cubicBezTo>
                  <a:moveTo>
                    <a:pt x="249" y="154"/>
                  </a:moveTo>
                  <a:cubicBezTo>
                    <a:pt x="246" y="151"/>
                    <a:pt x="246" y="151"/>
                    <a:pt x="246" y="151"/>
                  </a:cubicBezTo>
                  <a:cubicBezTo>
                    <a:pt x="251" y="147"/>
                    <a:pt x="255" y="143"/>
                    <a:pt x="260" y="140"/>
                  </a:cubicBezTo>
                  <a:cubicBezTo>
                    <a:pt x="263" y="143"/>
                    <a:pt x="263" y="143"/>
                    <a:pt x="263" y="143"/>
                  </a:cubicBezTo>
                  <a:cubicBezTo>
                    <a:pt x="258" y="147"/>
                    <a:pt x="253" y="151"/>
                    <a:pt x="249" y="154"/>
                  </a:cubicBezTo>
                  <a:moveTo>
                    <a:pt x="1061" y="132"/>
                  </a:moveTo>
                  <a:cubicBezTo>
                    <a:pt x="1057" y="128"/>
                    <a:pt x="1052" y="125"/>
                    <a:pt x="1047" y="121"/>
                  </a:cubicBezTo>
                  <a:cubicBezTo>
                    <a:pt x="1049" y="118"/>
                    <a:pt x="1049" y="118"/>
                    <a:pt x="1049" y="118"/>
                  </a:cubicBezTo>
                  <a:cubicBezTo>
                    <a:pt x="1054" y="121"/>
                    <a:pt x="1059" y="125"/>
                    <a:pt x="1064" y="128"/>
                  </a:cubicBezTo>
                  <a:cubicBezTo>
                    <a:pt x="1061" y="132"/>
                    <a:pt x="1061" y="132"/>
                    <a:pt x="1061" y="132"/>
                  </a:cubicBezTo>
                  <a:moveTo>
                    <a:pt x="292" y="122"/>
                  </a:moveTo>
                  <a:cubicBezTo>
                    <a:pt x="289" y="119"/>
                    <a:pt x="289" y="119"/>
                    <a:pt x="289" y="119"/>
                  </a:cubicBezTo>
                  <a:cubicBezTo>
                    <a:pt x="294" y="115"/>
                    <a:pt x="299" y="112"/>
                    <a:pt x="304" y="109"/>
                  </a:cubicBezTo>
                  <a:cubicBezTo>
                    <a:pt x="306" y="112"/>
                    <a:pt x="306" y="112"/>
                    <a:pt x="306" y="112"/>
                  </a:cubicBezTo>
                  <a:cubicBezTo>
                    <a:pt x="301" y="116"/>
                    <a:pt x="296" y="119"/>
                    <a:pt x="292" y="122"/>
                  </a:cubicBezTo>
                  <a:moveTo>
                    <a:pt x="1017" y="102"/>
                  </a:moveTo>
                  <a:cubicBezTo>
                    <a:pt x="1012" y="99"/>
                    <a:pt x="1007" y="96"/>
                    <a:pt x="1002" y="93"/>
                  </a:cubicBezTo>
                  <a:cubicBezTo>
                    <a:pt x="1004" y="89"/>
                    <a:pt x="1004" y="89"/>
                    <a:pt x="1004" y="89"/>
                  </a:cubicBezTo>
                  <a:cubicBezTo>
                    <a:pt x="1009" y="92"/>
                    <a:pt x="1014" y="95"/>
                    <a:pt x="1019" y="98"/>
                  </a:cubicBezTo>
                  <a:cubicBezTo>
                    <a:pt x="1017" y="102"/>
                    <a:pt x="1017" y="102"/>
                    <a:pt x="1017" y="102"/>
                  </a:cubicBezTo>
                  <a:moveTo>
                    <a:pt x="337" y="94"/>
                  </a:moveTo>
                  <a:cubicBezTo>
                    <a:pt x="334" y="90"/>
                    <a:pt x="334" y="90"/>
                    <a:pt x="334" y="90"/>
                  </a:cubicBezTo>
                  <a:cubicBezTo>
                    <a:pt x="340" y="87"/>
                    <a:pt x="345" y="84"/>
                    <a:pt x="350" y="81"/>
                  </a:cubicBezTo>
                  <a:cubicBezTo>
                    <a:pt x="352" y="85"/>
                    <a:pt x="352" y="85"/>
                    <a:pt x="352" y="85"/>
                  </a:cubicBezTo>
                  <a:cubicBezTo>
                    <a:pt x="347" y="88"/>
                    <a:pt x="342" y="91"/>
                    <a:pt x="337" y="94"/>
                  </a:cubicBezTo>
                  <a:moveTo>
                    <a:pt x="970" y="76"/>
                  </a:moveTo>
                  <a:cubicBezTo>
                    <a:pt x="965" y="73"/>
                    <a:pt x="959" y="70"/>
                    <a:pt x="954" y="68"/>
                  </a:cubicBezTo>
                  <a:cubicBezTo>
                    <a:pt x="956" y="64"/>
                    <a:pt x="956" y="64"/>
                    <a:pt x="956" y="64"/>
                  </a:cubicBezTo>
                  <a:cubicBezTo>
                    <a:pt x="961" y="66"/>
                    <a:pt x="967" y="69"/>
                    <a:pt x="972" y="72"/>
                  </a:cubicBezTo>
                  <a:cubicBezTo>
                    <a:pt x="970" y="76"/>
                    <a:pt x="970" y="76"/>
                    <a:pt x="970" y="76"/>
                  </a:cubicBezTo>
                  <a:moveTo>
                    <a:pt x="384" y="69"/>
                  </a:moveTo>
                  <a:cubicBezTo>
                    <a:pt x="382" y="65"/>
                    <a:pt x="382" y="65"/>
                    <a:pt x="382" y="65"/>
                  </a:cubicBezTo>
                  <a:cubicBezTo>
                    <a:pt x="387" y="62"/>
                    <a:pt x="393" y="60"/>
                    <a:pt x="398" y="57"/>
                  </a:cubicBezTo>
                  <a:cubicBezTo>
                    <a:pt x="400" y="61"/>
                    <a:pt x="400" y="61"/>
                    <a:pt x="400" y="61"/>
                  </a:cubicBezTo>
                  <a:cubicBezTo>
                    <a:pt x="395" y="64"/>
                    <a:pt x="389" y="66"/>
                    <a:pt x="384" y="69"/>
                  </a:cubicBezTo>
                  <a:moveTo>
                    <a:pt x="921" y="53"/>
                  </a:moveTo>
                  <a:cubicBezTo>
                    <a:pt x="916" y="51"/>
                    <a:pt x="910" y="49"/>
                    <a:pt x="905" y="47"/>
                  </a:cubicBezTo>
                  <a:cubicBezTo>
                    <a:pt x="906" y="43"/>
                    <a:pt x="906" y="43"/>
                    <a:pt x="906" y="43"/>
                  </a:cubicBezTo>
                  <a:cubicBezTo>
                    <a:pt x="912" y="45"/>
                    <a:pt x="917" y="47"/>
                    <a:pt x="923" y="49"/>
                  </a:cubicBezTo>
                  <a:cubicBezTo>
                    <a:pt x="921" y="53"/>
                    <a:pt x="921" y="53"/>
                    <a:pt x="921" y="53"/>
                  </a:cubicBezTo>
                  <a:moveTo>
                    <a:pt x="433" y="48"/>
                  </a:moveTo>
                  <a:cubicBezTo>
                    <a:pt x="431" y="43"/>
                    <a:pt x="431" y="43"/>
                    <a:pt x="431" y="43"/>
                  </a:cubicBezTo>
                  <a:cubicBezTo>
                    <a:pt x="437" y="41"/>
                    <a:pt x="443" y="39"/>
                    <a:pt x="448" y="37"/>
                  </a:cubicBezTo>
                  <a:cubicBezTo>
                    <a:pt x="450" y="42"/>
                    <a:pt x="450" y="42"/>
                    <a:pt x="450" y="42"/>
                  </a:cubicBezTo>
                  <a:cubicBezTo>
                    <a:pt x="444" y="43"/>
                    <a:pt x="439" y="46"/>
                    <a:pt x="433" y="48"/>
                  </a:cubicBezTo>
                  <a:moveTo>
                    <a:pt x="871" y="35"/>
                  </a:moveTo>
                  <a:cubicBezTo>
                    <a:pt x="865" y="33"/>
                    <a:pt x="859" y="32"/>
                    <a:pt x="854" y="30"/>
                  </a:cubicBezTo>
                  <a:cubicBezTo>
                    <a:pt x="855" y="26"/>
                    <a:pt x="855" y="26"/>
                    <a:pt x="855" y="26"/>
                  </a:cubicBezTo>
                  <a:cubicBezTo>
                    <a:pt x="861" y="27"/>
                    <a:pt x="866" y="29"/>
                    <a:pt x="872" y="31"/>
                  </a:cubicBezTo>
                  <a:cubicBezTo>
                    <a:pt x="871" y="35"/>
                    <a:pt x="871" y="35"/>
                    <a:pt x="871" y="35"/>
                  </a:cubicBezTo>
                  <a:moveTo>
                    <a:pt x="484" y="31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8" y="25"/>
                    <a:pt x="494" y="23"/>
                    <a:pt x="500" y="22"/>
                  </a:cubicBezTo>
                  <a:cubicBezTo>
                    <a:pt x="501" y="26"/>
                    <a:pt x="501" y="26"/>
                    <a:pt x="501" y="26"/>
                  </a:cubicBezTo>
                  <a:cubicBezTo>
                    <a:pt x="495" y="27"/>
                    <a:pt x="490" y="29"/>
                    <a:pt x="484" y="31"/>
                  </a:cubicBezTo>
                  <a:moveTo>
                    <a:pt x="819" y="21"/>
                  </a:moveTo>
                  <a:cubicBezTo>
                    <a:pt x="813" y="20"/>
                    <a:pt x="808" y="19"/>
                    <a:pt x="802" y="17"/>
                  </a:cubicBezTo>
                  <a:cubicBezTo>
                    <a:pt x="803" y="13"/>
                    <a:pt x="803" y="13"/>
                    <a:pt x="803" y="13"/>
                  </a:cubicBezTo>
                  <a:cubicBezTo>
                    <a:pt x="808" y="14"/>
                    <a:pt x="814" y="15"/>
                    <a:pt x="820" y="17"/>
                  </a:cubicBezTo>
                  <a:cubicBezTo>
                    <a:pt x="819" y="21"/>
                    <a:pt x="819" y="21"/>
                    <a:pt x="819" y="21"/>
                  </a:cubicBezTo>
                  <a:moveTo>
                    <a:pt x="536" y="18"/>
                  </a:moveTo>
                  <a:cubicBezTo>
                    <a:pt x="535" y="13"/>
                    <a:pt x="535" y="13"/>
                    <a:pt x="535" y="13"/>
                  </a:cubicBezTo>
                  <a:cubicBezTo>
                    <a:pt x="541" y="12"/>
                    <a:pt x="547" y="11"/>
                    <a:pt x="553" y="10"/>
                  </a:cubicBezTo>
                  <a:cubicBezTo>
                    <a:pt x="553" y="14"/>
                    <a:pt x="553" y="14"/>
                    <a:pt x="553" y="14"/>
                  </a:cubicBezTo>
                  <a:cubicBezTo>
                    <a:pt x="547" y="15"/>
                    <a:pt x="542" y="17"/>
                    <a:pt x="536" y="18"/>
                  </a:cubicBezTo>
                  <a:moveTo>
                    <a:pt x="767" y="11"/>
                  </a:moveTo>
                  <a:cubicBezTo>
                    <a:pt x="761" y="10"/>
                    <a:pt x="755" y="10"/>
                    <a:pt x="749" y="9"/>
                  </a:cubicBezTo>
                  <a:cubicBezTo>
                    <a:pt x="749" y="4"/>
                    <a:pt x="749" y="4"/>
                    <a:pt x="749" y="4"/>
                  </a:cubicBezTo>
                  <a:cubicBezTo>
                    <a:pt x="755" y="5"/>
                    <a:pt x="761" y="6"/>
                    <a:pt x="767" y="7"/>
                  </a:cubicBezTo>
                  <a:cubicBezTo>
                    <a:pt x="767" y="11"/>
                    <a:pt x="767" y="11"/>
                    <a:pt x="767" y="11"/>
                  </a:cubicBezTo>
                  <a:moveTo>
                    <a:pt x="589" y="9"/>
                  </a:moveTo>
                  <a:cubicBezTo>
                    <a:pt x="588" y="5"/>
                    <a:pt x="588" y="5"/>
                    <a:pt x="588" y="5"/>
                  </a:cubicBezTo>
                  <a:cubicBezTo>
                    <a:pt x="594" y="4"/>
                    <a:pt x="600" y="3"/>
                    <a:pt x="606" y="3"/>
                  </a:cubicBezTo>
                  <a:cubicBezTo>
                    <a:pt x="606" y="7"/>
                    <a:pt x="606" y="7"/>
                    <a:pt x="606" y="7"/>
                  </a:cubicBezTo>
                  <a:cubicBezTo>
                    <a:pt x="600" y="8"/>
                    <a:pt x="595" y="8"/>
                    <a:pt x="589" y="9"/>
                  </a:cubicBezTo>
                  <a:moveTo>
                    <a:pt x="713" y="6"/>
                  </a:moveTo>
                  <a:cubicBezTo>
                    <a:pt x="707" y="5"/>
                    <a:pt x="701" y="5"/>
                    <a:pt x="695" y="5"/>
                  </a:cubicBezTo>
                  <a:cubicBezTo>
                    <a:pt x="696" y="0"/>
                    <a:pt x="696" y="0"/>
                    <a:pt x="696" y="0"/>
                  </a:cubicBezTo>
                  <a:cubicBezTo>
                    <a:pt x="702" y="1"/>
                    <a:pt x="708" y="1"/>
                    <a:pt x="714" y="1"/>
                  </a:cubicBezTo>
                  <a:cubicBezTo>
                    <a:pt x="713" y="6"/>
                    <a:pt x="713" y="6"/>
                    <a:pt x="713" y="6"/>
                  </a:cubicBezTo>
                  <a:moveTo>
                    <a:pt x="642" y="5"/>
                  </a:moveTo>
                  <a:cubicBezTo>
                    <a:pt x="642" y="0"/>
                    <a:pt x="642" y="0"/>
                    <a:pt x="642" y="0"/>
                  </a:cubicBezTo>
                  <a:cubicBezTo>
                    <a:pt x="648" y="0"/>
                    <a:pt x="654" y="0"/>
                    <a:pt x="660" y="0"/>
                  </a:cubicBezTo>
                  <a:cubicBezTo>
                    <a:pt x="660" y="4"/>
                    <a:pt x="660" y="4"/>
                    <a:pt x="660" y="4"/>
                  </a:cubicBezTo>
                  <a:cubicBezTo>
                    <a:pt x="654" y="4"/>
                    <a:pt x="648" y="5"/>
                    <a:pt x="64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10652125" y="2579688"/>
              <a:ext cx="477838" cy="41275"/>
            </a:xfrm>
            <a:custGeom>
              <a:avLst/>
              <a:gdLst>
                <a:gd name="T0" fmla="*/ 122 w 127"/>
                <a:gd name="T1" fmla="*/ 0 h 11"/>
                <a:gd name="T2" fmla="*/ 5 w 127"/>
                <a:gd name="T3" fmla="*/ 0 h 11"/>
                <a:gd name="T4" fmla="*/ 0 w 127"/>
                <a:gd name="T5" fmla="*/ 6 h 11"/>
                <a:gd name="T6" fmla="*/ 5 w 127"/>
                <a:gd name="T7" fmla="*/ 11 h 11"/>
                <a:gd name="T8" fmla="*/ 122 w 127"/>
                <a:gd name="T9" fmla="*/ 11 h 11"/>
                <a:gd name="T10" fmla="*/ 127 w 127"/>
                <a:gd name="T11" fmla="*/ 6 h 11"/>
                <a:gd name="T12" fmla="*/ 122 w 12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1">
                  <a:moveTo>
                    <a:pt x="12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5" y="11"/>
                    <a:pt x="127" y="8"/>
                    <a:pt x="127" y="6"/>
                  </a:cubicBezTo>
                  <a:cubicBezTo>
                    <a:pt x="127" y="3"/>
                    <a:pt x="125" y="0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10671175" y="2279651"/>
              <a:ext cx="436563" cy="277813"/>
            </a:xfrm>
            <a:custGeom>
              <a:avLst/>
              <a:gdLst>
                <a:gd name="T0" fmla="*/ 9 w 116"/>
                <a:gd name="T1" fmla="*/ 74 h 74"/>
                <a:gd name="T2" fmla="*/ 107 w 116"/>
                <a:gd name="T3" fmla="*/ 74 h 74"/>
                <a:gd name="T4" fmla="*/ 116 w 116"/>
                <a:gd name="T5" fmla="*/ 65 h 74"/>
                <a:gd name="T6" fmla="*/ 116 w 116"/>
                <a:gd name="T7" fmla="*/ 9 h 74"/>
                <a:gd name="T8" fmla="*/ 107 w 116"/>
                <a:gd name="T9" fmla="*/ 0 h 74"/>
                <a:gd name="T10" fmla="*/ 9 w 116"/>
                <a:gd name="T11" fmla="*/ 0 h 74"/>
                <a:gd name="T12" fmla="*/ 0 w 116"/>
                <a:gd name="T13" fmla="*/ 9 h 74"/>
                <a:gd name="T14" fmla="*/ 0 w 116"/>
                <a:gd name="T15" fmla="*/ 65 h 74"/>
                <a:gd name="T16" fmla="*/ 9 w 116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9" y="74"/>
                  </a:moveTo>
                  <a:cubicBezTo>
                    <a:pt x="107" y="74"/>
                    <a:pt x="107" y="74"/>
                    <a:pt x="107" y="74"/>
                  </a:cubicBezTo>
                  <a:cubicBezTo>
                    <a:pt x="112" y="74"/>
                    <a:pt x="116" y="70"/>
                    <a:pt x="116" y="65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6" y="4"/>
                    <a:pt x="112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0"/>
                    <a:pt x="4" y="74"/>
                    <a:pt x="9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10704513" y="2316163"/>
              <a:ext cx="368300" cy="203200"/>
            </a:xfrm>
            <a:custGeom>
              <a:avLst/>
              <a:gdLst>
                <a:gd name="T0" fmla="*/ 0 w 98"/>
                <a:gd name="T1" fmla="*/ 8 h 54"/>
                <a:gd name="T2" fmla="*/ 9 w 98"/>
                <a:gd name="T3" fmla="*/ 0 h 54"/>
                <a:gd name="T4" fmla="*/ 89 w 98"/>
                <a:gd name="T5" fmla="*/ 0 h 54"/>
                <a:gd name="T6" fmla="*/ 98 w 98"/>
                <a:gd name="T7" fmla="*/ 8 h 54"/>
                <a:gd name="T8" fmla="*/ 98 w 98"/>
                <a:gd name="T9" fmla="*/ 45 h 54"/>
                <a:gd name="T10" fmla="*/ 89 w 98"/>
                <a:gd name="T11" fmla="*/ 54 h 54"/>
                <a:gd name="T12" fmla="*/ 9 w 98"/>
                <a:gd name="T13" fmla="*/ 54 h 54"/>
                <a:gd name="T14" fmla="*/ 0 w 98"/>
                <a:gd name="T15" fmla="*/ 45 h 54"/>
                <a:gd name="T16" fmla="*/ 0 w 98"/>
                <a:gd name="T17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4">
                  <a:moveTo>
                    <a:pt x="0" y="8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4" y="0"/>
                    <a:pt x="98" y="4"/>
                    <a:pt x="98" y="8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50"/>
                    <a:pt x="94" y="54"/>
                    <a:pt x="8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4" y="54"/>
                    <a:pt x="0" y="50"/>
                    <a:pt x="0" y="45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10179050" y="1455738"/>
              <a:ext cx="454025" cy="98425"/>
            </a:xfrm>
            <a:custGeom>
              <a:avLst/>
              <a:gdLst>
                <a:gd name="T0" fmla="*/ 112 w 121"/>
                <a:gd name="T1" fmla="*/ 9 h 26"/>
                <a:gd name="T2" fmla="*/ 97 w 121"/>
                <a:gd name="T3" fmla="*/ 9 h 26"/>
                <a:gd name="T4" fmla="*/ 97 w 121"/>
                <a:gd name="T5" fmla="*/ 5 h 26"/>
                <a:gd name="T6" fmla="*/ 91 w 121"/>
                <a:gd name="T7" fmla="*/ 0 h 26"/>
                <a:gd name="T8" fmla="*/ 86 w 121"/>
                <a:gd name="T9" fmla="*/ 5 h 26"/>
                <a:gd name="T10" fmla="*/ 86 w 121"/>
                <a:gd name="T11" fmla="*/ 9 h 26"/>
                <a:gd name="T12" fmla="*/ 35 w 121"/>
                <a:gd name="T13" fmla="*/ 9 h 26"/>
                <a:gd name="T14" fmla="*/ 35 w 121"/>
                <a:gd name="T15" fmla="*/ 5 h 26"/>
                <a:gd name="T16" fmla="*/ 29 w 121"/>
                <a:gd name="T17" fmla="*/ 0 h 26"/>
                <a:gd name="T18" fmla="*/ 24 w 121"/>
                <a:gd name="T19" fmla="*/ 5 h 26"/>
                <a:gd name="T20" fmla="*/ 24 w 121"/>
                <a:gd name="T21" fmla="*/ 9 h 26"/>
                <a:gd name="T22" fmla="*/ 9 w 121"/>
                <a:gd name="T23" fmla="*/ 9 h 26"/>
                <a:gd name="T24" fmla="*/ 0 w 121"/>
                <a:gd name="T25" fmla="*/ 18 h 26"/>
                <a:gd name="T26" fmla="*/ 0 w 121"/>
                <a:gd name="T27" fmla="*/ 26 h 26"/>
                <a:gd name="T28" fmla="*/ 121 w 121"/>
                <a:gd name="T29" fmla="*/ 26 h 26"/>
                <a:gd name="T30" fmla="*/ 121 w 121"/>
                <a:gd name="T31" fmla="*/ 18 h 26"/>
                <a:gd name="T32" fmla="*/ 112 w 121"/>
                <a:gd name="T33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26">
                  <a:moveTo>
                    <a:pt x="112" y="9"/>
                  </a:moveTo>
                  <a:cubicBezTo>
                    <a:pt x="97" y="9"/>
                    <a:pt x="97" y="9"/>
                    <a:pt x="97" y="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2"/>
                    <a:pt x="95" y="0"/>
                    <a:pt x="91" y="0"/>
                  </a:cubicBezTo>
                  <a:cubicBezTo>
                    <a:pt x="88" y="0"/>
                    <a:pt x="86" y="2"/>
                    <a:pt x="86" y="5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29" y="0"/>
                  </a:cubicBezTo>
                  <a:cubicBezTo>
                    <a:pt x="26" y="0"/>
                    <a:pt x="24" y="2"/>
                    <a:pt x="24" y="5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0" y="13"/>
                    <a:pt x="0" y="1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3"/>
                    <a:pt x="117" y="9"/>
                    <a:pt x="112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10179050" y="1587501"/>
              <a:ext cx="454025" cy="285750"/>
            </a:xfrm>
            <a:custGeom>
              <a:avLst/>
              <a:gdLst>
                <a:gd name="T0" fmla="*/ 0 w 121"/>
                <a:gd name="T1" fmla="*/ 66 h 76"/>
                <a:gd name="T2" fmla="*/ 9 w 121"/>
                <a:gd name="T3" fmla="*/ 76 h 76"/>
                <a:gd name="T4" fmla="*/ 112 w 121"/>
                <a:gd name="T5" fmla="*/ 76 h 76"/>
                <a:gd name="T6" fmla="*/ 121 w 121"/>
                <a:gd name="T7" fmla="*/ 66 h 76"/>
                <a:gd name="T8" fmla="*/ 121 w 121"/>
                <a:gd name="T9" fmla="*/ 0 h 76"/>
                <a:gd name="T10" fmla="*/ 0 w 121"/>
                <a:gd name="T11" fmla="*/ 0 h 76"/>
                <a:gd name="T12" fmla="*/ 0 w 121"/>
                <a:gd name="T13" fmla="*/ 66 h 76"/>
                <a:gd name="T14" fmla="*/ 16 w 121"/>
                <a:gd name="T15" fmla="*/ 20 h 76"/>
                <a:gd name="T16" fmla="*/ 26 w 121"/>
                <a:gd name="T17" fmla="*/ 11 h 76"/>
                <a:gd name="T18" fmla="*/ 95 w 121"/>
                <a:gd name="T19" fmla="*/ 11 h 76"/>
                <a:gd name="T20" fmla="*/ 105 w 121"/>
                <a:gd name="T21" fmla="*/ 20 h 76"/>
                <a:gd name="T22" fmla="*/ 105 w 121"/>
                <a:gd name="T23" fmla="*/ 55 h 76"/>
                <a:gd name="T24" fmla="*/ 95 w 121"/>
                <a:gd name="T25" fmla="*/ 65 h 76"/>
                <a:gd name="T26" fmla="*/ 26 w 121"/>
                <a:gd name="T27" fmla="*/ 65 h 76"/>
                <a:gd name="T28" fmla="*/ 16 w 121"/>
                <a:gd name="T29" fmla="*/ 55 h 76"/>
                <a:gd name="T30" fmla="*/ 16 w 121"/>
                <a:gd name="T31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76">
                  <a:moveTo>
                    <a:pt x="0" y="66"/>
                  </a:moveTo>
                  <a:cubicBezTo>
                    <a:pt x="0" y="71"/>
                    <a:pt x="4" y="76"/>
                    <a:pt x="9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7" y="76"/>
                    <a:pt x="121" y="71"/>
                    <a:pt x="1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6"/>
                  </a:lnTo>
                  <a:close/>
                  <a:moveTo>
                    <a:pt x="16" y="20"/>
                  </a:moveTo>
                  <a:cubicBezTo>
                    <a:pt x="16" y="15"/>
                    <a:pt x="20" y="11"/>
                    <a:pt x="26" y="11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101" y="11"/>
                    <a:pt x="105" y="15"/>
                    <a:pt x="105" y="20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05" y="60"/>
                    <a:pt x="101" y="65"/>
                    <a:pt x="95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0" y="65"/>
                    <a:pt x="16" y="60"/>
                    <a:pt x="16" y="55"/>
                  </a:cubicBezTo>
                  <a:lnTo>
                    <a:pt x="16" y="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10272713" y="1655763"/>
              <a:ext cx="71438" cy="63500"/>
            </a:xfrm>
            <a:custGeom>
              <a:avLst/>
              <a:gdLst>
                <a:gd name="T0" fmla="*/ 5 w 19"/>
                <a:gd name="T1" fmla="*/ 17 h 17"/>
                <a:gd name="T2" fmla="*/ 14 w 19"/>
                <a:gd name="T3" fmla="*/ 17 h 17"/>
                <a:gd name="T4" fmla="*/ 19 w 19"/>
                <a:gd name="T5" fmla="*/ 12 h 17"/>
                <a:gd name="T6" fmla="*/ 19 w 19"/>
                <a:gd name="T7" fmla="*/ 5 h 17"/>
                <a:gd name="T8" fmla="*/ 14 w 19"/>
                <a:gd name="T9" fmla="*/ 0 h 17"/>
                <a:gd name="T10" fmla="*/ 5 w 19"/>
                <a:gd name="T11" fmla="*/ 0 h 17"/>
                <a:gd name="T12" fmla="*/ 0 w 19"/>
                <a:gd name="T13" fmla="*/ 5 h 17"/>
                <a:gd name="T14" fmla="*/ 0 w 19"/>
                <a:gd name="T15" fmla="*/ 12 h 17"/>
                <a:gd name="T16" fmla="*/ 5 w 1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7">
                  <a:moveTo>
                    <a:pt x="5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7" y="17"/>
                    <a:pt x="19" y="15"/>
                    <a:pt x="19" y="1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2"/>
                    <a:pt x="17" y="0"/>
                    <a:pt x="1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2" y="17"/>
                    <a:pt x="5" y="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10371138" y="1655763"/>
              <a:ext cx="71438" cy="63500"/>
            </a:xfrm>
            <a:custGeom>
              <a:avLst/>
              <a:gdLst>
                <a:gd name="T0" fmla="*/ 5 w 19"/>
                <a:gd name="T1" fmla="*/ 17 h 17"/>
                <a:gd name="T2" fmla="*/ 14 w 19"/>
                <a:gd name="T3" fmla="*/ 17 h 17"/>
                <a:gd name="T4" fmla="*/ 19 w 19"/>
                <a:gd name="T5" fmla="*/ 12 h 17"/>
                <a:gd name="T6" fmla="*/ 19 w 19"/>
                <a:gd name="T7" fmla="*/ 5 h 17"/>
                <a:gd name="T8" fmla="*/ 14 w 19"/>
                <a:gd name="T9" fmla="*/ 0 h 17"/>
                <a:gd name="T10" fmla="*/ 5 w 19"/>
                <a:gd name="T11" fmla="*/ 0 h 17"/>
                <a:gd name="T12" fmla="*/ 0 w 19"/>
                <a:gd name="T13" fmla="*/ 5 h 17"/>
                <a:gd name="T14" fmla="*/ 0 w 19"/>
                <a:gd name="T15" fmla="*/ 12 h 17"/>
                <a:gd name="T16" fmla="*/ 5 w 1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7">
                  <a:moveTo>
                    <a:pt x="5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7" y="17"/>
                    <a:pt x="19" y="15"/>
                    <a:pt x="19" y="1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2"/>
                    <a:pt x="17" y="0"/>
                    <a:pt x="1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2" y="17"/>
                    <a:pt x="5" y="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10467975" y="1655763"/>
              <a:ext cx="71438" cy="63500"/>
            </a:xfrm>
            <a:custGeom>
              <a:avLst/>
              <a:gdLst>
                <a:gd name="T0" fmla="*/ 4 w 19"/>
                <a:gd name="T1" fmla="*/ 17 h 17"/>
                <a:gd name="T2" fmla="*/ 14 w 19"/>
                <a:gd name="T3" fmla="*/ 17 h 17"/>
                <a:gd name="T4" fmla="*/ 19 w 19"/>
                <a:gd name="T5" fmla="*/ 12 h 17"/>
                <a:gd name="T6" fmla="*/ 19 w 19"/>
                <a:gd name="T7" fmla="*/ 5 h 17"/>
                <a:gd name="T8" fmla="*/ 14 w 19"/>
                <a:gd name="T9" fmla="*/ 0 h 17"/>
                <a:gd name="T10" fmla="*/ 4 w 19"/>
                <a:gd name="T11" fmla="*/ 0 h 17"/>
                <a:gd name="T12" fmla="*/ 0 w 19"/>
                <a:gd name="T13" fmla="*/ 5 h 17"/>
                <a:gd name="T14" fmla="*/ 0 w 19"/>
                <a:gd name="T15" fmla="*/ 12 h 17"/>
                <a:gd name="T16" fmla="*/ 4 w 1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7">
                  <a:moveTo>
                    <a:pt x="4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7" y="17"/>
                    <a:pt x="19" y="15"/>
                    <a:pt x="19" y="1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2"/>
                    <a:pt x="17" y="0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2" y="17"/>
                    <a:pt x="4" y="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10272713" y="1738313"/>
              <a:ext cx="71438" cy="63500"/>
            </a:xfrm>
            <a:custGeom>
              <a:avLst/>
              <a:gdLst>
                <a:gd name="T0" fmla="*/ 5 w 19"/>
                <a:gd name="T1" fmla="*/ 17 h 17"/>
                <a:gd name="T2" fmla="*/ 14 w 19"/>
                <a:gd name="T3" fmla="*/ 17 h 17"/>
                <a:gd name="T4" fmla="*/ 19 w 19"/>
                <a:gd name="T5" fmla="*/ 12 h 17"/>
                <a:gd name="T6" fmla="*/ 19 w 19"/>
                <a:gd name="T7" fmla="*/ 5 h 17"/>
                <a:gd name="T8" fmla="*/ 14 w 19"/>
                <a:gd name="T9" fmla="*/ 0 h 17"/>
                <a:gd name="T10" fmla="*/ 5 w 19"/>
                <a:gd name="T11" fmla="*/ 0 h 17"/>
                <a:gd name="T12" fmla="*/ 0 w 19"/>
                <a:gd name="T13" fmla="*/ 5 h 17"/>
                <a:gd name="T14" fmla="*/ 0 w 19"/>
                <a:gd name="T15" fmla="*/ 12 h 17"/>
                <a:gd name="T16" fmla="*/ 5 w 1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7">
                  <a:moveTo>
                    <a:pt x="5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7" y="17"/>
                    <a:pt x="19" y="15"/>
                    <a:pt x="19" y="1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2"/>
                    <a:pt x="17" y="0"/>
                    <a:pt x="1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2" y="17"/>
                    <a:pt x="5" y="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10371138" y="1738313"/>
              <a:ext cx="71438" cy="63500"/>
            </a:xfrm>
            <a:custGeom>
              <a:avLst/>
              <a:gdLst>
                <a:gd name="T0" fmla="*/ 5 w 19"/>
                <a:gd name="T1" fmla="*/ 17 h 17"/>
                <a:gd name="T2" fmla="*/ 14 w 19"/>
                <a:gd name="T3" fmla="*/ 17 h 17"/>
                <a:gd name="T4" fmla="*/ 19 w 19"/>
                <a:gd name="T5" fmla="*/ 12 h 17"/>
                <a:gd name="T6" fmla="*/ 19 w 19"/>
                <a:gd name="T7" fmla="*/ 5 h 17"/>
                <a:gd name="T8" fmla="*/ 14 w 19"/>
                <a:gd name="T9" fmla="*/ 0 h 17"/>
                <a:gd name="T10" fmla="*/ 5 w 19"/>
                <a:gd name="T11" fmla="*/ 0 h 17"/>
                <a:gd name="T12" fmla="*/ 0 w 19"/>
                <a:gd name="T13" fmla="*/ 5 h 17"/>
                <a:gd name="T14" fmla="*/ 0 w 19"/>
                <a:gd name="T15" fmla="*/ 12 h 17"/>
                <a:gd name="T16" fmla="*/ 5 w 1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7">
                  <a:moveTo>
                    <a:pt x="5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7" y="17"/>
                    <a:pt x="19" y="15"/>
                    <a:pt x="19" y="1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2"/>
                    <a:pt x="17" y="0"/>
                    <a:pt x="1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2" y="17"/>
                    <a:pt x="5" y="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10467975" y="1738313"/>
              <a:ext cx="71438" cy="63500"/>
            </a:xfrm>
            <a:custGeom>
              <a:avLst/>
              <a:gdLst>
                <a:gd name="T0" fmla="*/ 4 w 19"/>
                <a:gd name="T1" fmla="*/ 17 h 17"/>
                <a:gd name="T2" fmla="*/ 14 w 19"/>
                <a:gd name="T3" fmla="*/ 17 h 17"/>
                <a:gd name="T4" fmla="*/ 19 w 19"/>
                <a:gd name="T5" fmla="*/ 12 h 17"/>
                <a:gd name="T6" fmla="*/ 19 w 19"/>
                <a:gd name="T7" fmla="*/ 5 h 17"/>
                <a:gd name="T8" fmla="*/ 14 w 19"/>
                <a:gd name="T9" fmla="*/ 0 h 17"/>
                <a:gd name="T10" fmla="*/ 4 w 19"/>
                <a:gd name="T11" fmla="*/ 0 h 17"/>
                <a:gd name="T12" fmla="*/ 0 w 19"/>
                <a:gd name="T13" fmla="*/ 5 h 17"/>
                <a:gd name="T14" fmla="*/ 0 w 19"/>
                <a:gd name="T15" fmla="*/ 12 h 17"/>
                <a:gd name="T16" fmla="*/ 4 w 1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7">
                  <a:moveTo>
                    <a:pt x="4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7" y="17"/>
                    <a:pt x="19" y="15"/>
                    <a:pt x="19" y="1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2"/>
                    <a:pt x="17" y="0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2" y="17"/>
                    <a:pt x="4" y="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7789863" y="1042988"/>
              <a:ext cx="96838" cy="104775"/>
            </a:xfrm>
            <a:custGeom>
              <a:avLst/>
              <a:gdLst>
                <a:gd name="T0" fmla="*/ 26 w 26"/>
                <a:gd name="T1" fmla="*/ 19 h 28"/>
                <a:gd name="T2" fmla="*/ 26 w 26"/>
                <a:gd name="T3" fmla="*/ 0 h 28"/>
                <a:gd name="T4" fmla="*/ 9 w 26"/>
                <a:gd name="T5" fmla="*/ 0 h 28"/>
                <a:gd name="T6" fmla="*/ 0 w 26"/>
                <a:gd name="T7" fmla="*/ 8 h 28"/>
                <a:gd name="T8" fmla="*/ 0 w 26"/>
                <a:gd name="T9" fmla="*/ 28 h 28"/>
                <a:gd name="T10" fmla="*/ 17 w 26"/>
                <a:gd name="T11" fmla="*/ 28 h 28"/>
                <a:gd name="T12" fmla="*/ 26 w 26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8">
                  <a:moveTo>
                    <a:pt x="26" y="19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2" y="28"/>
                    <a:pt x="26" y="24"/>
                    <a:pt x="26" y="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7789863" y="1042988"/>
              <a:ext cx="446088" cy="536575"/>
            </a:xfrm>
            <a:custGeom>
              <a:avLst/>
              <a:gdLst>
                <a:gd name="T0" fmla="*/ 108 w 119"/>
                <a:gd name="T1" fmla="*/ 0 h 143"/>
                <a:gd name="T2" fmla="*/ 44 w 119"/>
                <a:gd name="T3" fmla="*/ 0 h 143"/>
                <a:gd name="T4" fmla="*/ 44 w 119"/>
                <a:gd name="T5" fmla="*/ 35 h 143"/>
                <a:gd name="T6" fmla="*/ 32 w 119"/>
                <a:gd name="T7" fmla="*/ 46 h 143"/>
                <a:gd name="T8" fmla="*/ 0 w 119"/>
                <a:gd name="T9" fmla="*/ 46 h 143"/>
                <a:gd name="T10" fmla="*/ 0 w 119"/>
                <a:gd name="T11" fmla="*/ 131 h 143"/>
                <a:gd name="T12" fmla="*/ 11 w 119"/>
                <a:gd name="T13" fmla="*/ 143 h 143"/>
                <a:gd name="T14" fmla="*/ 108 w 119"/>
                <a:gd name="T15" fmla="*/ 143 h 143"/>
                <a:gd name="T16" fmla="*/ 119 w 119"/>
                <a:gd name="T17" fmla="*/ 131 h 143"/>
                <a:gd name="T18" fmla="*/ 119 w 119"/>
                <a:gd name="T19" fmla="*/ 11 h 143"/>
                <a:gd name="T20" fmla="*/ 108 w 119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43">
                  <a:moveTo>
                    <a:pt x="1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1"/>
                    <a:pt x="39" y="46"/>
                    <a:pt x="32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8"/>
                    <a:pt x="5" y="143"/>
                    <a:pt x="11" y="143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14" y="143"/>
                    <a:pt x="119" y="138"/>
                    <a:pt x="119" y="13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4"/>
                    <a:pt x="114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6000750" y="3267076"/>
              <a:ext cx="327025" cy="466725"/>
            </a:xfrm>
            <a:custGeom>
              <a:avLst/>
              <a:gdLst>
                <a:gd name="T0" fmla="*/ 69 w 87"/>
                <a:gd name="T1" fmla="*/ 47 h 124"/>
                <a:gd name="T2" fmla="*/ 46 w 87"/>
                <a:gd name="T3" fmla="*/ 36 h 124"/>
                <a:gd name="T4" fmla="*/ 39 w 87"/>
                <a:gd name="T5" fmla="*/ 1 h 124"/>
                <a:gd name="T6" fmla="*/ 18 w 87"/>
                <a:gd name="T7" fmla="*/ 32 h 124"/>
                <a:gd name="T8" fmla="*/ 0 w 87"/>
                <a:gd name="T9" fmla="*/ 55 h 124"/>
                <a:gd name="T10" fmla="*/ 0 w 87"/>
                <a:gd name="T11" fmla="*/ 115 h 124"/>
                <a:gd name="T12" fmla="*/ 43 w 87"/>
                <a:gd name="T13" fmla="*/ 122 h 124"/>
                <a:gd name="T14" fmla="*/ 87 w 87"/>
                <a:gd name="T15" fmla="*/ 108 h 124"/>
                <a:gd name="T16" fmla="*/ 87 w 87"/>
                <a:gd name="T17" fmla="*/ 62 h 124"/>
                <a:gd name="T18" fmla="*/ 69 w 87"/>
                <a:gd name="T19" fmla="*/ 4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124">
                  <a:moveTo>
                    <a:pt x="69" y="47"/>
                  </a:moveTo>
                  <a:cubicBezTo>
                    <a:pt x="55" y="47"/>
                    <a:pt x="47" y="47"/>
                    <a:pt x="46" y="36"/>
                  </a:cubicBezTo>
                  <a:cubicBezTo>
                    <a:pt x="46" y="25"/>
                    <a:pt x="51" y="1"/>
                    <a:pt x="39" y="1"/>
                  </a:cubicBezTo>
                  <a:cubicBezTo>
                    <a:pt x="26" y="0"/>
                    <a:pt x="30" y="20"/>
                    <a:pt x="18" y="32"/>
                  </a:cubicBezTo>
                  <a:cubicBezTo>
                    <a:pt x="6" y="44"/>
                    <a:pt x="0" y="48"/>
                    <a:pt x="0" y="55"/>
                  </a:cubicBezTo>
                  <a:cubicBezTo>
                    <a:pt x="0" y="62"/>
                    <a:pt x="0" y="115"/>
                    <a:pt x="0" y="115"/>
                  </a:cubicBezTo>
                  <a:cubicBezTo>
                    <a:pt x="10" y="122"/>
                    <a:pt x="20" y="122"/>
                    <a:pt x="43" y="122"/>
                  </a:cubicBezTo>
                  <a:cubicBezTo>
                    <a:pt x="65" y="122"/>
                    <a:pt x="87" y="124"/>
                    <a:pt x="87" y="108"/>
                  </a:cubicBezTo>
                  <a:cubicBezTo>
                    <a:pt x="87" y="92"/>
                    <a:pt x="87" y="66"/>
                    <a:pt x="87" y="62"/>
                  </a:cubicBezTo>
                  <a:cubicBezTo>
                    <a:pt x="87" y="57"/>
                    <a:pt x="83" y="47"/>
                    <a:pt x="6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5883275" y="3459163"/>
              <a:ext cx="84138" cy="255588"/>
            </a:xfrm>
            <a:custGeom>
              <a:avLst/>
              <a:gdLst>
                <a:gd name="T0" fmla="*/ 11 w 22"/>
                <a:gd name="T1" fmla="*/ 0 h 68"/>
                <a:gd name="T2" fmla="*/ 0 w 22"/>
                <a:gd name="T3" fmla="*/ 12 h 68"/>
                <a:gd name="T4" fmla="*/ 0 w 22"/>
                <a:gd name="T5" fmla="*/ 57 h 68"/>
                <a:gd name="T6" fmla="*/ 11 w 22"/>
                <a:gd name="T7" fmla="*/ 68 h 68"/>
                <a:gd name="T8" fmla="*/ 22 w 22"/>
                <a:gd name="T9" fmla="*/ 57 h 68"/>
                <a:gd name="T10" fmla="*/ 22 w 22"/>
                <a:gd name="T11" fmla="*/ 12 h 68"/>
                <a:gd name="T12" fmla="*/ 11 w 22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8">
                  <a:moveTo>
                    <a:pt x="11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5" y="68"/>
                    <a:pt x="11" y="68"/>
                  </a:cubicBezTo>
                  <a:cubicBezTo>
                    <a:pt x="17" y="68"/>
                    <a:pt x="22" y="63"/>
                    <a:pt x="22" y="5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5902325" y="1436688"/>
              <a:ext cx="1247775" cy="12477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"/>
            <p:cNvSpPr>
              <a:spLocks noEditPoints="1"/>
            </p:cNvSpPr>
            <p:nvPr/>
          </p:nvSpPr>
          <p:spPr bwMode="auto">
            <a:xfrm>
              <a:off x="7150100" y="2057401"/>
              <a:ext cx="0" cy="30163"/>
            </a:xfrm>
            <a:custGeom>
              <a:avLst/>
              <a:gdLst>
                <a:gd name="T0" fmla="*/ 8 h 8"/>
                <a:gd name="T1" fmla="*/ 8 h 8"/>
                <a:gd name="T2" fmla="*/ 8 h 8"/>
                <a:gd name="T3" fmla="*/ 6 h 8"/>
                <a:gd name="T4" fmla="*/ 6 h 8"/>
                <a:gd name="T5" fmla="*/ 6 h 8"/>
                <a:gd name="T6" fmla="*/ 6 h 8"/>
                <a:gd name="T7" fmla="*/ 5 h 8"/>
                <a:gd name="T8" fmla="*/ 5 h 8"/>
                <a:gd name="T9" fmla="*/ 5 h 8"/>
                <a:gd name="T10" fmla="*/ 5 h 8"/>
                <a:gd name="T11" fmla="*/ 5 h 8"/>
                <a:gd name="T12" fmla="*/ 5 h 8"/>
                <a:gd name="T13" fmla="*/ 4 h 8"/>
                <a:gd name="T14" fmla="*/ 4 h 8"/>
                <a:gd name="T15" fmla="*/ 4 h 8"/>
                <a:gd name="T16" fmla="*/ 4 h 8"/>
                <a:gd name="T17" fmla="*/ 4 h 8"/>
                <a:gd name="T18" fmla="*/ 4 h 8"/>
                <a:gd name="T19" fmla="*/ 3 h 8"/>
                <a:gd name="T20" fmla="*/ 3 h 8"/>
                <a:gd name="T21" fmla="*/ 3 h 8"/>
                <a:gd name="T22" fmla="*/ 3 h 8"/>
                <a:gd name="T23" fmla="*/ 3 h 8"/>
                <a:gd name="T24" fmla="*/ 3 h 8"/>
                <a:gd name="T25" fmla="*/ 2 h 8"/>
                <a:gd name="T26" fmla="*/ 2 h 8"/>
                <a:gd name="T27" fmla="*/ 2 h 8"/>
                <a:gd name="T28" fmla="*/ 2 h 8"/>
                <a:gd name="T29" fmla="*/ 2 h 8"/>
                <a:gd name="T30" fmla="*/ 2 h 8"/>
                <a:gd name="T31" fmla="*/ 1 h 8"/>
                <a:gd name="T32" fmla="*/ 1 h 8"/>
                <a:gd name="T33" fmla="*/ 1 h 8"/>
                <a:gd name="T34" fmla="*/ 1 h 8"/>
                <a:gd name="T35" fmla="*/ 1 h 8"/>
                <a:gd name="T36" fmla="*/ 1 h 8"/>
                <a:gd name="T37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"/>
            <p:cNvSpPr>
              <a:spLocks/>
            </p:cNvSpPr>
            <p:nvPr/>
          </p:nvSpPr>
          <p:spPr bwMode="auto">
            <a:xfrm>
              <a:off x="6165850" y="1730376"/>
              <a:ext cx="984250" cy="946150"/>
            </a:xfrm>
            <a:custGeom>
              <a:avLst/>
              <a:gdLst>
                <a:gd name="T0" fmla="*/ 186 w 262"/>
                <a:gd name="T1" fmla="*/ 0 h 252"/>
                <a:gd name="T2" fmla="*/ 165 w 262"/>
                <a:gd name="T3" fmla="*/ 43 h 252"/>
                <a:gd name="T4" fmla="*/ 94 w 262"/>
                <a:gd name="T5" fmla="*/ 84 h 252"/>
                <a:gd name="T6" fmla="*/ 0 w 262"/>
                <a:gd name="T7" fmla="*/ 96 h 252"/>
                <a:gd name="T8" fmla="*/ 56 w 262"/>
                <a:gd name="T9" fmla="*/ 152 h 252"/>
                <a:gd name="T10" fmla="*/ 43 w 262"/>
                <a:gd name="T11" fmla="*/ 178 h 252"/>
                <a:gd name="T12" fmla="*/ 117 w 262"/>
                <a:gd name="T13" fmla="*/ 252 h 252"/>
                <a:gd name="T14" fmla="*/ 262 w 262"/>
                <a:gd name="T15" fmla="*/ 95 h 252"/>
                <a:gd name="T16" fmla="*/ 262 w 262"/>
                <a:gd name="T17" fmla="*/ 95 h 252"/>
                <a:gd name="T18" fmla="*/ 262 w 262"/>
                <a:gd name="T19" fmla="*/ 95 h 252"/>
                <a:gd name="T20" fmla="*/ 262 w 262"/>
                <a:gd name="T21" fmla="*/ 95 h 252"/>
                <a:gd name="T22" fmla="*/ 262 w 262"/>
                <a:gd name="T23" fmla="*/ 93 h 252"/>
                <a:gd name="T24" fmla="*/ 262 w 262"/>
                <a:gd name="T25" fmla="*/ 93 h 252"/>
                <a:gd name="T26" fmla="*/ 262 w 262"/>
                <a:gd name="T27" fmla="*/ 93 h 252"/>
                <a:gd name="T28" fmla="*/ 262 w 262"/>
                <a:gd name="T29" fmla="*/ 93 h 252"/>
                <a:gd name="T30" fmla="*/ 262 w 262"/>
                <a:gd name="T31" fmla="*/ 93 h 252"/>
                <a:gd name="T32" fmla="*/ 262 w 262"/>
                <a:gd name="T33" fmla="*/ 93 h 252"/>
                <a:gd name="T34" fmla="*/ 262 w 262"/>
                <a:gd name="T35" fmla="*/ 93 h 252"/>
                <a:gd name="T36" fmla="*/ 262 w 262"/>
                <a:gd name="T37" fmla="*/ 92 h 252"/>
                <a:gd name="T38" fmla="*/ 262 w 262"/>
                <a:gd name="T39" fmla="*/ 92 h 252"/>
                <a:gd name="T40" fmla="*/ 262 w 262"/>
                <a:gd name="T41" fmla="*/ 92 h 252"/>
                <a:gd name="T42" fmla="*/ 262 w 262"/>
                <a:gd name="T43" fmla="*/ 92 h 252"/>
                <a:gd name="T44" fmla="*/ 262 w 262"/>
                <a:gd name="T45" fmla="*/ 92 h 252"/>
                <a:gd name="T46" fmla="*/ 262 w 262"/>
                <a:gd name="T47" fmla="*/ 92 h 252"/>
                <a:gd name="T48" fmla="*/ 262 w 262"/>
                <a:gd name="T49" fmla="*/ 92 h 252"/>
                <a:gd name="T50" fmla="*/ 262 w 262"/>
                <a:gd name="T51" fmla="*/ 92 h 252"/>
                <a:gd name="T52" fmla="*/ 262 w 262"/>
                <a:gd name="T53" fmla="*/ 91 h 252"/>
                <a:gd name="T54" fmla="*/ 262 w 262"/>
                <a:gd name="T55" fmla="*/ 91 h 252"/>
                <a:gd name="T56" fmla="*/ 262 w 262"/>
                <a:gd name="T57" fmla="*/ 91 h 252"/>
                <a:gd name="T58" fmla="*/ 262 w 262"/>
                <a:gd name="T59" fmla="*/ 91 h 252"/>
                <a:gd name="T60" fmla="*/ 262 w 262"/>
                <a:gd name="T61" fmla="*/ 91 h 252"/>
                <a:gd name="T62" fmla="*/ 262 w 262"/>
                <a:gd name="T63" fmla="*/ 91 h 252"/>
                <a:gd name="T64" fmla="*/ 262 w 262"/>
                <a:gd name="T65" fmla="*/ 91 h 252"/>
                <a:gd name="T66" fmla="*/ 262 w 262"/>
                <a:gd name="T67" fmla="*/ 90 h 252"/>
                <a:gd name="T68" fmla="*/ 262 w 262"/>
                <a:gd name="T69" fmla="*/ 90 h 252"/>
                <a:gd name="T70" fmla="*/ 262 w 262"/>
                <a:gd name="T71" fmla="*/ 90 h 252"/>
                <a:gd name="T72" fmla="*/ 262 w 262"/>
                <a:gd name="T73" fmla="*/ 90 h 252"/>
                <a:gd name="T74" fmla="*/ 262 w 262"/>
                <a:gd name="T75" fmla="*/ 90 h 252"/>
                <a:gd name="T76" fmla="*/ 262 w 262"/>
                <a:gd name="T77" fmla="*/ 90 h 252"/>
                <a:gd name="T78" fmla="*/ 262 w 262"/>
                <a:gd name="T79" fmla="*/ 90 h 252"/>
                <a:gd name="T80" fmla="*/ 262 w 262"/>
                <a:gd name="T81" fmla="*/ 90 h 252"/>
                <a:gd name="T82" fmla="*/ 262 w 262"/>
                <a:gd name="T83" fmla="*/ 89 h 252"/>
                <a:gd name="T84" fmla="*/ 262 w 262"/>
                <a:gd name="T85" fmla="*/ 89 h 252"/>
                <a:gd name="T86" fmla="*/ 262 w 262"/>
                <a:gd name="T87" fmla="*/ 89 h 252"/>
                <a:gd name="T88" fmla="*/ 262 w 262"/>
                <a:gd name="T89" fmla="*/ 89 h 252"/>
                <a:gd name="T90" fmla="*/ 262 w 262"/>
                <a:gd name="T91" fmla="*/ 89 h 252"/>
                <a:gd name="T92" fmla="*/ 262 w 262"/>
                <a:gd name="T93" fmla="*/ 89 h 252"/>
                <a:gd name="T94" fmla="*/ 262 w 262"/>
                <a:gd name="T95" fmla="*/ 89 h 252"/>
                <a:gd name="T96" fmla="*/ 262 w 262"/>
                <a:gd name="T97" fmla="*/ 88 h 252"/>
                <a:gd name="T98" fmla="*/ 262 w 262"/>
                <a:gd name="T99" fmla="*/ 88 h 252"/>
                <a:gd name="T100" fmla="*/ 262 w 262"/>
                <a:gd name="T101" fmla="*/ 88 h 252"/>
                <a:gd name="T102" fmla="*/ 262 w 262"/>
                <a:gd name="T103" fmla="*/ 88 h 252"/>
                <a:gd name="T104" fmla="*/ 262 w 262"/>
                <a:gd name="T105" fmla="*/ 88 h 252"/>
                <a:gd name="T106" fmla="*/ 262 w 262"/>
                <a:gd name="T107" fmla="*/ 88 h 252"/>
                <a:gd name="T108" fmla="*/ 262 w 262"/>
                <a:gd name="T109" fmla="*/ 88 h 252"/>
                <a:gd name="T110" fmla="*/ 262 w 262"/>
                <a:gd name="T111" fmla="*/ 88 h 252"/>
                <a:gd name="T112" fmla="*/ 262 w 262"/>
                <a:gd name="T113" fmla="*/ 87 h 252"/>
                <a:gd name="T114" fmla="*/ 262 w 262"/>
                <a:gd name="T115" fmla="*/ 76 h 252"/>
                <a:gd name="T116" fmla="*/ 186 w 262"/>
                <a:gd name="T1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" h="252">
                  <a:moveTo>
                    <a:pt x="186" y="0"/>
                  </a:moveTo>
                  <a:cubicBezTo>
                    <a:pt x="186" y="0"/>
                    <a:pt x="165" y="41"/>
                    <a:pt x="165" y="43"/>
                  </a:cubicBezTo>
                  <a:cubicBezTo>
                    <a:pt x="165" y="45"/>
                    <a:pt x="126" y="66"/>
                    <a:pt x="94" y="8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43" y="178"/>
                    <a:pt x="43" y="178"/>
                    <a:pt x="43" y="178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96" y="242"/>
                    <a:pt x="258" y="176"/>
                    <a:pt x="262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4"/>
                    <a:pt x="262" y="94"/>
                    <a:pt x="262" y="93"/>
                  </a:cubicBezTo>
                  <a:cubicBezTo>
                    <a:pt x="262" y="93"/>
                    <a:pt x="262" y="93"/>
                    <a:pt x="262" y="93"/>
                  </a:cubicBezTo>
                  <a:cubicBezTo>
                    <a:pt x="262" y="93"/>
                    <a:pt x="262" y="93"/>
                    <a:pt x="262" y="93"/>
                  </a:cubicBezTo>
                  <a:cubicBezTo>
                    <a:pt x="262" y="93"/>
                    <a:pt x="262" y="93"/>
                    <a:pt x="262" y="93"/>
                  </a:cubicBezTo>
                  <a:cubicBezTo>
                    <a:pt x="262" y="93"/>
                    <a:pt x="262" y="93"/>
                    <a:pt x="262" y="93"/>
                  </a:cubicBezTo>
                  <a:cubicBezTo>
                    <a:pt x="262" y="93"/>
                    <a:pt x="262" y="93"/>
                    <a:pt x="262" y="93"/>
                  </a:cubicBezTo>
                  <a:cubicBezTo>
                    <a:pt x="262" y="93"/>
                    <a:pt x="262" y="93"/>
                    <a:pt x="262" y="93"/>
                  </a:cubicBezTo>
                  <a:cubicBezTo>
                    <a:pt x="262" y="93"/>
                    <a:pt x="262" y="93"/>
                    <a:pt x="262" y="92"/>
                  </a:cubicBezTo>
                  <a:cubicBezTo>
                    <a:pt x="262" y="92"/>
                    <a:pt x="262" y="92"/>
                    <a:pt x="262" y="92"/>
                  </a:cubicBezTo>
                  <a:cubicBezTo>
                    <a:pt x="262" y="92"/>
                    <a:pt x="262" y="92"/>
                    <a:pt x="262" y="92"/>
                  </a:cubicBezTo>
                  <a:cubicBezTo>
                    <a:pt x="262" y="92"/>
                    <a:pt x="262" y="92"/>
                    <a:pt x="262" y="92"/>
                  </a:cubicBezTo>
                  <a:cubicBezTo>
                    <a:pt x="262" y="92"/>
                    <a:pt x="262" y="92"/>
                    <a:pt x="262" y="92"/>
                  </a:cubicBezTo>
                  <a:cubicBezTo>
                    <a:pt x="262" y="92"/>
                    <a:pt x="262" y="92"/>
                    <a:pt x="262" y="92"/>
                  </a:cubicBezTo>
                  <a:cubicBezTo>
                    <a:pt x="262" y="92"/>
                    <a:pt x="262" y="92"/>
                    <a:pt x="262" y="92"/>
                  </a:cubicBezTo>
                  <a:cubicBezTo>
                    <a:pt x="262" y="92"/>
                    <a:pt x="262" y="92"/>
                    <a:pt x="262" y="92"/>
                  </a:cubicBezTo>
                  <a:cubicBezTo>
                    <a:pt x="262" y="92"/>
                    <a:pt x="262" y="92"/>
                    <a:pt x="262" y="91"/>
                  </a:cubicBezTo>
                  <a:cubicBezTo>
                    <a:pt x="262" y="91"/>
                    <a:pt x="262" y="91"/>
                    <a:pt x="262" y="91"/>
                  </a:cubicBezTo>
                  <a:cubicBezTo>
                    <a:pt x="262" y="91"/>
                    <a:pt x="262" y="91"/>
                    <a:pt x="262" y="91"/>
                  </a:cubicBezTo>
                  <a:cubicBezTo>
                    <a:pt x="262" y="91"/>
                    <a:pt x="262" y="91"/>
                    <a:pt x="262" y="91"/>
                  </a:cubicBezTo>
                  <a:cubicBezTo>
                    <a:pt x="262" y="91"/>
                    <a:pt x="262" y="91"/>
                    <a:pt x="262" y="91"/>
                  </a:cubicBezTo>
                  <a:cubicBezTo>
                    <a:pt x="262" y="91"/>
                    <a:pt x="262" y="91"/>
                    <a:pt x="262" y="91"/>
                  </a:cubicBezTo>
                  <a:cubicBezTo>
                    <a:pt x="262" y="91"/>
                    <a:pt x="262" y="91"/>
                    <a:pt x="262" y="91"/>
                  </a:cubicBezTo>
                  <a:cubicBezTo>
                    <a:pt x="262" y="91"/>
                    <a:pt x="262" y="90"/>
                    <a:pt x="262" y="90"/>
                  </a:cubicBezTo>
                  <a:cubicBezTo>
                    <a:pt x="262" y="90"/>
                    <a:pt x="262" y="90"/>
                    <a:pt x="262" y="90"/>
                  </a:cubicBezTo>
                  <a:cubicBezTo>
                    <a:pt x="262" y="90"/>
                    <a:pt x="262" y="90"/>
                    <a:pt x="262" y="90"/>
                  </a:cubicBezTo>
                  <a:cubicBezTo>
                    <a:pt x="262" y="90"/>
                    <a:pt x="262" y="90"/>
                    <a:pt x="262" y="90"/>
                  </a:cubicBezTo>
                  <a:cubicBezTo>
                    <a:pt x="262" y="90"/>
                    <a:pt x="262" y="90"/>
                    <a:pt x="262" y="90"/>
                  </a:cubicBezTo>
                  <a:cubicBezTo>
                    <a:pt x="262" y="90"/>
                    <a:pt x="262" y="90"/>
                    <a:pt x="262" y="90"/>
                  </a:cubicBezTo>
                  <a:cubicBezTo>
                    <a:pt x="262" y="90"/>
                    <a:pt x="262" y="90"/>
                    <a:pt x="262" y="90"/>
                  </a:cubicBezTo>
                  <a:cubicBezTo>
                    <a:pt x="262" y="90"/>
                    <a:pt x="262" y="90"/>
                    <a:pt x="262" y="90"/>
                  </a:cubicBezTo>
                  <a:cubicBezTo>
                    <a:pt x="262" y="89"/>
                    <a:pt x="262" y="89"/>
                    <a:pt x="262" y="89"/>
                  </a:cubicBezTo>
                  <a:cubicBezTo>
                    <a:pt x="262" y="89"/>
                    <a:pt x="262" y="89"/>
                    <a:pt x="262" y="89"/>
                  </a:cubicBezTo>
                  <a:cubicBezTo>
                    <a:pt x="262" y="89"/>
                    <a:pt x="262" y="89"/>
                    <a:pt x="262" y="89"/>
                  </a:cubicBezTo>
                  <a:cubicBezTo>
                    <a:pt x="262" y="89"/>
                    <a:pt x="262" y="89"/>
                    <a:pt x="262" y="89"/>
                  </a:cubicBezTo>
                  <a:cubicBezTo>
                    <a:pt x="262" y="89"/>
                    <a:pt x="262" y="89"/>
                    <a:pt x="262" y="89"/>
                  </a:cubicBezTo>
                  <a:cubicBezTo>
                    <a:pt x="262" y="89"/>
                    <a:pt x="262" y="89"/>
                    <a:pt x="262" y="89"/>
                  </a:cubicBezTo>
                  <a:cubicBezTo>
                    <a:pt x="262" y="89"/>
                    <a:pt x="262" y="89"/>
                    <a:pt x="262" y="89"/>
                  </a:cubicBezTo>
                  <a:cubicBezTo>
                    <a:pt x="262" y="89"/>
                    <a:pt x="262" y="89"/>
                    <a:pt x="262" y="88"/>
                  </a:cubicBezTo>
                  <a:cubicBezTo>
                    <a:pt x="262" y="88"/>
                    <a:pt x="262" y="88"/>
                    <a:pt x="262" y="88"/>
                  </a:cubicBezTo>
                  <a:cubicBezTo>
                    <a:pt x="262" y="88"/>
                    <a:pt x="262" y="88"/>
                    <a:pt x="262" y="88"/>
                  </a:cubicBezTo>
                  <a:cubicBezTo>
                    <a:pt x="262" y="88"/>
                    <a:pt x="262" y="88"/>
                    <a:pt x="262" y="88"/>
                  </a:cubicBezTo>
                  <a:cubicBezTo>
                    <a:pt x="262" y="88"/>
                    <a:pt x="262" y="88"/>
                    <a:pt x="262" y="88"/>
                  </a:cubicBezTo>
                  <a:cubicBezTo>
                    <a:pt x="262" y="88"/>
                    <a:pt x="262" y="88"/>
                    <a:pt x="262" y="88"/>
                  </a:cubicBezTo>
                  <a:cubicBezTo>
                    <a:pt x="262" y="88"/>
                    <a:pt x="262" y="88"/>
                    <a:pt x="262" y="88"/>
                  </a:cubicBezTo>
                  <a:cubicBezTo>
                    <a:pt x="262" y="88"/>
                    <a:pt x="262" y="88"/>
                    <a:pt x="262" y="88"/>
                  </a:cubicBezTo>
                  <a:cubicBezTo>
                    <a:pt x="262" y="88"/>
                    <a:pt x="262" y="87"/>
                    <a:pt x="262" y="87"/>
                  </a:cubicBezTo>
                  <a:cubicBezTo>
                    <a:pt x="262" y="84"/>
                    <a:pt x="262" y="80"/>
                    <a:pt x="262" y="76"/>
                  </a:cubicBezTo>
                  <a:cubicBezTo>
                    <a:pt x="186" y="0"/>
                    <a:pt x="186" y="0"/>
                    <a:pt x="186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6688138" y="1941513"/>
              <a:ext cx="225425" cy="176213"/>
            </a:xfrm>
            <a:custGeom>
              <a:avLst/>
              <a:gdLst>
                <a:gd name="T0" fmla="*/ 36 w 60"/>
                <a:gd name="T1" fmla="*/ 0 h 47"/>
                <a:gd name="T2" fmla="*/ 60 w 60"/>
                <a:gd name="T3" fmla="*/ 23 h 47"/>
                <a:gd name="T4" fmla="*/ 36 w 60"/>
                <a:gd name="T5" fmla="*/ 47 h 47"/>
                <a:gd name="T6" fmla="*/ 0 w 60"/>
                <a:gd name="T7" fmla="*/ 47 h 47"/>
                <a:gd name="T8" fmla="*/ 0 w 60"/>
                <a:gd name="T9" fmla="*/ 0 h 47"/>
                <a:gd name="T10" fmla="*/ 36 w 6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7">
                  <a:moveTo>
                    <a:pt x="36" y="0"/>
                  </a:moveTo>
                  <a:cubicBezTo>
                    <a:pt x="49" y="0"/>
                    <a:pt x="60" y="10"/>
                    <a:pt x="60" y="23"/>
                  </a:cubicBezTo>
                  <a:cubicBezTo>
                    <a:pt x="60" y="37"/>
                    <a:pt x="49" y="47"/>
                    <a:pt x="36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/>
            <p:cNvSpPr>
              <a:spLocks/>
            </p:cNvSpPr>
            <p:nvPr/>
          </p:nvSpPr>
          <p:spPr bwMode="auto">
            <a:xfrm>
              <a:off x="6688138" y="2027238"/>
              <a:ext cx="225425" cy="90488"/>
            </a:xfrm>
            <a:custGeom>
              <a:avLst/>
              <a:gdLst>
                <a:gd name="T0" fmla="*/ 36 w 60"/>
                <a:gd name="T1" fmla="*/ 24 h 24"/>
                <a:gd name="T2" fmla="*/ 0 w 60"/>
                <a:gd name="T3" fmla="*/ 24 h 24"/>
                <a:gd name="T4" fmla="*/ 0 w 60"/>
                <a:gd name="T5" fmla="*/ 0 h 24"/>
                <a:gd name="T6" fmla="*/ 60 w 60"/>
                <a:gd name="T7" fmla="*/ 0 h 24"/>
                <a:gd name="T8" fmla="*/ 36 w 6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4">
                  <a:moveTo>
                    <a:pt x="36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4"/>
                    <a:pt x="49" y="24"/>
                    <a:pt x="3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6316663" y="2112963"/>
              <a:ext cx="74613" cy="290513"/>
            </a:xfrm>
            <a:custGeom>
              <a:avLst/>
              <a:gdLst>
                <a:gd name="T0" fmla="*/ 0 w 20"/>
                <a:gd name="T1" fmla="*/ 71 h 77"/>
                <a:gd name="T2" fmla="*/ 7 w 20"/>
                <a:gd name="T3" fmla="*/ 77 h 77"/>
                <a:gd name="T4" fmla="*/ 14 w 20"/>
                <a:gd name="T5" fmla="*/ 77 h 77"/>
                <a:gd name="T6" fmla="*/ 20 w 20"/>
                <a:gd name="T7" fmla="*/ 71 h 77"/>
                <a:gd name="T8" fmla="*/ 20 w 20"/>
                <a:gd name="T9" fmla="*/ 6 h 77"/>
                <a:gd name="T10" fmla="*/ 14 w 20"/>
                <a:gd name="T11" fmla="*/ 0 h 77"/>
                <a:gd name="T12" fmla="*/ 7 w 20"/>
                <a:gd name="T13" fmla="*/ 0 h 77"/>
                <a:gd name="T14" fmla="*/ 0 w 20"/>
                <a:gd name="T15" fmla="*/ 6 h 77"/>
                <a:gd name="T16" fmla="*/ 0 w 20"/>
                <a:gd name="T17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77">
                  <a:moveTo>
                    <a:pt x="0" y="71"/>
                  </a:moveTo>
                  <a:cubicBezTo>
                    <a:pt x="0" y="74"/>
                    <a:pt x="3" y="77"/>
                    <a:pt x="7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8" y="77"/>
                    <a:pt x="20" y="74"/>
                    <a:pt x="20" y="71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3"/>
                    <a:pt x="18" y="0"/>
                    <a:pt x="1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"/>
            <p:cNvSpPr>
              <a:spLocks/>
            </p:cNvSpPr>
            <p:nvPr/>
          </p:nvSpPr>
          <p:spPr bwMode="auto">
            <a:xfrm>
              <a:off x="6316663" y="2112963"/>
              <a:ext cx="74613" cy="125413"/>
            </a:xfrm>
            <a:custGeom>
              <a:avLst/>
              <a:gdLst>
                <a:gd name="T0" fmla="*/ 14 w 20"/>
                <a:gd name="T1" fmla="*/ 0 h 33"/>
                <a:gd name="T2" fmla="*/ 7 w 20"/>
                <a:gd name="T3" fmla="*/ 0 h 33"/>
                <a:gd name="T4" fmla="*/ 0 w 20"/>
                <a:gd name="T5" fmla="*/ 6 h 33"/>
                <a:gd name="T6" fmla="*/ 0 w 20"/>
                <a:gd name="T7" fmla="*/ 33 h 33"/>
                <a:gd name="T8" fmla="*/ 20 w 20"/>
                <a:gd name="T9" fmla="*/ 33 h 33"/>
                <a:gd name="T10" fmla="*/ 20 w 20"/>
                <a:gd name="T11" fmla="*/ 6 h 33"/>
                <a:gd name="T12" fmla="*/ 14 w 2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3">
                  <a:moveTo>
                    <a:pt x="1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3"/>
                    <a:pt x="18" y="0"/>
                    <a:pt x="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6376988" y="1757363"/>
              <a:ext cx="420688" cy="269875"/>
            </a:xfrm>
            <a:custGeom>
              <a:avLst/>
              <a:gdLst>
                <a:gd name="T0" fmla="*/ 12 w 112"/>
                <a:gd name="T1" fmla="*/ 43 h 72"/>
                <a:gd name="T2" fmla="*/ 112 w 112"/>
                <a:gd name="T3" fmla="*/ 0 h 72"/>
                <a:gd name="T4" fmla="*/ 112 w 112"/>
                <a:gd name="T5" fmla="*/ 72 h 72"/>
                <a:gd name="T6" fmla="*/ 0 w 112"/>
                <a:gd name="T7" fmla="*/ 72 h 72"/>
                <a:gd name="T8" fmla="*/ 12 w 112"/>
                <a:gd name="T9" fmla="*/ 4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72">
                  <a:moveTo>
                    <a:pt x="12" y="43"/>
                  </a:moveTo>
                  <a:cubicBezTo>
                    <a:pt x="12" y="43"/>
                    <a:pt x="110" y="25"/>
                    <a:pt x="112" y="0"/>
                  </a:cubicBezTo>
                  <a:cubicBezTo>
                    <a:pt x="112" y="56"/>
                    <a:pt x="112" y="72"/>
                    <a:pt x="112" y="72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1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/>
            <p:cNvSpPr>
              <a:spLocks/>
            </p:cNvSpPr>
            <p:nvPr/>
          </p:nvSpPr>
          <p:spPr bwMode="auto">
            <a:xfrm>
              <a:off x="6376988" y="2027238"/>
              <a:ext cx="420688" cy="269875"/>
            </a:xfrm>
            <a:custGeom>
              <a:avLst/>
              <a:gdLst>
                <a:gd name="T0" fmla="*/ 12 w 112"/>
                <a:gd name="T1" fmla="*/ 30 h 72"/>
                <a:gd name="T2" fmla="*/ 112 w 112"/>
                <a:gd name="T3" fmla="*/ 72 h 72"/>
                <a:gd name="T4" fmla="*/ 112 w 112"/>
                <a:gd name="T5" fmla="*/ 0 h 72"/>
                <a:gd name="T6" fmla="*/ 0 w 112"/>
                <a:gd name="T7" fmla="*/ 0 h 72"/>
                <a:gd name="T8" fmla="*/ 12 w 112"/>
                <a:gd name="T9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72">
                  <a:moveTo>
                    <a:pt x="12" y="30"/>
                  </a:moveTo>
                  <a:cubicBezTo>
                    <a:pt x="12" y="30"/>
                    <a:pt x="110" y="48"/>
                    <a:pt x="112" y="72"/>
                  </a:cubicBezTo>
                  <a:cubicBezTo>
                    <a:pt x="112" y="17"/>
                    <a:pt x="112" y="0"/>
                    <a:pt x="1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0"/>
            <p:cNvSpPr>
              <a:spLocks/>
            </p:cNvSpPr>
            <p:nvPr/>
          </p:nvSpPr>
          <p:spPr bwMode="auto">
            <a:xfrm>
              <a:off x="6797675" y="1714501"/>
              <a:ext cx="74613" cy="628650"/>
            </a:xfrm>
            <a:custGeom>
              <a:avLst/>
              <a:gdLst>
                <a:gd name="T0" fmla="*/ 20 w 20"/>
                <a:gd name="T1" fmla="*/ 157 h 167"/>
                <a:gd name="T2" fmla="*/ 10 w 20"/>
                <a:gd name="T3" fmla="*/ 167 h 167"/>
                <a:gd name="T4" fmla="*/ 0 w 20"/>
                <a:gd name="T5" fmla="*/ 157 h 167"/>
                <a:gd name="T6" fmla="*/ 0 w 20"/>
                <a:gd name="T7" fmla="*/ 10 h 167"/>
                <a:gd name="T8" fmla="*/ 10 w 20"/>
                <a:gd name="T9" fmla="*/ 0 h 167"/>
                <a:gd name="T10" fmla="*/ 20 w 20"/>
                <a:gd name="T11" fmla="*/ 10 h 167"/>
                <a:gd name="T12" fmla="*/ 20 w 20"/>
                <a:gd name="T13" fmla="*/ 15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7">
                  <a:moveTo>
                    <a:pt x="20" y="157"/>
                  </a:moveTo>
                  <a:cubicBezTo>
                    <a:pt x="20" y="162"/>
                    <a:pt x="15" y="167"/>
                    <a:pt x="10" y="167"/>
                  </a:cubicBezTo>
                  <a:cubicBezTo>
                    <a:pt x="4" y="167"/>
                    <a:pt x="0" y="162"/>
                    <a:pt x="0" y="15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lnTo>
                    <a:pt x="20" y="1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6138863" y="1941513"/>
              <a:ext cx="225425" cy="176213"/>
            </a:xfrm>
            <a:custGeom>
              <a:avLst/>
              <a:gdLst>
                <a:gd name="T0" fmla="*/ 24 w 60"/>
                <a:gd name="T1" fmla="*/ 0 h 47"/>
                <a:gd name="T2" fmla="*/ 0 w 60"/>
                <a:gd name="T3" fmla="*/ 23 h 47"/>
                <a:gd name="T4" fmla="*/ 24 w 60"/>
                <a:gd name="T5" fmla="*/ 47 h 47"/>
                <a:gd name="T6" fmla="*/ 60 w 60"/>
                <a:gd name="T7" fmla="*/ 47 h 47"/>
                <a:gd name="T8" fmla="*/ 60 w 60"/>
                <a:gd name="T9" fmla="*/ 0 h 47"/>
                <a:gd name="T10" fmla="*/ 24 w 6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7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2"/>
            <p:cNvSpPr>
              <a:spLocks/>
            </p:cNvSpPr>
            <p:nvPr/>
          </p:nvSpPr>
          <p:spPr bwMode="auto">
            <a:xfrm>
              <a:off x="6138863" y="2027238"/>
              <a:ext cx="225425" cy="90488"/>
            </a:xfrm>
            <a:custGeom>
              <a:avLst/>
              <a:gdLst>
                <a:gd name="T0" fmla="*/ 24 w 60"/>
                <a:gd name="T1" fmla="*/ 24 h 24"/>
                <a:gd name="T2" fmla="*/ 60 w 60"/>
                <a:gd name="T3" fmla="*/ 24 h 24"/>
                <a:gd name="T4" fmla="*/ 60 w 60"/>
                <a:gd name="T5" fmla="*/ 0 h 24"/>
                <a:gd name="T6" fmla="*/ 0 w 60"/>
                <a:gd name="T7" fmla="*/ 0 h 24"/>
                <a:gd name="T8" fmla="*/ 24 w 6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4">
                  <a:moveTo>
                    <a:pt x="24" y="24"/>
                  </a:moveTo>
                  <a:cubicBezTo>
                    <a:pt x="60" y="24"/>
                    <a:pt x="60" y="24"/>
                    <a:pt x="60" y="2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11" y="24"/>
                    <a:pt x="24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3"/>
            <p:cNvSpPr>
              <a:spLocks/>
            </p:cNvSpPr>
            <p:nvPr/>
          </p:nvSpPr>
          <p:spPr bwMode="auto">
            <a:xfrm>
              <a:off x="6264275" y="1903413"/>
              <a:ext cx="179388" cy="250825"/>
            </a:xfrm>
            <a:custGeom>
              <a:avLst/>
              <a:gdLst>
                <a:gd name="T0" fmla="*/ 0 w 48"/>
                <a:gd name="T1" fmla="*/ 60 h 67"/>
                <a:gd name="T2" fmla="*/ 7 w 48"/>
                <a:gd name="T3" fmla="*/ 67 h 67"/>
                <a:gd name="T4" fmla="*/ 42 w 48"/>
                <a:gd name="T5" fmla="*/ 67 h 67"/>
                <a:gd name="T6" fmla="*/ 48 w 48"/>
                <a:gd name="T7" fmla="*/ 60 h 67"/>
                <a:gd name="T8" fmla="*/ 48 w 48"/>
                <a:gd name="T9" fmla="*/ 7 h 67"/>
                <a:gd name="T10" fmla="*/ 42 w 48"/>
                <a:gd name="T11" fmla="*/ 0 h 67"/>
                <a:gd name="T12" fmla="*/ 7 w 48"/>
                <a:gd name="T13" fmla="*/ 0 h 67"/>
                <a:gd name="T14" fmla="*/ 0 w 48"/>
                <a:gd name="T15" fmla="*/ 7 h 67"/>
                <a:gd name="T16" fmla="*/ 0 w 48"/>
                <a:gd name="T17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7">
                  <a:moveTo>
                    <a:pt x="0" y="60"/>
                  </a:moveTo>
                  <a:cubicBezTo>
                    <a:pt x="0" y="64"/>
                    <a:pt x="3" y="67"/>
                    <a:pt x="7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6" y="67"/>
                    <a:pt x="48" y="64"/>
                    <a:pt x="48" y="6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3"/>
                    <a:pt x="46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4"/>
            <p:cNvSpPr>
              <a:spLocks/>
            </p:cNvSpPr>
            <p:nvPr/>
          </p:nvSpPr>
          <p:spPr bwMode="auto">
            <a:xfrm>
              <a:off x="6264275" y="2027238"/>
              <a:ext cx="179388" cy="127000"/>
            </a:xfrm>
            <a:custGeom>
              <a:avLst/>
              <a:gdLst>
                <a:gd name="T0" fmla="*/ 0 w 48"/>
                <a:gd name="T1" fmla="*/ 0 h 34"/>
                <a:gd name="T2" fmla="*/ 0 w 48"/>
                <a:gd name="T3" fmla="*/ 27 h 34"/>
                <a:gd name="T4" fmla="*/ 7 w 48"/>
                <a:gd name="T5" fmla="*/ 34 h 34"/>
                <a:gd name="T6" fmla="*/ 42 w 48"/>
                <a:gd name="T7" fmla="*/ 34 h 34"/>
                <a:gd name="T8" fmla="*/ 48 w 48"/>
                <a:gd name="T9" fmla="*/ 27 h 34"/>
                <a:gd name="T10" fmla="*/ 48 w 48"/>
                <a:gd name="T11" fmla="*/ 0 h 34"/>
                <a:gd name="T12" fmla="*/ 0 w 48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4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31"/>
                    <a:pt x="3" y="34"/>
                    <a:pt x="7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6" y="34"/>
                    <a:pt x="48" y="31"/>
                    <a:pt x="48" y="27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6797675" y="2027238"/>
              <a:ext cx="74613" cy="315913"/>
            </a:xfrm>
            <a:custGeom>
              <a:avLst/>
              <a:gdLst>
                <a:gd name="T0" fmla="*/ 0 w 20"/>
                <a:gd name="T1" fmla="*/ 0 h 84"/>
                <a:gd name="T2" fmla="*/ 0 w 20"/>
                <a:gd name="T3" fmla="*/ 74 h 84"/>
                <a:gd name="T4" fmla="*/ 10 w 20"/>
                <a:gd name="T5" fmla="*/ 84 h 84"/>
                <a:gd name="T6" fmla="*/ 20 w 20"/>
                <a:gd name="T7" fmla="*/ 74 h 84"/>
                <a:gd name="T8" fmla="*/ 20 w 20"/>
                <a:gd name="T9" fmla="*/ 0 h 84"/>
                <a:gd name="T10" fmla="*/ 0 w 20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84">
                  <a:moveTo>
                    <a:pt x="0" y="0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79"/>
                    <a:pt x="4" y="84"/>
                    <a:pt x="10" y="84"/>
                  </a:cubicBezTo>
                  <a:cubicBezTo>
                    <a:pt x="15" y="84"/>
                    <a:pt x="20" y="79"/>
                    <a:pt x="20" y="74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6"/>
            <p:cNvSpPr>
              <a:spLocks/>
            </p:cNvSpPr>
            <p:nvPr/>
          </p:nvSpPr>
          <p:spPr bwMode="auto">
            <a:xfrm>
              <a:off x="6650038" y="1824038"/>
              <a:ext cx="76200" cy="203200"/>
            </a:xfrm>
            <a:custGeom>
              <a:avLst/>
              <a:gdLst>
                <a:gd name="T0" fmla="*/ 0 w 20"/>
                <a:gd name="T1" fmla="*/ 54 h 54"/>
                <a:gd name="T2" fmla="*/ 20 w 20"/>
                <a:gd name="T3" fmla="*/ 54 h 54"/>
                <a:gd name="T4" fmla="*/ 20 w 20"/>
                <a:gd name="T5" fmla="*/ 0 h 54"/>
                <a:gd name="T6" fmla="*/ 0 w 20"/>
                <a:gd name="T7" fmla="*/ 9 h 54"/>
                <a:gd name="T8" fmla="*/ 0 w 20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4">
                  <a:moveTo>
                    <a:pt x="0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3"/>
                    <a:pt x="7" y="6"/>
                    <a:pt x="0" y="9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6650038" y="2027238"/>
              <a:ext cx="76200" cy="203200"/>
            </a:xfrm>
            <a:custGeom>
              <a:avLst/>
              <a:gdLst>
                <a:gd name="T0" fmla="*/ 20 w 20"/>
                <a:gd name="T1" fmla="*/ 54 h 54"/>
                <a:gd name="T2" fmla="*/ 20 w 20"/>
                <a:gd name="T3" fmla="*/ 0 h 54"/>
                <a:gd name="T4" fmla="*/ 0 w 20"/>
                <a:gd name="T5" fmla="*/ 0 h 54"/>
                <a:gd name="T6" fmla="*/ 0 w 20"/>
                <a:gd name="T7" fmla="*/ 46 h 54"/>
                <a:gd name="T8" fmla="*/ 20 w 20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4">
                  <a:moveTo>
                    <a:pt x="20" y="5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7" y="49"/>
                    <a:pt x="14" y="51"/>
                    <a:pt x="20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38"/>
            <p:cNvSpPr>
              <a:spLocks noChangeArrowheads="1"/>
            </p:cNvSpPr>
            <p:nvPr/>
          </p:nvSpPr>
          <p:spPr bwMode="auto">
            <a:xfrm>
              <a:off x="5737225" y="3819526"/>
              <a:ext cx="973138" cy="9731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>
              <a:off x="5865813" y="4014788"/>
              <a:ext cx="844550" cy="777875"/>
            </a:xfrm>
            <a:custGeom>
              <a:avLst/>
              <a:gdLst>
                <a:gd name="T0" fmla="*/ 171 w 225"/>
                <a:gd name="T1" fmla="*/ 0 h 207"/>
                <a:gd name="T2" fmla="*/ 130 w 225"/>
                <a:gd name="T3" fmla="*/ 42 h 207"/>
                <a:gd name="T4" fmla="*/ 118 w 225"/>
                <a:gd name="T5" fmla="*/ 41 h 207"/>
                <a:gd name="T6" fmla="*/ 100 w 225"/>
                <a:gd name="T7" fmla="*/ 22 h 207"/>
                <a:gd name="T8" fmla="*/ 84 w 225"/>
                <a:gd name="T9" fmla="*/ 38 h 207"/>
                <a:gd name="T10" fmla="*/ 82 w 225"/>
                <a:gd name="T11" fmla="*/ 38 h 207"/>
                <a:gd name="T12" fmla="*/ 76 w 225"/>
                <a:gd name="T13" fmla="*/ 37 h 207"/>
                <a:gd name="T14" fmla="*/ 62 w 225"/>
                <a:gd name="T15" fmla="*/ 22 h 207"/>
                <a:gd name="T16" fmla="*/ 47 w 225"/>
                <a:gd name="T17" fmla="*/ 33 h 207"/>
                <a:gd name="T18" fmla="*/ 5 w 225"/>
                <a:gd name="T19" fmla="*/ 35 h 207"/>
                <a:gd name="T20" fmla="*/ 0 w 225"/>
                <a:gd name="T21" fmla="*/ 38 h 207"/>
                <a:gd name="T22" fmla="*/ 68 w 225"/>
                <a:gd name="T23" fmla="*/ 106 h 207"/>
                <a:gd name="T24" fmla="*/ 67 w 225"/>
                <a:gd name="T25" fmla="*/ 107 h 207"/>
                <a:gd name="T26" fmla="*/ 69 w 225"/>
                <a:gd name="T27" fmla="*/ 108 h 207"/>
                <a:gd name="T28" fmla="*/ 63 w 225"/>
                <a:gd name="T29" fmla="*/ 111 h 207"/>
                <a:gd name="T30" fmla="*/ 37 w 225"/>
                <a:gd name="T31" fmla="*/ 126 h 207"/>
                <a:gd name="T32" fmla="*/ 7 w 225"/>
                <a:gd name="T33" fmla="*/ 122 h 207"/>
                <a:gd name="T34" fmla="*/ 92 w 225"/>
                <a:gd name="T35" fmla="*/ 207 h 207"/>
                <a:gd name="T36" fmla="*/ 96 w 225"/>
                <a:gd name="T37" fmla="*/ 207 h 207"/>
                <a:gd name="T38" fmla="*/ 225 w 225"/>
                <a:gd name="T39" fmla="*/ 78 h 207"/>
                <a:gd name="T40" fmla="*/ 225 w 225"/>
                <a:gd name="T41" fmla="*/ 78 h 207"/>
                <a:gd name="T42" fmla="*/ 223 w 225"/>
                <a:gd name="T43" fmla="*/ 52 h 207"/>
                <a:gd name="T44" fmla="*/ 171 w 225"/>
                <a:gd name="T4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207">
                  <a:moveTo>
                    <a:pt x="171" y="0"/>
                  </a:moveTo>
                  <a:cubicBezTo>
                    <a:pt x="130" y="42"/>
                    <a:pt x="130" y="42"/>
                    <a:pt x="130" y="42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3" y="207"/>
                    <a:pt x="95" y="207"/>
                    <a:pt x="96" y="207"/>
                  </a:cubicBezTo>
                  <a:cubicBezTo>
                    <a:pt x="167" y="207"/>
                    <a:pt x="225" y="149"/>
                    <a:pt x="225" y="78"/>
                  </a:cubicBezTo>
                  <a:cubicBezTo>
                    <a:pt x="225" y="78"/>
                    <a:pt x="225" y="78"/>
                    <a:pt x="225" y="78"/>
                  </a:cubicBezTo>
                  <a:cubicBezTo>
                    <a:pt x="225" y="69"/>
                    <a:pt x="225" y="60"/>
                    <a:pt x="223" y="52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>
              <a:off x="6030913" y="4090988"/>
              <a:ext cx="71438" cy="71438"/>
            </a:xfrm>
            <a:custGeom>
              <a:avLst/>
              <a:gdLst>
                <a:gd name="T0" fmla="*/ 2 w 19"/>
                <a:gd name="T1" fmla="*/ 18 h 19"/>
                <a:gd name="T2" fmla="*/ 8 w 19"/>
                <a:gd name="T3" fmla="*/ 18 h 19"/>
                <a:gd name="T4" fmla="*/ 18 w 19"/>
                <a:gd name="T5" fmla="*/ 8 h 19"/>
                <a:gd name="T6" fmla="*/ 18 w 19"/>
                <a:gd name="T7" fmla="*/ 2 h 19"/>
                <a:gd name="T8" fmla="*/ 12 w 19"/>
                <a:gd name="T9" fmla="*/ 2 h 19"/>
                <a:gd name="T10" fmla="*/ 2 w 19"/>
                <a:gd name="T11" fmla="*/ 12 h 19"/>
                <a:gd name="T12" fmla="*/ 2 w 19"/>
                <a:gd name="T1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2" y="18"/>
                  </a:moveTo>
                  <a:cubicBezTo>
                    <a:pt x="3" y="19"/>
                    <a:pt x="6" y="19"/>
                    <a:pt x="8" y="1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6"/>
                    <a:pt x="19" y="3"/>
                    <a:pt x="18" y="2"/>
                  </a:cubicBezTo>
                  <a:cubicBezTo>
                    <a:pt x="16" y="0"/>
                    <a:pt x="13" y="0"/>
                    <a:pt x="12" y="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3"/>
                    <a:pt x="0" y="16"/>
                    <a:pt x="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6173788" y="4094163"/>
              <a:ext cx="71438" cy="71438"/>
            </a:xfrm>
            <a:custGeom>
              <a:avLst/>
              <a:gdLst>
                <a:gd name="T0" fmla="*/ 2 w 19"/>
                <a:gd name="T1" fmla="*/ 17 h 19"/>
                <a:gd name="T2" fmla="*/ 8 w 19"/>
                <a:gd name="T3" fmla="*/ 17 h 19"/>
                <a:gd name="T4" fmla="*/ 18 w 19"/>
                <a:gd name="T5" fmla="*/ 7 h 19"/>
                <a:gd name="T6" fmla="*/ 18 w 19"/>
                <a:gd name="T7" fmla="*/ 1 h 19"/>
                <a:gd name="T8" fmla="*/ 12 w 19"/>
                <a:gd name="T9" fmla="*/ 1 h 19"/>
                <a:gd name="T10" fmla="*/ 2 w 19"/>
                <a:gd name="T11" fmla="*/ 11 h 19"/>
                <a:gd name="T12" fmla="*/ 2 w 19"/>
                <a:gd name="T1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2" y="17"/>
                  </a:moveTo>
                  <a:cubicBezTo>
                    <a:pt x="3" y="19"/>
                    <a:pt x="6" y="19"/>
                    <a:pt x="8" y="1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6"/>
                    <a:pt x="19" y="3"/>
                    <a:pt x="18" y="1"/>
                  </a:cubicBezTo>
                  <a:cubicBezTo>
                    <a:pt x="16" y="0"/>
                    <a:pt x="13" y="0"/>
                    <a:pt x="12" y="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3"/>
                    <a:pt x="0" y="16"/>
                    <a:pt x="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2"/>
            <p:cNvSpPr>
              <a:spLocks/>
            </p:cNvSpPr>
            <p:nvPr/>
          </p:nvSpPr>
          <p:spPr bwMode="auto">
            <a:xfrm>
              <a:off x="5883275" y="4443413"/>
              <a:ext cx="166688" cy="87313"/>
            </a:xfrm>
            <a:custGeom>
              <a:avLst/>
              <a:gdLst>
                <a:gd name="T0" fmla="*/ 44 w 44"/>
                <a:gd name="T1" fmla="*/ 3 h 23"/>
                <a:gd name="T2" fmla="*/ 6 w 44"/>
                <a:gd name="T3" fmla="*/ 1 h 23"/>
                <a:gd name="T4" fmla="*/ 2 w 44"/>
                <a:gd name="T5" fmla="*/ 8 h 23"/>
                <a:gd name="T6" fmla="*/ 27 w 44"/>
                <a:gd name="T7" fmla="*/ 23 h 23"/>
                <a:gd name="T8" fmla="*/ 44 w 44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3">
                  <a:moveTo>
                    <a:pt x="44" y="3"/>
                  </a:moveTo>
                  <a:cubicBezTo>
                    <a:pt x="44" y="3"/>
                    <a:pt x="9" y="0"/>
                    <a:pt x="6" y="1"/>
                  </a:cubicBezTo>
                  <a:cubicBezTo>
                    <a:pt x="3" y="2"/>
                    <a:pt x="0" y="6"/>
                    <a:pt x="2" y="8"/>
                  </a:cubicBezTo>
                  <a:cubicBezTo>
                    <a:pt x="4" y="10"/>
                    <a:pt x="27" y="23"/>
                    <a:pt x="27" y="23"/>
                  </a:cubicBezTo>
                  <a:lnTo>
                    <a:pt x="44" y="3"/>
                  </a:lnTo>
                  <a:close/>
                </a:path>
              </a:pathLst>
            </a:custGeom>
            <a:solidFill>
              <a:srgbClr val="A7DAE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3"/>
            <p:cNvSpPr>
              <a:spLocks/>
            </p:cNvSpPr>
            <p:nvPr/>
          </p:nvSpPr>
          <p:spPr bwMode="auto">
            <a:xfrm>
              <a:off x="5857875" y="4127501"/>
              <a:ext cx="484188" cy="153988"/>
            </a:xfrm>
            <a:custGeom>
              <a:avLst/>
              <a:gdLst>
                <a:gd name="T0" fmla="*/ 129 w 129"/>
                <a:gd name="T1" fmla="*/ 7 h 41"/>
                <a:gd name="T2" fmla="*/ 13 w 129"/>
                <a:gd name="T3" fmla="*/ 0 h 41"/>
                <a:gd name="T4" fmla="*/ 5 w 129"/>
                <a:gd name="T5" fmla="*/ 3 h 41"/>
                <a:gd name="T6" fmla="*/ 5 w 129"/>
                <a:gd name="T7" fmla="*/ 8 h 41"/>
                <a:gd name="T8" fmla="*/ 65 w 129"/>
                <a:gd name="T9" fmla="*/ 24 h 41"/>
                <a:gd name="T10" fmla="*/ 96 w 129"/>
                <a:gd name="T11" fmla="*/ 41 h 41"/>
                <a:gd name="T12" fmla="*/ 129 w 129"/>
                <a:gd name="T13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41">
                  <a:moveTo>
                    <a:pt x="129" y="7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8" y="0"/>
                    <a:pt x="5" y="3"/>
                  </a:cubicBezTo>
                  <a:cubicBezTo>
                    <a:pt x="2" y="6"/>
                    <a:pt x="0" y="7"/>
                    <a:pt x="5" y="8"/>
                  </a:cubicBezTo>
                  <a:cubicBezTo>
                    <a:pt x="9" y="9"/>
                    <a:pt x="49" y="18"/>
                    <a:pt x="65" y="24"/>
                  </a:cubicBezTo>
                  <a:cubicBezTo>
                    <a:pt x="81" y="30"/>
                    <a:pt x="96" y="41"/>
                    <a:pt x="96" y="41"/>
                  </a:cubicBezTo>
                  <a:lnTo>
                    <a:pt x="129" y="7"/>
                  </a:lnTo>
                  <a:close/>
                </a:path>
              </a:pathLst>
            </a:custGeom>
            <a:solidFill>
              <a:srgbClr val="A7DAE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4"/>
            <p:cNvSpPr>
              <a:spLocks/>
            </p:cNvSpPr>
            <p:nvPr/>
          </p:nvSpPr>
          <p:spPr bwMode="auto">
            <a:xfrm>
              <a:off x="6357938" y="4418013"/>
              <a:ext cx="71438" cy="74613"/>
            </a:xfrm>
            <a:custGeom>
              <a:avLst/>
              <a:gdLst>
                <a:gd name="T0" fmla="*/ 2 w 19"/>
                <a:gd name="T1" fmla="*/ 18 h 20"/>
                <a:gd name="T2" fmla="*/ 2 w 19"/>
                <a:gd name="T3" fmla="*/ 12 h 20"/>
                <a:gd name="T4" fmla="*/ 12 w 19"/>
                <a:gd name="T5" fmla="*/ 2 h 20"/>
                <a:gd name="T6" fmla="*/ 18 w 19"/>
                <a:gd name="T7" fmla="*/ 2 h 20"/>
                <a:gd name="T8" fmla="*/ 18 w 19"/>
                <a:gd name="T9" fmla="*/ 8 h 20"/>
                <a:gd name="T10" fmla="*/ 8 w 19"/>
                <a:gd name="T11" fmla="*/ 18 h 20"/>
                <a:gd name="T12" fmla="*/ 2 w 19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2" y="18"/>
                  </a:moveTo>
                  <a:cubicBezTo>
                    <a:pt x="0" y="16"/>
                    <a:pt x="0" y="14"/>
                    <a:pt x="2" y="1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0"/>
                    <a:pt x="16" y="0"/>
                    <a:pt x="18" y="2"/>
                  </a:cubicBezTo>
                  <a:cubicBezTo>
                    <a:pt x="19" y="4"/>
                    <a:pt x="19" y="6"/>
                    <a:pt x="18" y="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20"/>
                    <a:pt x="4" y="20"/>
                    <a:pt x="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6357938" y="4275138"/>
              <a:ext cx="71438" cy="74613"/>
            </a:xfrm>
            <a:custGeom>
              <a:avLst/>
              <a:gdLst>
                <a:gd name="T0" fmla="*/ 1 w 19"/>
                <a:gd name="T1" fmla="*/ 18 h 20"/>
                <a:gd name="T2" fmla="*/ 1 w 19"/>
                <a:gd name="T3" fmla="*/ 12 h 20"/>
                <a:gd name="T4" fmla="*/ 11 w 19"/>
                <a:gd name="T5" fmla="*/ 2 h 20"/>
                <a:gd name="T6" fmla="*/ 17 w 19"/>
                <a:gd name="T7" fmla="*/ 2 h 20"/>
                <a:gd name="T8" fmla="*/ 17 w 19"/>
                <a:gd name="T9" fmla="*/ 8 h 20"/>
                <a:gd name="T10" fmla="*/ 7 w 19"/>
                <a:gd name="T11" fmla="*/ 18 h 20"/>
                <a:gd name="T12" fmla="*/ 1 w 19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1" y="18"/>
                  </a:moveTo>
                  <a:cubicBezTo>
                    <a:pt x="0" y="16"/>
                    <a:pt x="0" y="14"/>
                    <a:pt x="1" y="1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0"/>
                    <a:pt x="16" y="0"/>
                    <a:pt x="17" y="2"/>
                  </a:cubicBezTo>
                  <a:cubicBezTo>
                    <a:pt x="19" y="4"/>
                    <a:pt x="19" y="6"/>
                    <a:pt x="17" y="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20"/>
                    <a:pt x="3" y="20"/>
                    <a:pt x="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auto">
            <a:xfrm>
              <a:off x="5989638" y="4473576"/>
              <a:ext cx="90488" cy="161925"/>
            </a:xfrm>
            <a:custGeom>
              <a:avLst/>
              <a:gdLst>
                <a:gd name="T0" fmla="*/ 21 w 24"/>
                <a:gd name="T1" fmla="*/ 0 h 43"/>
                <a:gd name="T2" fmla="*/ 23 w 24"/>
                <a:gd name="T3" fmla="*/ 38 h 43"/>
                <a:gd name="T4" fmla="*/ 16 w 24"/>
                <a:gd name="T5" fmla="*/ 41 h 43"/>
                <a:gd name="T6" fmla="*/ 0 w 24"/>
                <a:gd name="T7" fmla="*/ 17 h 43"/>
                <a:gd name="T8" fmla="*/ 21 w 24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3">
                  <a:moveTo>
                    <a:pt x="21" y="0"/>
                  </a:moveTo>
                  <a:cubicBezTo>
                    <a:pt x="21" y="0"/>
                    <a:pt x="24" y="35"/>
                    <a:pt x="23" y="38"/>
                  </a:cubicBezTo>
                  <a:cubicBezTo>
                    <a:pt x="21" y="41"/>
                    <a:pt x="18" y="43"/>
                    <a:pt x="16" y="41"/>
                  </a:cubicBezTo>
                  <a:cubicBezTo>
                    <a:pt x="13" y="39"/>
                    <a:pt x="0" y="17"/>
                    <a:pt x="0" y="17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8EC3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7"/>
            <p:cNvSpPr>
              <a:spLocks/>
            </p:cNvSpPr>
            <p:nvPr/>
          </p:nvSpPr>
          <p:spPr bwMode="auto">
            <a:xfrm>
              <a:off x="6240463" y="4176713"/>
              <a:ext cx="153988" cy="488950"/>
            </a:xfrm>
            <a:custGeom>
              <a:avLst/>
              <a:gdLst>
                <a:gd name="T0" fmla="*/ 33 w 41"/>
                <a:gd name="T1" fmla="*/ 0 h 130"/>
                <a:gd name="T2" fmla="*/ 41 w 41"/>
                <a:gd name="T3" fmla="*/ 117 h 130"/>
                <a:gd name="T4" fmla="*/ 38 w 41"/>
                <a:gd name="T5" fmla="*/ 125 h 130"/>
                <a:gd name="T6" fmla="*/ 33 w 41"/>
                <a:gd name="T7" fmla="*/ 125 h 130"/>
                <a:gd name="T8" fmla="*/ 17 w 41"/>
                <a:gd name="T9" fmla="*/ 65 h 130"/>
                <a:gd name="T10" fmla="*/ 0 w 41"/>
                <a:gd name="T11" fmla="*/ 34 h 130"/>
                <a:gd name="T12" fmla="*/ 33 w 41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30">
                  <a:moveTo>
                    <a:pt x="33" y="0"/>
                  </a:moveTo>
                  <a:cubicBezTo>
                    <a:pt x="41" y="117"/>
                    <a:pt x="41" y="117"/>
                    <a:pt x="41" y="117"/>
                  </a:cubicBezTo>
                  <a:cubicBezTo>
                    <a:pt x="41" y="117"/>
                    <a:pt x="40" y="122"/>
                    <a:pt x="38" y="125"/>
                  </a:cubicBezTo>
                  <a:cubicBezTo>
                    <a:pt x="35" y="128"/>
                    <a:pt x="33" y="130"/>
                    <a:pt x="33" y="125"/>
                  </a:cubicBezTo>
                  <a:cubicBezTo>
                    <a:pt x="32" y="120"/>
                    <a:pt x="23" y="81"/>
                    <a:pt x="17" y="65"/>
                  </a:cubicBezTo>
                  <a:cubicBezTo>
                    <a:pt x="11" y="48"/>
                    <a:pt x="0" y="34"/>
                    <a:pt x="0" y="34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8EC3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5959475" y="4000501"/>
              <a:ext cx="560388" cy="560388"/>
            </a:xfrm>
            <a:custGeom>
              <a:avLst/>
              <a:gdLst>
                <a:gd name="T0" fmla="*/ 50 w 149"/>
                <a:gd name="T1" fmla="*/ 111 h 149"/>
                <a:gd name="T2" fmla="*/ 50 w 149"/>
                <a:gd name="T3" fmla="*/ 111 h 149"/>
                <a:gd name="T4" fmla="*/ 135 w 149"/>
                <a:gd name="T5" fmla="*/ 27 h 149"/>
                <a:gd name="T6" fmla="*/ 146 w 149"/>
                <a:gd name="T7" fmla="*/ 4 h 149"/>
                <a:gd name="T8" fmla="*/ 123 w 149"/>
                <a:gd name="T9" fmla="*/ 15 h 149"/>
                <a:gd name="T10" fmla="*/ 38 w 149"/>
                <a:gd name="T11" fmla="*/ 100 h 149"/>
                <a:gd name="T12" fmla="*/ 38 w 149"/>
                <a:gd name="T13" fmla="*/ 100 h 149"/>
                <a:gd name="T14" fmla="*/ 3 w 149"/>
                <a:gd name="T15" fmla="*/ 147 h 149"/>
                <a:gd name="T16" fmla="*/ 50 w 149"/>
                <a:gd name="T17" fmla="*/ 1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49">
                  <a:moveTo>
                    <a:pt x="50" y="111"/>
                  </a:moveTo>
                  <a:cubicBezTo>
                    <a:pt x="50" y="111"/>
                    <a:pt x="50" y="111"/>
                    <a:pt x="50" y="111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44" y="17"/>
                    <a:pt x="149" y="7"/>
                    <a:pt x="146" y="4"/>
                  </a:cubicBezTo>
                  <a:cubicBezTo>
                    <a:pt x="143" y="0"/>
                    <a:pt x="132" y="5"/>
                    <a:pt x="123" y="1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15" y="124"/>
                    <a:pt x="0" y="144"/>
                    <a:pt x="3" y="147"/>
                  </a:cubicBezTo>
                  <a:cubicBezTo>
                    <a:pt x="6" y="149"/>
                    <a:pt x="25" y="134"/>
                    <a:pt x="50" y="111"/>
                  </a:cubicBezTo>
                  <a:close/>
                </a:path>
              </a:pathLst>
            </a:custGeom>
            <a:solidFill>
              <a:srgbClr val="A7DAE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"/>
            <p:cNvSpPr>
              <a:spLocks/>
            </p:cNvSpPr>
            <p:nvPr/>
          </p:nvSpPr>
          <p:spPr bwMode="auto">
            <a:xfrm>
              <a:off x="5959475" y="4000501"/>
              <a:ext cx="547688" cy="552450"/>
            </a:xfrm>
            <a:custGeom>
              <a:avLst/>
              <a:gdLst>
                <a:gd name="T0" fmla="*/ 123 w 146"/>
                <a:gd name="T1" fmla="*/ 15 h 147"/>
                <a:gd name="T2" fmla="*/ 38 w 146"/>
                <a:gd name="T3" fmla="*/ 100 h 147"/>
                <a:gd name="T4" fmla="*/ 38 w 146"/>
                <a:gd name="T5" fmla="*/ 100 h 147"/>
                <a:gd name="T6" fmla="*/ 3 w 146"/>
                <a:gd name="T7" fmla="*/ 147 h 147"/>
                <a:gd name="T8" fmla="*/ 146 w 146"/>
                <a:gd name="T9" fmla="*/ 4 h 147"/>
                <a:gd name="T10" fmla="*/ 123 w 146"/>
                <a:gd name="T11" fmla="*/ 1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7">
                  <a:moveTo>
                    <a:pt x="123" y="15"/>
                  </a:move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15" y="124"/>
                    <a:pt x="0" y="144"/>
                    <a:pt x="3" y="147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3" y="0"/>
                    <a:pt x="132" y="5"/>
                    <a:pt x="123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0"/>
            <p:cNvSpPr>
              <a:spLocks/>
            </p:cNvSpPr>
            <p:nvPr/>
          </p:nvSpPr>
          <p:spPr bwMode="auto">
            <a:xfrm>
              <a:off x="6448425" y="4037013"/>
              <a:ext cx="36513" cy="38100"/>
            </a:xfrm>
            <a:custGeom>
              <a:avLst/>
              <a:gdLst>
                <a:gd name="T0" fmla="*/ 0 w 10"/>
                <a:gd name="T1" fmla="*/ 3 h 10"/>
                <a:gd name="T2" fmla="*/ 7 w 10"/>
                <a:gd name="T3" fmla="*/ 3 h 10"/>
                <a:gd name="T4" fmla="*/ 6 w 10"/>
                <a:gd name="T5" fmla="*/ 10 h 10"/>
                <a:gd name="T6" fmla="*/ 5 w 10"/>
                <a:gd name="T7" fmla="*/ 9 h 10"/>
                <a:gd name="T8" fmla="*/ 6 w 10"/>
                <a:gd name="T9" fmla="*/ 4 h 10"/>
                <a:gd name="T10" fmla="*/ 1 w 10"/>
                <a:gd name="T11" fmla="*/ 5 h 10"/>
                <a:gd name="T12" fmla="*/ 0 w 10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3"/>
                  </a:moveTo>
                  <a:cubicBezTo>
                    <a:pt x="0" y="3"/>
                    <a:pt x="4" y="0"/>
                    <a:pt x="7" y="3"/>
                  </a:cubicBezTo>
                  <a:cubicBezTo>
                    <a:pt x="10" y="5"/>
                    <a:pt x="6" y="10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7" y="5"/>
                    <a:pt x="6" y="4"/>
                  </a:cubicBezTo>
                  <a:cubicBezTo>
                    <a:pt x="4" y="3"/>
                    <a:pt x="1" y="5"/>
                    <a:pt x="1" y="5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0F3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51"/>
            <p:cNvSpPr>
              <a:spLocks noChangeArrowheads="1"/>
            </p:cNvSpPr>
            <p:nvPr/>
          </p:nvSpPr>
          <p:spPr bwMode="auto">
            <a:xfrm>
              <a:off x="10333038" y="3360738"/>
              <a:ext cx="1225550" cy="12223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2"/>
            <p:cNvSpPr>
              <a:spLocks/>
            </p:cNvSpPr>
            <p:nvPr/>
          </p:nvSpPr>
          <p:spPr bwMode="auto">
            <a:xfrm>
              <a:off x="10626725" y="3640138"/>
              <a:ext cx="931863" cy="942975"/>
            </a:xfrm>
            <a:custGeom>
              <a:avLst/>
              <a:gdLst>
                <a:gd name="T0" fmla="*/ 248 w 248"/>
                <a:gd name="T1" fmla="*/ 78 h 251"/>
                <a:gd name="T2" fmla="*/ 173 w 248"/>
                <a:gd name="T3" fmla="*/ 3 h 251"/>
                <a:gd name="T4" fmla="*/ 145 w 248"/>
                <a:gd name="T5" fmla="*/ 5 h 251"/>
                <a:gd name="T6" fmla="*/ 140 w 248"/>
                <a:gd name="T7" fmla="*/ 0 h 251"/>
                <a:gd name="T8" fmla="*/ 82 w 248"/>
                <a:gd name="T9" fmla="*/ 10 h 251"/>
                <a:gd name="T10" fmla="*/ 82 w 248"/>
                <a:gd name="T11" fmla="*/ 17 h 251"/>
                <a:gd name="T12" fmla="*/ 38 w 248"/>
                <a:gd name="T13" fmla="*/ 6 h 251"/>
                <a:gd name="T14" fmla="*/ 0 w 248"/>
                <a:gd name="T15" fmla="*/ 6 h 251"/>
                <a:gd name="T16" fmla="*/ 4 w 248"/>
                <a:gd name="T17" fmla="*/ 29 h 251"/>
                <a:gd name="T18" fmla="*/ 19 w 248"/>
                <a:gd name="T19" fmla="*/ 55 h 251"/>
                <a:gd name="T20" fmla="*/ 82 w 248"/>
                <a:gd name="T21" fmla="*/ 118 h 251"/>
                <a:gd name="T22" fmla="*/ 82 w 248"/>
                <a:gd name="T23" fmla="*/ 119 h 251"/>
                <a:gd name="T24" fmla="*/ 69 w 248"/>
                <a:gd name="T25" fmla="*/ 162 h 251"/>
                <a:gd name="T26" fmla="*/ 48 w 248"/>
                <a:gd name="T27" fmla="*/ 176 h 251"/>
                <a:gd name="T28" fmla="*/ 30 w 248"/>
                <a:gd name="T29" fmla="*/ 189 h 251"/>
                <a:gd name="T30" fmla="*/ 92 w 248"/>
                <a:gd name="T31" fmla="*/ 251 h 251"/>
                <a:gd name="T32" fmla="*/ 214 w 248"/>
                <a:gd name="T33" fmla="*/ 189 h 251"/>
                <a:gd name="T34" fmla="*/ 231 w 248"/>
                <a:gd name="T35" fmla="*/ 160 h 251"/>
                <a:gd name="T36" fmla="*/ 248 w 248"/>
                <a:gd name="T37" fmla="*/ 88 h 251"/>
                <a:gd name="T38" fmla="*/ 248 w 248"/>
                <a:gd name="T39" fmla="*/ 7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8" h="251">
                  <a:moveTo>
                    <a:pt x="248" y="78"/>
                  </a:moveTo>
                  <a:cubicBezTo>
                    <a:pt x="173" y="3"/>
                    <a:pt x="173" y="3"/>
                    <a:pt x="173" y="3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2" y="118"/>
                    <a:pt x="82" y="118"/>
                    <a:pt x="82" y="118"/>
                  </a:cubicBezTo>
                  <a:cubicBezTo>
                    <a:pt x="82" y="119"/>
                    <a:pt x="82" y="119"/>
                    <a:pt x="82" y="119"/>
                  </a:cubicBezTo>
                  <a:cubicBezTo>
                    <a:pt x="69" y="162"/>
                    <a:pt x="69" y="162"/>
                    <a:pt x="69" y="162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141" y="249"/>
                    <a:pt x="185" y="225"/>
                    <a:pt x="214" y="189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42" y="139"/>
                    <a:pt x="248" y="114"/>
                    <a:pt x="248" y="88"/>
                  </a:cubicBezTo>
                  <a:cubicBezTo>
                    <a:pt x="248" y="85"/>
                    <a:pt x="248" y="81"/>
                    <a:pt x="248" y="7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3"/>
            <p:cNvSpPr>
              <a:spLocks noEditPoints="1"/>
            </p:cNvSpPr>
            <p:nvPr/>
          </p:nvSpPr>
          <p:spPr bwMode="auto">
            <a:xfrm>
              <a:off x="10618788" y="3640138"/>
              <a:ext cx="533400" cy="492125"/>
            </a:xfrm>
            <a:custGeom>
              <a:avLst/>
              <a:gdLst>
                <a:gd name="T0" fmla="*/ 92 w 142"/>
                <a:gd name="T1" fmla="*/ 119 h 131"/>
                <a:gd name="T2" fmla="*/ 92 w 142"/>
                <a:gd name="T3" fmla="*/ 91 h 131"/>
                <a:gd name="T4" fmla="*/ 142 w 142"/>
                <a:gd name="T5" fmla="*/ 0 h 131"/>
                <a:gd name="T6" fmla="*/ 31 w 142"/>
                <a:gd name="T7" fmla="*/ 0 h 131"/>
                <a:gd name="T8" fmla="*/ 31 w 142"/>
                <a:gd name="T9" fmla="*/ 3 h 131"/>
                <a:gd name="T10" fmla="*/ 0 w 142"/>
                <a:gd name="T11" fmla="*/ 3 h 131"/>
                <a:gd name="T12" fmla="*/ 0 w 142"/>
                <a:gd name="T13" fmla="*/ 6 h 131"/>
                <a:gd name="T14" fmla="*/ 19 w 142"/>
                <a:gd name="T15" fmla="*/ 53 h 131"/>
                <a:gd name="T16" fmla="*/ 45 w 142"/>
                <a:gd name="T17" fmla="*/ 63 h 131"/>
                <a:gd name="T18" fmla="*/ 46 w 142"/>
                <a:gd name="T19" fmla="*/ 63 h 131"/>
                <a:gd name="T20" fmla="*/ 80 w 142"/>
                <a:gd name="T21" fmla="*/ 91 h 131"/>
                <a:gd name="T22" fmla="*/ 80 w 142"/>
                <a:gd name="T23" fmla="*/ 119 h 131"/>
                <a:gd name="T24" fmla="*/ 45 w 142"/>
                <a:gd name="T25" fmla="*/ 131 h 131"/>
                <a:gd name="T26" fmla="*/ 128 w 142"/>
                <a:gd name="T27" fmla="*/ 131 h 131"/>
                <a:gd name="T28" fmla="*/ 92 w 142"/>
                <a:gd name="T29" fmla="*/ 119 h 131"/>
                <a:gd name="T30" fmla="*/ 24 w 142"/>
                <a:gd name="T31" fmla="*/ 49 h 131"/>
                <a:gd name="T32" fmla="*/ 6 w 142"/>
                <a:gd name="T33" fmla="*/ 9 h 131"/>
                <a:gd name="T34" fmla="*/ 31 w 142"/>
                <a:gd name="T35" fmla="*/ 9 h 131"/>
                <a:gd name="T36" fmla="*/ 42 w 142"/>
                <a:gd name="T37" fmla="*/ 56 h 131"/>
                <a:gd name="T38" fmla="*/ 24 w 142"/>
                <a:gd name="T39" fmla="*/ 4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31">
                  <a:moveTo>
                    <a:pt x="92" y="119"/>
                  </a:moveTo>
                  <a:cubicBezTo>
                    <a:pt x="92" y="91"/>
                    <a:pt x="92" y="91"/>
                    <a:pt x="92" y="91"/>
                  </a:cubicBezTo>
                  <a:cubicBezTo>
                    <a:pt x="120" y="85"/>
                    <a:pt x="142" y="47"/>
                    <a:pt x="14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1"/>
                    <a:pt x="31" y="2"/>
                    <a:pt x="3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38"/>
                    <a:pt x="19" y="53"/>
                  </a:cubicBezTo>
                  <a:cubicBezTo>
                    <a:pt x="26" y="60"/>
                    <a:pt x="35" y="63"/>
                    <a:pt x="45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5" y="78"/>
                    <a:pt x="66" y="88"/>
                    <a:pt x="80" y="91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60" y="120"/>
                    <a:pt x="45" y="125"/>
                    <a:pt x="45" y="131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8" y="125"/>
                    <a:pt x="112" y="120"/>
                    <a:pt x="92" y="119"/>
                  </a:cubicBezTo>
                  <a:close/>
                  <a:moveTo>
                    <a:pt x="24" y="49"/>
                  </a:moveTo>
                  <a:cubicBezTo>
                    <a:pt x="11" y="37"/>
                    <a:pt x="7" y="17"/>
                    <a:pt x="6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27"/>
                    <a:pt x="36" y="43"/>
                    <a:pt x="42" y="56"/>
                  </a:cubicBezTo>
                  <a:cubicBezTo>
                    <a:pt x="35" y="56"/>
                    <a:pt x="29" y="53"/>
                    <a:pt x="24" y="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4"/>
            <p:cNvSpPr>
              <a:spLocks noEditPoints="1"/>
            </p:cNvSpPr>
            <p:nvPr/>
          </p:nvSpPr>
          <p:spPr bwMode="auto">
            <a:xfrm>
              <a:off x="10941050" y="3640138"/>
              <a:ext cx="334963" cy="492125"/>
            </a:xfrm>
            <a:custGeom>
              <a:avLst/>
              <a:gdLst>
                <a:gd name="T0" fmla="*/ 56 w 89"/>
                <a:gd name="T1" fmla="*/ 3 h 131"/>
                <a:gd name="T2" fmla="*/ 56 w 89"/>
                <a:gd name="T3" fmla="*/ 0 h 131"/>
                <a:gd name="T4" fmla="*/ 0 w 89"/>
                <a:gd name="T5" fmla="*/ 0 h 131"/>
                <a:gd name="T6" fmla="*/ 0 w 89"/>
                <a:gd name="T7" fmla="*/ 86 h 131"/>
                <a:gd name="T8" fmla="*/ 0 w 89"/>
                <a:gd name="T9" fmla="*/ 91 h 131"/>
                <a:gd name="T10" fmla="*/ 0 w 89"/>
                <a:gd name="T11" fmla="*/ 119 h 131"/>
                <a:gd name="T12" fmla="*/ 0 w 89"/>
                <a:gd name="T13" fmla="*/ 121 h 131"/>
                <a:gd name="T14" fmla="*/ 0 w 89"/>
                <a:gd name="T15" fmla="*/ 131 h 131"/>
                <a:gd name="T16" fmla="*/ 42 w 89"/>
                <a:gd name="T17" fmla="*/ 131 h 131"/>
                <a:gd name="T18" fmla="*/ 6 w 89"/>
                <a:gd name="T19" fmla="*/ 119 h 131"/>
                <a:gd name="T20" fmla="*/ 6 w 89"/>
                <a:gd name="T21" fmla="*/ 91 h 131"/>
                <a:gd name="T22" fmla="*/ 40 w 89"/>
                <a:gd name="T23" fmla="*/ 63 h 131"/>
                <a:gd name="T24" fmla="*/ 43 w 89"/>
                <a:gd name="T25" fmla="*/ 63 h 131"/>
                <a:gd name="T26" fmla="*/ 69 w 89"/>
                <a:gd name="T27" fmla="*/ 53 h 131"/>
                <a:gd name="T28" fmla="*/ 89 w 89"/>
                <a:gd name="T29" fmla="*/ 6 h 131"/>
                <a:gd name="T30" fmla="*/ 89 w 89"/>
                <a:gd name="T31" fmla="*/ 3 h 131"/>
                <a:gd name="T32" fmla="*/ 56 w 89"/>
                <a:gd name="T33" fmla="*/ 3 h 131"/>
                <a:gd name="T34" fmla="*/ 65 w 89"/>
                <a:gd name="T35" fmla="*/ 49 h 131"/>
                <a:gd name="T36" fmla="*/ 44 w 89"/>
                <a:gd name="T37" fmla="*/ 56 h 131"/>
                <a:gd name="T38" fmla="*/ 55 w 89"/>
                <a:gd name="T39" fmla="*/ 9 h 131"/>
                <a:gd name="T40" fmla="*/ 82 w 89"/>
                <a:gd name="T41" fmla="*/ 9 h 131"/>
                <a:gd name="T42" fmla="*/ 65 w 89"/>
                <a:gd name="T43" fmla="*/ 4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" h="131">
                  <a:moveTo>
                    <a:pt x="56" y="3"/>
                  </a:moveTo>
                  <a:cubicBezTo>
                    <a:pt x="56" y="2"/>
                    <a:pt x="56" y="1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25"/>
                    <a:pt x="26" y="120"/>
                    <a:pt x="6" y="119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20" y="88"/>
                    <a:pt x="32" y="78"/>
                    <a:pt x="40" y="63"/>
                  </a:cubicBezTo>
                  <a:cubicBezTo>
                    <a:pt x="41" y="63"/>
                    <a:pt x="42" y="63"/>
                    <a:pt x="43" y="63"/>
                  </a:cubicBezTo>
                  <a:cubicBezTo>
                    <a:pt x="53" y="63"/>
                    <a:pt x="62" y="60"/>
                    <a:pt x="69" y="53"/>
                  </a:cubicBezTo>
                  <a:cubicBezTo>
                    <a:pt x="87" y="38"/>
                    <a:pt x="89" y="7"/>
                    <a:pt x="89" y="6"/>
                  </a:cubicBezTo>
                  <a:cubicBezTo>
                    <a:pt x="89" y="3"/>
                    <a:pt x="89" y="3"/>
                    <a:pt x="89" y="3"/>
                  </a:cubicBezTo>
                  <a:lnTo>
                    <a:pt x="56" y="3"/>
                  </a:lnTo>
                  <a:close/>
                  <a:moveTo>
                    <a:pt x="65" y="49"/>
                  </a:moveTo>
                  <a:cubicBezTo>
                    <a:pt x="59" y="54"/>
                    <a:pt x="52" y="56"/>
                    <a:pt x="44" y="56"/>
                  </a:cubicBezTo>
                  <a:cubicBezTo>
                    <a:pt x="50" y="43"/>
                    <a:pt x="54" y="27"/>
                    <a:pt x="55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7"/>
                    <a:pt x="78" y="37"/>
                    <a:pt x="65" y="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55"/>
            <p:cNvSpPr>
              <a:spLocks noChangeArrowheads="1"/>
            </p:cNvSpPr>
            <p:nvPr/>
          </p:nvSpPr>
          <p:spPr bwMode="auto">
            <a:xfrm>
              <a:off x="10769600" y="4132263"/>
              <a:ext cx="344488" cy="1762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56"/>
            <p:cNvSpPr>
              <a:spLocks noChangeArrowheads="1"/>
            </p:cNvSpPr>
            <p:nvPr/>
          </p:nvSpPr>
          <p:spPr bwMode="auto">
            <a:xfrm>
              <a:off x="10739438" y="4308476"/>
              <a:ext cx="409575" cy="4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57"/>
            <p:cNvSpPr>
              <a:spLocks noChangeArrowheads="1"/>
            </p:cNvSpPr>
            <p:nvPr/>
          </p:nvSpPr>
          <p:spPr bwMode="auto">
            <a:xfrm>
              <a:off x="10855325" y="4165601"/>
              <a:ext cx="173038" cy="1095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8"/>
            <p:cNvSpPr>
              <a:spLocks noEditPoints="1"/>
            </p:cNvSpPr>
            <p:nvPr/>
          </p:nvSpPr>
          <p:spPr bwMode="auto">
            <a:xfrm>
              <a:off x="6872288" y="1376363"/>
              <a:ext cx="571500" cy="381000"/>
            </a:xfrm>
            <a:custGeom>
              <a:avLst/>
              <a:gdLst>
                <a:gd name="T0" fmla="*/ 152 w 152"/>
                <a:gd name="T1" fmla="*/ 37 h 101"/>
                <a:gd name="T2" fmla="*/ 140 w 152"/>
                <a:gd name="T3" fmla="*/ 31 h 101"/>
                <a:gd name="T4" fmla="*/ 103 w 152"/>
                <a:gd name="T5" fmla="*/ 0 h 101"/>
                <a:gd name="T6" fmla="*/ 65 w 152"/>
                <a:gd name="T7" fmla="*/ 29 h 101"/>
                <a:gd name="T8" fmla="*/ 65 w 152"/>
                <a:gd name="T9" fmla="*/ 29 h 101"/>
                <a:gd name="T10" fmla="*/ 62 w 152"/>
                <a:gd name="T11" fmla="*/ 38 h 101"/>
                <a:gd name="T12" fmla="*/ 30 w 152"/>
                <a:gd name="T13" fmla="*/ 24 h 101"/>
                <a:gd name="T14" fmla="*/ 33 w 152"/>
                <a:gd name="T15" fmla="*/ 56 h 101"/>
                <a:gd name="T16" fmla="*/ 0 w 152"/>
                <a:gd name="T17" fmla="*/ 62 h 101"/>
                <a:gd name="T18" fmla="*/ 73 w 152"/>
                <a:gd name="T19" fmla="*/ 101 h 101"/>
                <a:gd name="T20" fmla="*/ 138 w 152"/>
                <a:gd name="T21" fmla="*/ 54 h 101"/>
                <a:gd name="T22" fmla="*/ 138 w 152"/>
                <a:gd name="T23" fmla="*/ 54 h 101"/>
                <a:gd name="T24" fmla="*/ 141 w 152"/>
                <a:gd name="T25" fmla="*/ 45 h 101"/>
                <a:gd name="T26" fmla="*/ 152 w 152"/>
                <a:gd name="T27" fmla="*/ 37 h 101"/>
                <a:gd name="T28" fmla="*/ 113 w 152"/>
                <a:gd name="T29" fmla="*/ 37 h 101"/>
                <a:gd name="T30" fmla="*/ 107 w 152"/>
                <a:gd name="T31" fmla="*/ 31 h 101"/>
                <a:gd name="T32" fmla="*/ 113 w 152"/>
                <a:gd name="T33" fmla="*/ 24 h 101"/>
                <a:gd name="T34" fmla="*/ 119 w 152"/>
                <a:gd name="T35" fmla="*/ 31 h 101"/>
                <a:gd name="T36" fmla="*/ 113 w 152"/>
                <a:gd name="T37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101">
                  <a:moveTo>
                    <a:pt x="152" y="37"/>
                  </a:moveTo>
                  <a:cubicBezTo>
                    <a:pt x="140" y="31"/>
                    <a:pt x="140" y="31"/>
                    <a:pt x="140" y="31"/>
                  </a:cubicBezTo>
                  <a:cubicBezTo>
                    <a:pt x="137" y="13"/>
                    <a:pt x="121" y="0"/>
                    <a:pt x="103" y="0"/>
                  </a:cubicBezTo>
                  <a:cubicBezTo>
                    <a:pt x="85" y="0"/>
                    <a:pt x="69" y="12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2"/>
                    <a:pt x="64" y="35"/>
                    <a:pt x="62" y="38"/>
                  </a:cubicBezTo>
                  <a:cubicBezTo>
                    <a:pt x="43" y="34"/>
                    <a:pt x="30" y="24"/>
                    <a:pt x="30" y="24"/>
                  </a:cubicBezTo>
                  <a:cubicBezTo>
                    <a:pt x="26" y="38"/>
                    <a:pt x="29" y="49"/>
                    <a:pt x="33" y="56"/>
                  </a:cubicBezTo>
                  <a:cubicBezTo>
                    <a:pt x="17" y="61"/>
                    <a:pt x="0" y="62"/>
                    <a:pt x="0" y="62"/>
                  </a:cubicBezTo>
                  <a:cubicBezTo>
                    <a:pt x="0" y="62"/>
                    <a:pt x="28" y="101"/>
                    <a:pt x="73" y="101"/>
                  </a:cubicBezTo>
                  <a:cubicBezTo>
                    <a:pt x="119" y="101"/>
                    <a:pt x="138" y="54"/>
                    <a:pt x="138" y="54"/>
                  </a:cubicBezTo>
                  <a:cubicBezTo>
                    <a:pt x="138" y="54"/>
                    <a:pt x="138" y="54"/>
                    <a:pt x="138" y="54"/>
                  </a:cubicBezTo>
                  <a:cubicBezTo>
                    <a:pt x="139" y="51"/>
                    <a:pt x="140" y="48"/>
                    <a:pt x="141" y="45"/>
                  </a:cubicBezTo>
                  <a:lnTo>
                    <a:pt x="152" y="37"/>
                  </a:lnTo>
                  <a:close/>
                  <a:moveTo>
                    <a:pt x="113" y="37"/>
                  </a:moveTo>
                  <a:cubicBezTo>
                    <a:pt x="110" y="37"/>
                    <a:pt x="107" y="34"/>
                    <a:pt x="107" y="31"/>
                  </a:cubicBezTo>
                  <a:cubicBezTo>
                    <a:pt x="107" y="27"/>
                    <a:pt x="110" y="24"/>
                    <a:pt x="113" y="24"/>
                  </a:cubicBezTo>
                  <a:cubicBezTo>
                    <a:pt x="117" y="24"/>
                    <a:pt x="119" y="27"/>
                    <a:pt x="119" y="31"/>
                  </a:cubicBezTo>
                  <a:cubicBezTo>
                    <a:pt x="119" y="34"/>
                    <a:pt x="117" y="37"/>
                    <a:pt x="11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9"/>
            <p:cNvSpPr>
              <a:spLocks noEditPoints="1"/>
            </p:cNvSpPr>
            <p:nvPr/>
          </p:nvSpPr>
          <p:spPr bwMode="auto">
            <a:xfrm>
              <a:off x="10648950" y="2917826"/>
              <a:ext cx="481013" cy="492125"/>
            </a:xfrm>
            <a:custGeom>
              <a:avLst/>
              <a:gdLst>
                <a:gd name="T0" fmla="*/ 97 w 128"/>
                <a:gd name="T1" fmla="*/ 36 h 131"/>
                <a:gd name="T2" fmla="*/ 74 w 128"/>
                <a:gd name="T3" fmla="*/ 31 h 131"/>
                <a:gd name="T4" fmla="*/ 30 w 128"/>
                <a:gd name="T5" fmla="*/ 75 h 131"/>
                <a:gd name="T6" fmla="*/ 51 w 128"/>
                <a:gd name="T7" fmla="*/ 99 h 131"/>
                <a:gd name="T8" fmla="*/ 76 w 128"/>
                <a:gd name="T9" fmla="*/ 85 h 131"/>
                <a:gd name="T10" fmla="*/ 76 w 128"/>
                <a:gd name="T11" fmla="*/ 85 h 131"/>
                <a:gd name="T12" fmla="*/ 92 w 128"/>
                <a:gd name="T13" fmla="*/ 99 h 131"/>
                <a:gd name="T14" fmla="*/ 128 w 128"/>
                <a:gd name="T15" fmla="*/ 54 h 131"/>
                <a:gd name="T16" fmla="*/ 71 w 128"/>
                <a:gd name="T17" fmla="*/ 0 h 131"/>
                <a:gd name="T18" fmla="*/ 0 w 128"/>
                <a:gd name="T19" fmla="*/ 72 h 131"/>
                <a:gd name="T20" fmla="*/ 59 w 128"/>
                <a:gd name="T21" fmla="*/ 131 h 131"/>
                <a:gd name="T22" fmla="*/ 94 w 128"/>
                <a:gd name="T23" fmla="*/ 124 h 131"/>
                <a:gd name="T24" fmla="*/ 96 w 128"/>
                <a:gd name="T25" fmla="*/ 117 h 131"/>
                <a:gd name="T26" fmla="*/ 90 w 128"/>
                <a:gd name="T27" fmla="*/ 114 h 131"/>
                <a:gd name="T28" fmla="*/ 63 w 128"/>
                <a:gd name="T29" fmla="*/ 120 h 131"/>
                <a:gd name="T30" fmla="*/ 15 w 128"/>
                <a:gd name="T31" fmla="*/ 70 h 131"/>
                <a:gd name="T32" fmla="*/ 69 w 128"/>
                <a:gd name="T33" fmla="*/ 11 h 131"/>
                <a:gd name="T34" fmla="*/ 114 w 128"/>
                <a:gd name="T35" fmla="*/ 55 h 131"/>
                <a:gd name="T36" fmla="*/ 96 w 128"/>
                <a:gd name="T37" fmla="*/ 87 h 131"/>
                <a:gd name="T38" fmla="*/ 91 w 128"/>
                <a:gd name="T39" fmla="*/ 71 h 131"/>
                <a:gd name="T40" fmla="*/ 97 w 128"/>
                <a:gd name="T41" fmla="*/ 36 h 131"/>
                <a:gd name="T42" fmla="*/ 74 w 128"/>
                <a:gd name="T43" fmla="*/ 64 h 131"/>
                <a:gd name="T44" fmla="*/ 58 w 128"/>
                <a:gd name="T45" fmla="*/ 84 h 131"/>
                <a:gd name="T46" fmla="*/ 49 w 128"/>
                <a:gd name="T47" fmla="*/ 73 h 131"/>
                <a:gd name="T48" fmla="*/ 71 w 128"/>
                <a:gd name="T49" fmla="*/ 46 h 131"/>
                <a:gd name="T50" fmla="*/ 77 w 128"/>
                <a:gd name="T51" fmla="*/ 47 h 131"/>
                <a:gd name="T52" fmla="*/ 74 w 128"/>
                <a:gd name="T53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31">
                  <a:moveTo>
                    <a:pt x="97" y="36"/>
                  </a:moveTo>
                  <a:cubicBezTo>
                    <a:pt x="92" y="33"/>
                    <a:pt x="83" y="31"/>
                    <a:pt x="74" y="31"/>
                  </a:cubicBezTo>
                  <a:cubicBezTo>
                    <a:pt x="47" y="31"/>
                    <a:pt x="30" y="52"/>
                    <a:pt x="30" y="75"/>
                  </a:cubicBezTo>
                  <a:cubicBezTo>
                    <a:pt x="30" y="90"/>
                    <a:pt x="39" y="99"/>
                    <a:pt x="51" y="99"/>
                  </a:cubicBezTo>
                  <a:cubicBezTo>
                    <a:pt x="61" y="99"/>
                    <a:pt x="70" y="94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7" y="95"/>
                    <a:pt x="83" y="99"/>
                    <a:pt x="92" y="99"/>
                  </a:cubicBezTo>
                  <a:cubicBezTo>
                    <a:pt x="113" y="99"/>
                    <a:pt x="128" y="82"/>
                    <a:pt x="128" y="54"/>
                  </a:cubicBezTo>
                  <a:cubicBezTo>
                    <a:pt x="128" y="23"/>
                    <a:pt x="104" y="0"/>
                    <a:pt x="71" y="0"/>
                  </a:cubicBezTo>
                  <a:cubicBezTo>
                    <a:pt x="28" y="0"/>
                    <a:pt x="0" y="33"/>
                    <a:pt x="0" y="72"/>
                  </a:cubicBezTo>
                  <a:cubicBezTo>
                    <a:pt x="0" y="109"/>
                    <a:pt x="28" y="131"/>
                    <a:pt x="59" y="131"/>
                  </a:cubicBezTo>
                  <a:cubicBezTo>
                    <a:pt x="73" y="131"/>
                    <a:pt x="83" y="130"/>
                    <a:pt x="94" y="124"/>
                  </a:cubicBezTo>
                  <a:cubicBezTo>
                    <a:pt x="94" y="124"/>
                    <a:pt x="97" y="122"/>
                    <a:pt x="96" y="117"/>
                  </a:cubicBezTo>
                  <a:cubicBezTo>
                    <a:pt x="94" y="113"/>
                    <a:pt x="90" y="114"/>
                    <a:pt x="90" y="114"/>
                  </a:cubicBezTo>
                  <a:cubicBezTo>
                    <a:pt x="83" y="117"/>
                    <a:pt x="73" y="120"/>
                    <a:pt x="63" y="120"/>
                  </a:cubicBezTo>
                  <a:cubicBezTo>
                    <a:pt x="35" y="120"/>
                    <a:pt x="15" y="102"/>
                    <a:pt x="15" y="70"/>
                  </a:cubicBezTo>
                  <a:cubicBezTo>
                    <a:pt x="15" y="34"/>
                    <a:pt x="40" y="11"/>
                    <a:pt x="69" y="11"/>
                  </a:cubicBezTo>
                  <a:cubicBezTo>
                    <a:pt x="98" y="11"/>
                    <a:pt x="114" y="31"/>
                    <a:pt x="114" y="55"/>
                  </a:cubicBezTo>
                  <a:cubicBezTo>
                    <a:pt x="114" y="77"/>
                    <a:pt x="104" y="87"/>
                    <a:pt x="96" y="87"/>
                  </a:cubicBezTo>
                  <a:cubicBezTo>
                    <a:pt x="90" y="87"/>
                    <a:pt x="89" y="82"/>
                    <a:pt x="91" y="71"/>
                  </a:cubicBezTo>
                  <a:lnTo>
                    <a:pt x="97" y="36"/>
                  </a:lnTo>
                  <a:close/>
                  <a:moveTo>
                    <a:pt x="74" y="64"/>
                  </a:moveTo>
                  <a:cubicBezTo>
                    <a:pt x="73" y="75"/>
                    <a:pt x="65" y="84"/>
                    <a:pt x="58" y="84"/>
                  </a:cubicBezTo>
                  <a:cubicBezTo>
                    <a:pt x="52" y="84"/>
                    <a:pt x="49" y="80"/>
                    <a:pt x="49" y="73"/>
                  </a:cubicBezTo>
                  <a:cubicBezTo>
                    <a:pt x="49" y="58"/>
                    <a:pt x="59" y="46"/>
                    <a:pt x="71" y="46"/>
                  </a:cubicBezTo>
                  <a:cubicBezTo>
                    <a:pt x="74" y="46"/>
                    <a:pt x="76" y="46"/>
                    <a:pt x="77" y="47"/>
                  </a:cubicBezTo>
                  <a:lnTo>
                    <a:pt x="74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60"/>
            <p:cNvSpPr>
              <a:spLocks noChangeArrowheads="1"/>
            </p:cNvSpPr>
            <p:nvPr/>
          </p:nvSpPr>
          <p:spPr bwMode="auto">
            <a:xfrm>
              <a:off x="9183688" y="823913"/>
              <a:ext cx="879475" cy="876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1"/>
            <p:cNvSpPr>
              <a:spLocks/>
            </p:cNvSpPr>
            <p:nvPr/>
          </p:nvSpPr>
          <p:spPr bwMode="auto">
            <a:xfrm>
              <a:off x="9761538" y="1103313"/>
              <a:ext cx="117475" cy="341313"/>
            </a:xfrm>
            <a:custGeom>
              <a:avLst/>
              <a:gdLst>
                <a:gd name="T0" fmla="*/ 7 w 31"/>
                <a:gd name="T1" fmla="*/ 0 h 91"/>
                <a:gd name="T2" fmla="*/ 2 w 31"/>
                <a:gd name="T3" fmla="*/ 1 h 91"/>
                <a:gd name="T4" fmla="*/ 2 w 31"/>
                <a:gd name="T5" fmla="*/ 10 h 91"/>
                <a:gd name="T6" fmla="*/ 2 w 31"/>
                <a:gd name="T7" fmla="*/ 81 h 91"/>
                <a:gd name="T8" fmla="*/ 2 w 31"/>
                <a:gd name="T9" fmla="*/ 89 h 91"/>
                <a:gd name="T10" fmla="*/ 7 w 31"/>
                <a:gd name="T11" fmla="*/ 91 h 91"/>
                <a:gd name="T12" fmla="*/ 11 w 31"/>
                <a:gd name="T13" fmla="*/ 89 h 91"/>
                <a:gd name="T14" fmla="*/ 11 w 31"/>
                <a:gd name="T15" fmla="*/ 1 h 91"/>
                <a:gd name="T16" fmla="*/ 7 w 3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91">
                  <a:moveTo>
                    <a:pt x="7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4"/>
                    <a:pt x="0" y="7"/>
                    <a:pt x="2" y="10"/>
                  </a:cubicBezTo>
                  <a:cubicBezTo>
                    <a:pt x="18" y="30"/>
                    <a:pt x="18" y="60"/>
                    <a:pt x="2" y="81"/>
                  </a:cubicBezTo>
                  <a:cubicBezTo>
                    <a:pt x="0" y="83"/>
                    <a:pt x="0" y="87"/>
                    <a:pt x="2" y="89"/>
                  </a:cubicBezTo>
                  <a:cubicBezTo>
                    <a:pt x="3" y="90"/>
                    <a:pt x="5" y="91"/>
                    <a:pt x="7" y="91"/>
                  </a:cubicBezTo>
                  <a:cubicBezTo>
                    <a:pt x="8" y="91"/>
                    <a:pt x="10" y="91"/>
                    <a:pt x="11" y="89"/>
                  </a:cubicBezTo>
                  <a:cubicBezTo>
                    <a:pt x="31" y="63"/>
                    <a:pt x="31" y="28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solidFill>
              <a:srgbClr val="263B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2"/>
            <p:cNvSpPr>
              <a:spLocks/>
            </p:cNvSpPr>
            <p:nvPr/>
          </p:nvSpPr>
          <p:spPr bwMode="auto">
            <a:xfrm>
              <a:off x="9825038" y="1046163"/>
              <a:ext cx="120650" cy="455613"/>
            </a:xfrm>
            <a:custGeom>
              <a:avLst/>
              <a:gdLst>
                <a:gd name="T0" fmla="*/ 7 w 32"/>
                <a:gd name="T1" fmla="*/ 0 h 121"/>
                <a:gd name="T2" fmla="*/ 2 w 32"/>
                <a:gd name="T3" fmla="*/ 1 h 121"/>
                <a:gd name="T4" fmla="*/ 2 w 32"/>
                <a:gd name="T5" fmla="*/ 10 h 121"/>
                <a:gd name="T6" fmla="*/ 2 w 32"/>
                <a:gd name="T7" fmla="*/ 111 h 121"/>
                <a:gd name="T8" fmla="*/ 2 w 32"/>
                <a:gd name="T9" fmla="*/ 119 h 121"/>
                <a:gd name="T10" fmla="*/ 7 w 32"/>
                <a:gd name="T11" fmla="*/ 121 h 121"/>
                <a:gd name="T12" fmla="*/ 11 w 32"/>
                <a:gd name="T13" fmla="*/ 119 h 121"/>
                <a:gd name="T14" fmla="*/ 32 w 32"/>
                <a:gd name="T15" fmla="*/ 60 h 121"/>
                <a:gd name="T16" fmla="*/ 11 w 32"/>
                <a:gd name="T17" fmla="*/ 1 h 121"/>
                <a:gd name="T18" fmla="*/ 7 w 32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21">
                  <a:moveTo>
                    <a:pt x="7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4"/>
                    <a:pt x="0" y="7"/>
                    <a:pt x="2" y="10"/>
                  </a:cubicBezTo>
                  <a:cubicBezTo>
                    <a:pt x="26" y="39"/>
                    <a:pt x="26" y="82"/>
                    <a:pt x="2" y="111"/>
                  </a:cubicBezTo>
                  <a:cubicBezTo>
                    <a:pt x="0" y="113"/>
                    <a:pt x="0" y="117"/>
                    <a:pt x="2" y="119"/>
                  </a:cubicBezTo>
                  <a:cubicBezTo>
                    <a:pt x="3" y="121"/>
                    <a:pt x="5" y="121"/>
                    <a:pt x="7" y="121"/>
                  </a:cubicBezTo>
                  <a:cubicBezTo>
                    <a:pt x="8" y="121"/>
                    <a:pt x="10" y="121"/>
                    <a:pt x="11" y="119"/>
                  </a:cubicBezTo>
                  <a:cubicBezTo>
                    <a:pt x="25" y="103"/>
                    <a:pt x="32" y="82"/>
                    <a:pt x="32" y="60"/>
                  </a:cubicBezTo>
                  <a:cubicBezTo>
                    <a:pt x="32" y="39"/>
                    <a:pt x="24" y="18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solidFill>
              <a:srgbClr val="263B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3"/>
            <p:cNvSpPr>
              <a:spLocks/>
            </p:cNvSpPr>
            <p:nvPr/>
          </p:nvSpPr>
          <p:spPr bwMode="auto">
            <a:xfrm>
              <a:off x="9694863" y="1158876"/>
              <a:ext cx="93663" cy="230188"/>
            </a:xfrm>
            <a:custGeom>
              <a:avLst/>
              <a:gdLst>
                <a:gd name="T0" fmla="*/ 7 w 25"/>
                <a:gd name="T1" fmla="*/ 0 h 61"/>
                <a:gd name="T2" fmla="*/ 4 w 25"/>
                <a:gd name="T3" fmla="*/ 1 h 61"/>
                <a:gd name="T4" fmla="*/ 2 w 25"/>
                <a:gd name="T5" fmla="*/ 9 h 61"/>
                <a:gd name="T6" fmla="*/ 2 w 25"/>
                <a:gd name="T7" fmla="*/ 52 h 61"/>
                <a:gd name="T8" fmla="*/ 4 w 25"/>
                <a:gd name="T9" fmla="*/ 60 h 61"/>
                <a:gd name="T10" fmla="*/ 7 w 25"/>
                <a:gd name="T11" fmla="*/ 61 h 61"/>
                <a:gd name="T12" fmla="*/ 13 w 25"/>
                <a:gd name="T13" fmla="*/ 58 h 61"/>
                <a:gd name="T14" fmla="*/ 13 w 25"/>
                <a:gd name="T15" fmla="*/ 3 h 61"/>
                <a:gd name="T16" fmla="*/ 7 w 25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1">
                  <a:moveTo>
                    <a:pt x="7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2" y="2"/>
                    <a:pt x="0" y="6"/>
                    <a:pt x="2" y="9"/>
                  </a:cubicBezTo>
                  <a:cubicBezTo>
                    <a:pt x="12" y="22"/>
                    <a:pt x="12" y="39"/>
                    <a:pt x="2" y="52"/>
                  </a:cubicBezTo>
                  <a:cubicBezTo>
                    <a:pt x="0" y="55"/>
                    <a:pt x="2" y="59"/>
                    <a:pt x="4" y="60"/>
                  </a:cubicBezTo>
                  <a:cubicBezTo>
                    <a:pt x="5" y="61"/>
                    <a:pt x="6" y="61"/>
                    <a:pt x="7" y="61"/>
                  </a:cubicBezTo>
                  <a:cubicBezTo>
                    <a:pt x="9" y="61"/>
                    <a:pt x="11" y="60"/>
                    <a:pt x="13" y="58"/>
                  </a:cubicBezTo>
                  <a:cubicBezTo>
                    <a:pt x="25" y="42"/>
                    <a:pt x="25" y="19"/>
                    <a:pt x="13" y="3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263B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4"/>
            <p:cNvSpPr>
              <a:spLocks noEditPoints="1"/>
            </p:cNvSpPr>
            <p:nvPr/>
          </p:nvSpPr>
          <p:spPr bwMode="auto">
            <a:xfrm>
              <a:off x="9398000" y="1001713"/>
              <a:ext cx="255588" cy="541338"/>
            </a:xfrm>
            <a:custGeom>
              <a:avLst/>
              <a:gdLst>
                <a:gd name="T0" fmla="*/ 34 w 68"/>
                <a:gd name="T1" fmla="*/ 139 h 144"/>
                <a:gd name="T2" fmla="*/ 29 w 68"/>
                <a:gd name="T3" fmla="*/ 134 h 144"/>
                <a:gd name="T4" fmla="*/ 34 w 68"/>
                <a:gd name="T5" fmla="*/ 129 h 144"/>
                <a:gd name="T6" fmla="*/ 39 w 68"/>
                <a:gd name="T7" fmla="*/ 134 h 144"/>
                <a:gd name="T8" fmla="*/ 34 w 68"/>
                <a:gd name="T9" fmla="*/ 139 h 144"/>
                <a:gd name="T10" fmla="*/ 15 w 68"/>
                <a:gd name="T11" fmla="*/ 122 h 144"/>
                <a:gd name="T12" fmla="*/ 10 w 68"/>
                <a:gd name="T13" fmla="*/ 117 h 144"/>
                <a:gd name="T14" fmla="*/ 10 w 68"/>
                <a:gd name="T15" fmla="*/ 15 h 144"/>
                <a:gd name="T16" fmla="*/ 15 w 68"/>
                <a:gd name="T17" fmla="*/ 9 h 144"/>
                <a:gd name="T18" fmla="*/ 54 w 68"/>
                <a:gd name="T19" fmla="*/ 9 h 144"/>
                <a:gd name="T20" fmla="*/ 58 w 68"/>
                <a:gd name="T21" fmla="*/ 15 h 144"/>
                <a:gd name="T22" fmla="*/ 58 w 68"/>
                <a:gd name="T23" fmla="*/ 117 h 144"/>
                <a:gd name="T24" fmla="*/ 54 w 68"/>
                <a:gd name="T25" fmla="*/ 122 h 144"/>
                <a:gd name="T26" fmla="*/ 15 w 68"/>
                <a:gd name="T27" fmla="*/ 122 h 144"/>
                <a:gd name="T28" fmla="*/ 61 w 68"/>
                <a:gd name="T29" fmla="*/ 0 h 144"/>
                <a:gd name="T30" fmla="*/ 8 w 68"/>
                <a:gd name="T31" fmla="*/ 0 h 144"/>
                <a:gd name="T32" fmla="*/ 0 w 68"/>
                <a:gd name="T33" fmla="*/ 8 h 144"/>
                <a:gd name="T34" fmla="*/ 0 w 68"/>
                <a:gd name="T35" fmla="*/ 137 h 144"/>
                <a:gd name="T36" fmla="*/ 8 w 68"/>
                <a:gd name="T37" fmla="*/ 144 h 144"/>
                <a:gd name="T38" fmla="*/ 61 w 68"/>
                <a:gd name="T39" fmla="*/ 144 h 144"/>
                <a:gd name="T40" fmla="*/ 68 w 68"/>
                <a:gd name="T41" fmla="*/ 137 h 144"/>
                <a:gd name="T42" fmla="*/ 68 w 68"/>
                <a:gd name="T43" fmla="*/ 8 h 144"/>
                <a:gd name="T44" fmla="*/ 61 w 68"/>
                <a:gd name="T4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" h="144">
                  <a:moveTo>
                    <a:pt x="34" y="139"/>
                  </a:moveTo>
                  <a:cubicBezTo>
                    <a:pt x="32" y="139"/>
                    <a:pt x="29" y="137"/>
                    <a:pt x="29" y="134"/>
                  </a:cubicBezTo>
                  <a:cubicBezTo>
                    <a:pt x="29" y="131"/>
                    <a:pt x="32" y="129"/>
                    <a:pt x="34" y="129"/>
                  </a:cubicBezTo>
                  <a:cubicBezTo>
                    <a:pt x="37" y="129"/>
                    <a:pt x="39" y="131"/>
                    <a:pt x="39" y="134"/>
                  </a:cubicBezTo>
                  <a:cubicBezTo>
                    <a:pt x="39" y="137"/>
                    <a:pt x="37" y="139"/>
                    <a:pt x="34" y="139"/>
                  </a:cubicBezTo>
                  <a:moveTo>
                    <a:pt x="15" y="122"/>
                  </a:moveTo>
                  <a:cubicBezTo>
                    <a:pt x="12" y="122"/>
                    <a:pt x="10" y="120"/>
                    <a:pt x="10" y="1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2"/>
                    <a:pt x="12" y="9"/>
                    <a:pt x="15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9"/>
                    <a:pt x="58" y="12"/>
                    <a:pt x="58" y="15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8" y="120"/>
                    <a:pt x="56" y="122"/>
                    <a:pt x="54" y="122"/>
                  </a:cubicBezTo>
                  <a:cubicBezTo>
                    <a:pt x="15" y="122"/>
                    <a:pt x="15" y="122"/>
                    <a:pt x="15" y="122"/>
                  </a:cubicBezTo>
                  <a:moveTo>
                    <a:pt x="61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1"/>
                    <a:pt x="4" y="144"/>
                    <a:pt x="8" y="144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5" y="144"/>
                    <a:pt x="68" y="141"/>
                    <a:pt x="68" y="137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"/>
                    <a:pt x="65" y="0"/>
                    <a:pt x="61" y="0"/>
                  </a:cubicBezTo>
                </a:path>
              </a:pathLst>
            </a:custGeom>
            <a:solidFill>
              <a:srgbClr val="263B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5"/>
            <p:cNvSpPr>
              <a:spLocks/>
            </p:cNvSpPr>
            <p:nvPr/>
          </p:nvSpPr>
          <p:spPr bwMode="auto">
            <a:xfrm>
              <a:off x="9750425" y="1087438"/>
              <a:ext cx="120650" cy="349250"/>
            </a:xfrm>
            <a:custGeom>
              <a:avLst/>
              <a:gdLst>
                <a:gd name="T0" fmla="*/ 12 w 32"/>
                <a:gd name="T1" fmla="*/ 3 h 93"/>
                <a:gd name="T2" fmla="*/ 3 w 32"/>
                <a:gd name="T3" fmla="*/ 3 h 93"/>
                <a:gd name="T4" fmla="*/ 3 w 32"/>
                <a:gd name="T5" fmla="*/ 11 h 93"/>
                <a:gd name="T6" fmla="*/ 3 w 32"/>
                <a:gd name="T7" fmla="*/ 82 h 93"/>
                <a:gd name="T8" fmla="*/ 3 w 32"/>
                <a:gd name="T9" fmla="*/ 90 h 93"/>
                <a:gd name="T10" fmla="*/ 12 w 32"/>
                <a:gd name="T11" fmla="*/ 90 h 93"/>
                <a:gd name="T12" fmla="*/ 12 w 32"/>
                <a:gd name="T13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3">
                  <a:moveTo>
                    <a:pt x="12" y="3"/>
                  </a:moveTo>
                  <a:cubicBezTo>
                    <a:pt x="9" y="0"/>
                    <a:pt x="5" y="0"/>
                    <a:pt x="3" y="3"/>
                  </a:cubicBezTo>
                  <a:cubicBezTo>
                    <a:pt x="0" y="5"/>
                    <a:pt x="1" y="9"/>
                    <a:pt x="3" y="11"/>
                  </a:cubicBezTo>
                  <a:cubicBezTo>
                    <a:pt x="19" y="32"/>
                    <a:pt x="19" y="61"/>
                    <a:pt x="3" y="82"/>
                  </a:cubicBezTo>
                  <a:cubicBezTo>
                    <a:pt x="1" y="84"/>
                    <a:pt x="0" y="88"/>
                    <a:pt x="3" y="90"/>
                  </a:cubicBezTo>
                  <a:cubicBezTo>
                    <a:pt x="5" y="93"/>
                    <a:pt x="9" y="93"/>
                    <a:pt x="12" y="90"/>
                  </a:cubicBezTo>
                  <a:cubicBezTo>
                    <a:pt x="32" y="64"/>
                    <a:pt x="32" y="29"/>
                    <a:pt x="1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6"/>
            <p:cNvSpPr>
              <a:spLocks/>
            </p:cNvSpPr>
            <p:nvPr/>
          </p:nvSpPr>
          <p:spPr bwMode="auto">
            <a:xfrm>
              <a:off x="9813925" y="1031876"/>
              <a:ext cx="123825" cy="461963"/>
            </a:xfrm>
            <a:custGeom>
              <a:avLst/>
              <a:gdLst>
                <a:gd name="T0" fmla="*/ 12 w 33"/>
                <a:gd name="T1" fmla="*/ 2 h 123"/>
                <a:gd name="T2" fmla="*/ 3 w 33"/>
                <a:gd name="T3" fmla="*/ 2 h 123"/>
                <a:gd name="T4" fmla="*/ 3 w 33"/>
                <a:gd name="T5" fmla="*/ 11 h 123"/>
                <a:gd name="T6" fmla="*/ 3 w 33"/>
                <a:gd name="T7" fmla="*/ 112 h 123"/>
                <a:gd name="T8" fmla="*/ 3 w 33"/>
                <a:gd name="T9" fmla="*/ 121 h 123"/>
                <a:gd name="T10" fmla="*/ 12 w 33"/>
                <a:gd name="T11" fmla="*/ 121 h 123"/>
                <a:gd name="T12" fmla="*/ 33 w 33"/>
                <a:gd name="T13" fmla="*/ 61 h 123"/>
                <a:gd name="T14" fmla="*/ 12 w 33"/>
                <a:gd name="T15" fmla="*/ 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23">
                  <a:moveTo>
                    <a:pt x="12" y="2"/>
                  </a:moveTo>
                  <a:cubicBezTo>
                    <a:pt x="9" y="0"/>
                    <a:pt x="5" y="0"/>
                    <a:pt x="3" y="2"/>
                  </a:cubicBezTo>
                  <a:cubicBezTo>
                    <a:pt x="0" y="5"/>
                    <a:pt x="1" y="8"/>
                    <a:pt x="3" y="11"/>
                  </a:cubicBezTo>
                  <a:cubicBezTo>
                    <a:pt x="27" y="40"/>
                    <a:pt x="27" y="83"/>
                    <a:pt x="3" y="112"/>
                  </a:cubicBezTo>
                  <a:cubicBezTo>
                    <a:pt x="1" y="114"/>
                    <a:pt x="0" y="118"/>
                    <a:pt x="3" y="121"/>
                  </a:cubicBezTo>
                  <a:cubicBezTo>
                    <a:pt x="5" y="123"/>
                    <a:pt x="9" y="123"/>
                    <a:pt x="12" y="121"/>
                  </a:cubicBezTo>
                  <a:cubicBezTo>
                    <a:pt x="25" y="104"/>
                    <a:pt x="33" y="83"/>
                    <a:pt x="33" y="61"/>
                  </a:cubicBezTo>
                  <a:cubicBezTo>
                    <a:pt x="33" y="40"/>
                    <a:pt x="25" y="19"/>
                    <a:pt x="1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7"/>
            <p:cNvSpPr>
              <a:spLocks/>
            </p:cNvSpPr>
            <p:nvPr/>
          </p:nvSpPr>
          <p:spPr bwMode="auto">
            <a:xfrm>
              <a:off x="9686925" y="1144588"/>
              <a:ext cx="90488" cy="236538"/>
            </a:xfrm>
            <a:custGeom>
              <a:avLst/>
              <a:gdLst>
                <a:gd name="T0" fmla="*/ 12 w 24"/>
                <a:gd name="T1" fmla="*/ 4 h 63"/>
                <a:gd name="T2" fmla="*/ 4 w 24"/>
                <a:gd name="T3" fmla="*/ 2 h 63"/>
                <a:gd name="T4" fmla="*/ 2 w 24"/>
                <a:gd name="T5" fmla="*/ 10 h 63"/>
                <a:gd name="T6" fmla="*/ 2 w 24"/>
                <a:gd name="T7" fmla="*/ 53 h 63"/>
                <a:gd name="T8" fmla="*/ 4 w 24"/>
                <a:gd name="T9" fmla="*/ 61 h 63"/>
                <a:gd name="T10" fmla="*/ 12 w 24"/>
                <a:gd name="T11" fmla="*/ 59 h 63"/>
                <a:gd name="T12" fmla="*/ 12 w 24"/>
                <a:gd name="T13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63">
                  <a:moveTo>
                    <a:pt x="12" y="4"/>
                  </a:moveTo>
                  <a:cubicBezTo>
                    <a:pt x="10" y="1"/>
                    <a:pt x="7" y="0"/>
                    <a:pt x="4" y="2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12" y="23"/>
                    <a:pt x="12" y="40"/>
                    <a:pt x="2" y="53"/>
                  </a:cubicBezTo>
                  <a:cubicBezTo>
                    <a:pt x="0" y="56"/>
                    <a:pt x="1" y="60"/>
                    <a:pt x="4" y="61"/>
                  </a:cubicBezTo>
                  <a:cubicBezTo>
                    <a:pt x="7" y="63"/>
                    <a:pt x="10" y="62"/>
                    <a:pt x="12" y="59"/>
                  </a:cubicBezTo>
                  <a:cubicBezTo>
                    <a:pt x="24" y="43"/>
                    <a:pt x="24" y="20"/>
                    <a:pt x="1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8"/>
            <p:cNvSpPr>
              <a:spLocks noEditPoints="1"/>
            </p:cNvSpPr>
            <p:nvPr/>
          </p:nvSpPr>
          <p:spPr bwMode="auto">
            <a:xfrm>
              <a:off x="9390063" y="990601"/>
              <a:ext cx="255588" cy="539750"/>
            </a:xfrm>
            <a:custGeom>
              <a:avLst/>
              <a:gdLst>
                <a:gd name="T0" fmla="*/ 61 w 68"/>
                <a:gd name="T1" fmla="*/ 0 h 144"/>
                <a:gd name="T2" fmla="*/ 8 w 68"/>
                <a:gd name="T3" fmla="*/ 0 h 144"/>
                <a:gd name="T4" fmla="*/ 0 w 68"/>
                <a:gd name="T5" fmla="*/ 8 h 144"/>
                <a:gd name="T6" fmla="*/ 0 w 68"/>
                <a:gd name="T7" fmla="*/ 137 h 144"/>
                <a:gd name="T8" fmla="*/ 8 w 68"/>
                <a:gd name="T9" fmla="*/ 144 h 144"/>
                <a:gd name="T10" fmla="*/ 61 w 68"/>
                <a:gd name="T11" fmla="*/ 144 h 144"/>
                <a:gd name="T12" fmla="*/ 68 w 68"/>
                <a:gd name="T13" fmla="*/ 137 h 144"/>
                <a:gd name="T14" fmla="*/ 68 w 68"/>
                <a:gd name="T15" fmla="*/ 8 h 144"/>
                <a:gd name="T16" fmla="*/ 61 w 68"/>
                <a:gd name="T17" fmla="*/ 0 h 144"/>
                <a:gd name="T18" fmla="*/ 34 w 68"/>
                <a:gd name="T19" fmla="*/ 139 h 144"/>
                <a:gd name="T20" fmla="*/ 29 w 68"/>
                <a:gd name="T21" fmla="*/ 134 h 144"/>
                <a:gd name="T22" fmla="*/ 34 w 68"/>
                <a:gd name="T23" fmla="*/ 129 h 144"/>
                <a:gd name="T24" fmla="*/ 39 w 68"/>
                <a:gd name="T25" fmla="*/ 134 h 144"/>
                <a:gd name="T26" fmla="*/ 34 w 68"/>
                <a:gd name="T27" fmla="*/ 139 h 144"/>
                <a:gd name="T28" fmla="*/ 58 w 68"/>
                <a:gd name="T29" fmla="*/ 117 h 144"/>
                <a:gd name="T30" fmla="*/ 54 w 68"/>
                <a:gd name="T31" fmla="*/ 122 h 144"/>
                <a:gd name="T32" fmla="*/ 14 w 68"/>
                <a:gd name="T33" fmla="*/ 122 h 144"/>
                <a:gd name="T34" fmla="*/ 10 w 68"/>
                <a:gd name="T35" fmla="*/ 117 h 144"/>
                <a:gd name="T36" fmla="*/ 10 w 68"/>
                <a:gd name="T37" fmla="*/ 15 h 144"/>
                <a:gd name="T38" fmla="*/ 14 w 68"/>
                <a:gd name="T39" fmla="*/ 10 h 144"/>
                <a:gd name="T40" fmla="*/ 54 w 68"/>
                <a:gd name="T41" fmla="*/ 10 h 144"/>
                <a:gd name="T42" fmla="*/ 58 w 68"/>
                <a:gd name="T43" fmla="*/ 15 h 144"/>
                <a:gd name="T44" fmla="*/ 58 w 68"/>
                <a:gd name="T45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" h="144">
                  <a:moveTo>
                    <a:pt x="61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1"/>
                    <a:pt x="4" y="144"/>
                    <a:pt x="8" y="144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5" y="144"/>
                    <a:pt x="68" y="141"/>
                    <a:pt x="68" y="137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"/>
                    <a:pt x="65" y="0"/>
                    <a:pt x="61" y="0"/>
                  </a:cubicBezTo>
                  <a:close/>
                  <a:moveTo>
                    <a:pt x="34" y="139"/>
                  </a:moveTo>
                  <a:cubicBezTo>
                    <a:pt x="31" y="139"/>
                    <a:pt x="29" y="137"/>
                    <a:pt x="29" y="134"/>
                  </a:cubicBezTo>
                  <a:cubicBezTo>
                    <a:pt x="29" y="131"/>
                    <a:pt x="31" y="129"/>
                    <a:pt x="34" y="129"/>
                  </a:cubicBezTo>
                  <a:cubicBezTo>
                    <a:pt x="37" y="129"/>
                    <a:pt x="39" y="131"/>
                    <a:pt x="39" y="134"/>
                  </a:cubicBezTo>
                  <a:cubicBezTo>
                    <a:pt x="39" y="137"/>
                    <a:pt x="37" y="139"/>
                    <a:pt x="34" y="139"/>
                  </a:cubicBezTo>
                  <a:close/>
                  <a:moveTo>
                    <a:pt x="58" y="117"/>
                  </a:moveTo>
                  <a:cubicBezTo>
                    <a:pt x="58" y="120"/>
                    <a:pt x="56" y="122"/>
                    <a:pt x="54" y="122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2" y="122"/>
                    <a:pt x="10" y="120"/>
                    <a:pt x="10" y="1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2"/>
                    <a:pt x="12" y="10"/>
                    <a:pt x="1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6" y="10"/>
                    <a:pt x="58" y="12"/>
                    <a:pt x="58" y="15"/>
                  </a:cubicBezTo>
                  <a:lnTo>
                    <a:pt x="58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69"/>
            <p:cNvSpPr>
              <a:spLocks noChangeArrowheads="1"/>
            </p:cNvSpPr>
            <p:nvPr/>
          </p:nvSpPr>
          <p:spPr bwMode="auto">
            <a:xfrm>
              <a:off x="8804275" y="850901"/>
              <a:ext cx="146050" cy="184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0"/>
            <p:cNvSpPr>
              <a:spLocks/>
            </p:cNvSpPr>
            <p:nvPr/>
          </p:nvSpPr>
          <p:spPr bwMode="auto">
            <a:xfrm>
              <a:off x="8702675" y="1046163"/>
              <a:ext cx="349250" cy="169863"/>
            </a:xfrm>
            <a:custGeom>
              <a:avLst/>
              <a:gdLst>
                <a:gd name="T0" fmla="*/ 81 w 93"/>
                <a:gd name="T1" fmla="*/ 8 h 45"/>
                <a:gd name="T2" fmla="*/ 62 w 93"/>
                <a:gd name="T3" fmla="*/ 4 h 45"/>
                <a:gd name="T4" fmla="*/ 54 w 93"/>
                <a:gd name="T5" fmla="*/ 8 h 45"/>
                <a:gd name="T6" fmla="*/ 47 w 93"/>
                <a:gd name="T7" fmla="*/ 8 h 45"/>
                <a:gd name="T8" fmla="*/ 40 w 93"/>
                <a:gd name="T9" fmla="*/ 8 h 45"/>
                <a:gd name="T10" fmla="*/ 32 w 93"/>
                <a:gd name="T11" fmla="*/ 4 h 45"/>
                <a:gd name="T12" fmla="*/ 13 w 93"/>
                <a:gd name="T13" fmla="*/ 8 h 45"/>
                <a:gd name="T14" fmla="*/ 0 w 93"/>
                <a:gd name="T15" fmla="*/ 31 h 45"/>
                <a:gd name="T16" fmla="*/ 7 w 93"/>
                <a:gd name="T17" fmla="*/ 45 h 45"/>
                <a:gd name="T18" fmla="*/ 46 w 93"/>
                <a:gd name="T19" fmla="*/ 45 h 45"/>
                <a:gd name="T20" fmla="*/ 47 w 93"/>
                <a:gd name="T21" fmla="*/ 45 h 45"/>
                <a:gd name="T22" fmla="*/ 87 w 93"/>
                <a:gd name="T23" fmla="*/ 45 h 45"/>
                <a:gd name="T24" fmla="*/ 93 w 93"/>
                <a:gd name="T25" fmla="*/ 31 h 45"/>
                <a:gd name="T26" fmla="*/ 81 w 93"/>
                <a:gd name="T27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45">
                  <a:moveTo>
                    <a:pt x="81" y="8"/>
                  </a:moveTo>
                  <a:cubicBezTo>
                    <a:pt x="73" y="0"/>
                    <a:pt x="64" y="2"/>
                    <a:pt x="62" y="4"/>
                  </a:cubicBezTo>
                  <a:cubicBezTo>
                    <a:pt x="59" y="5"/>
                    <a:pt x="55" y="8"/>
                    <a:pt x="54" y="8"/>
                  </a:cubicBezTo>
                  <a:cubicBezTo>
                    <a:pt x="52" y="8"/>
                    <a:pt x="47" y="8"/>
                    <a:pt x="47" y="8"/>
                  </a:cubicBezTo>
                  <a:cubicBezTo>
                    <a:pt x="47" y="8"/>
                    <a:pt x="41" y="8"/>
                    <a:pt x="40" y="8"/>
                  </a:cubicBezTo>
                  <a:cubicBezTo>
                    <a:pt x="38" y="8"/>
                    <a:pt x="34" y="5"/>
                    <a:pt x="32" y="4"/>
                  </a:cubicBezTo>
                  <a:cubicBezTo>
                    <a:pt x="29" y="2"/>
                    <a:pt x="20" y="0"/>
                    <a:pt x="13" y="8"/>
                  </a:cubicBezTo>
                  <a:cubicBezTo>
                    <a:pt x="13" y="8"/>
                    <a:pt x="0" y="19"/>
                    <a:pt x="0" y="31"/>
                  </a:cubicBezTo>
                  <a:cubicBezTo>
                    <a:pt x="0" y="38"/>
                    <a:pt x="2" y="45"/>
                    <a:pt x="7" y="45"/>
                  </a:cubicBezTo>
                  <a:cubicBezTo>
                    <a:pt x="11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82" y="45"/>
                    <a:pt x="87" y="45"/>
                  </a:cubicBezTo>
                  <a:cubicBezTo>
                    <a:pt x="92" y="45"/>
                    <a:pt x="93" y="38"/>
                    <a:pt x="93" y="31"/>
                  </a:cubicBezTo>
                  <a:cubicBezTo>
                    <a:pt x="93" y="19"/>
                    <a:pt x="81" y="8"/>
                    <a:pt x="8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1"/>
            <p:cNvSpPr>
              <a:spLocks/>
            </p:cNvSpPr>
            <p:nvPr/>
          </p:nvSpPr>
          <p:spPr bwMode="auto">
            <a:xfrm>
              <a:off x="7853363" y="1279526"/>
              <a:ext cx="319088" cy="25400"/>
            </a:xfrm>
            <a:custGeom>
              <a:avLst/>
              <a:gdLst>
                <a:gd name="T0" fmla="*/ 3 w 85"/>
                <a:gd name="T1" fmla="*/ 7 h 7"/>
                <a:gd name="T2" fmla="*/ 82 w 85"/>
                <a:gd name="T3" fmla="*/ 7 h 7"/>
                <a:gd name="T4" fmla="*/ 85 w 85"/>
                <a:gd name="T5" fmla="*/ 4 h 7"/>
                <a:gd name="T6" fmla="*/ 82 w 85"/>
                <a:gd name="T7" fmla="*/ 0 h 7"/>
                <a:gd name="T8" fmla="*/ 3 w 85"/>
                <a:gd name="T9" fmla="*/ 0 h 7"/>
                <a:gd name="T10" fmla="*/ 0 w 85"/>
                <a:gd name="T11" fmla="*/ 4 h 7"/>
                <a:gd name="T12" fmla="*/ 3 w 8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">
                  <a:moveTo>
                    <a:pt x="3" y="7"/>
                  </a:moveTo>
                  <a:cubicBezTo>
                    <a:pt x="82" y="7"/>
                    <a:pt x="82" y="7"/>
                    <a:pt x="82" y="7"/>
                  </a:cubicBezTo>
                  <a:cubicBezTo>
                    <a:pt x="84" y="7"/>
                    <a:pt x="85" y="5"/>
                    <a:pt x="85" y="4"/>
                  </a:cubicBezTo>
                  <a:cubicBezTo>
                    <a:pt x="85" y="2"/>
                    <a:pt x="84" y="0"/>
                    <a:pt x="8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2"/>
            <p:cNvSpPr>
              <a:spLocks/>
            </p:cNvSpPr>
            <p:nvPr/>
          </p:nvSpPr>
          <p:spPr bwMode="auto">
            <a:xfrm>
              <a:off x="7853363" y="1343026"/>
              <a:ext cx="319088" cy="26988"/>
            </a:xfrm>
            <a:custGeom>
              <a:avLst/>
              <a:gdLst>
                <a:gd name="T0" fmla="*/ 82 w 85"/>
                <a:gd name="T1" fmla="*/ 0 h 7"/>
                <a:gd name="T2" fmla="*/ 3 w 85"/>
                <a:gd name="T3" fmla="*/ 0 h 7"/>
                <a:gd name="T4" fmla="*/ 0 w 85"/>
                <a:gd name="T5" fmla="*/ 4 h 7"/>
                <a:gd name="T6" fmla="*/ 3 w 85"/>
                <a:gd name="T7" fmla="*/ 7 h 7"/>
                <a:gd name="T8" fmla="*/ 82 w 85"/>
                <a:gd name="T9" fmla="*/ 7 h 7"/>
                <a:gd name="T10" fmla="*/ 85 w 85"/>
                <a:gd name="T11" fmla="*/ 4 h 7"/>
                <a:gd name="T12" fmla="*/ 82 w 8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">
                  <a:moveTo>
                    <a:pt x="8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4" y="7"/>
                    <a:pt x="85" y="5"/>
                    <a:pt x="85" y="4"/>
                  </a:cubicBezTo>
                  <a:cubicBezTo>
                    <a:pt x="85" y="2"/>
                    <a:pt x="84" y="0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3"/>
            <p:cNvSpPr>
              <a:spLocks/>
            </p:cNvSpPr>
            <p:nvPr/>
          </p:nvSpPr>
          <p:spPr bwMode="auto">
            <a:xfrm>
              <a:off x="7853363" y="1406526"/>
              <a:ext cx="319088" cy="26988"/>
            </a:xfrm>
            <a:custGeom>
              <a:avLst/>
              <a:gdLst>
                <a:gd name="T0" fmla="*/ 82 w 85"/>
                <a:gd name="T1" fmla="*/ 0 h 7"/>
                <a:gd name="T2" fmla="*/ 3 w 85"/>
                <a:gd name="T3" fmla="*/ 0 h 7"/>
                <a:gd name="T4" fmla="*/ 0 w 85"/>
                <a:gd name="T5" fmla="*/ 4 h 7"/>
                <a:gd name="T6" fmla="*/ 3 w 85"/>
                <a:gd name="T7" fmla="*/ 7 h 7"/>
                <a:gd name="T8" fmla="*/ 82 w 85"/>
                <a:gd name="T9" fmla="*/ 7 h 7"/>
                <a:gd name="T10" fmla="*/ 85 w 85"/>
                <a:gd name="T11" fmla="*/ 4 h 7"/>
                <a:gd name="T12" fmla="*/ 82 w 8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">
                  <a:moveTo>
                    <a:pt x="8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4" y="7"/>
                    <a:pt x="85" y="5"/>
                    <a:pt x="85" y="4"/>
                  </a:cubicBezTo>
                  <a:cubicBezTo>
                    <a:pt x="85" y="2"/>
                    <a:pt x="84" y="0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4"/>
            <p:cNvSpPr>
              <a:spLocks/>
            </p:cNvSpPr>
            <p:nvPr/>
          </p:nvSpPr>
          <p:spPr bwMode="auto">
            <a:xfrm>
              <a:off x="7853363" y="1471613"/>
              <a:ext cx="319088" cy="25400"/>
            </a:xfrm>
            <a:custGeom>
              <a:avLst/>
              <a:gdLst>
                <a:gd name="T0" fmla="*/ 82 w 85"/>
                <a:gd name="T1" fmla="*/ 0 h 7"/>
                <a:gd name="T2" fmla="*/ 3 w 85"/>
                <a:gd name="T3" fmla="*/ 0 h 7"/>
                <a:gd name="T4" fmla="*/ 0 w 85"/>
                <a:gd name="T5" fmla="*/ 4 h 7"/>
                <a:gd name="T6" fmla="*/ 3 w 85"/>
                <a:gd name="T7" fmla="*/ 7 h 7"/>
                <a:gd name="T8" fmla="*/ 82 w 85"/>
                <a:gd name="T9" fmla="*/ 7 h 7"/>
                <a:gd name="T10" fmla="*/ 85 w 85"/>
                <a:gd name="T11" fmla="*/ 4 h 7"/>
                <a:gd name="T12" fmla="*/ 82 w 8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">
                  <a:moveTo>
                    <a:pt x="8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4" y="7"/>
                    <a:pt x="85" y="5"/>
                    <a:pt x="85" y="4"/>
                  </a:cubicBezTo>
                  <a:cubicBezTo>
                    <a:pt x="85" y="2"/>
                    <a:pt x="84" y="0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5"/>
            <p:cNvSpPr>
              <a:spLocks/>
            </p:cNvSpPr>
            <p:nvPr/>
          </p:nvSpPr>
          <p:spPr bwMode="auto">
            <a:xfrm>
              <a:off x="5921375" y="2508251"/>
              <a:ext cx="485775" cy="423863"/>
            </a:xfrm>
            <a:custGeom>
              <a:avLst/>
              <a:gdLst>
                <a:gd name="T0" fmla="*/ 121 w 129"/>
                <a:gd name="T1" fmla="*/ 40 h 113"/>
                <a:gd name="T2" fmla="*/ 85 w 129"/>
                <a:gd name="T3" fmla="*/ 35 h 113"/>
                <a:gd name="T4" fmla="*/ 68 w 129"/>
                <a:gd name="T5" fmla="*/ 4 h 113"/>
                <a:gd name="T6" fmla="*/ 64 w 129"/>
                <a:gd name="T7" fmla="*/ 0 h 113"/>
                <a:gd name="T8" fmla="*/ 61 w 129"/>
                <a:gd name="T9" fmla="*/ 4 h 113"/>
                <a:gd name="T10" fmla="*/ 44 w 129"/>
                <a:gd name="T11" fmla="*/ 35 h 113"/>
                <a:gd name="T12" fmla="*/ 8 w 129"/>
                <a:gd name="T13" fmla="*/ 40 h 113"/>
                <a:gd name="T14" fmla="*/ 7 w 129"/>
                <a:gd name="T15" fmla="*/ 48 h 113"/>
                <a:gd name="T16" fmla="*/ 32 w 129"/>
                <a:gd name="T17" fmla="*/ 71 h 113"/>
                <a:gd name="T18" fmla="*/ 26 w 129"/>
                <a:gd name="T19" fmla="*/ 107 h 113"/>
                <a:gd name="T20" fmla="*/ 31 w 129"/>
                <a:gd name="T21" fmla="*/ 111 h 113"/>
                <a:gd name="T22" fmla="*/ 63 w 129"/>
                <a:gd name="T23" fmla="*/ 94 h 113"/>
                <a:gd name="T24" fmla="*/ 64 w 129"/>
                <a:gd name="T25" fmla="*/ 93 h 113"/>
                <a:gd name="T26" fmla="*/ 66 w 129"/>
                <a:gd name="T27" fmla="*/ 94 h 113"/>
                <a:gd name="T28" fmla="*/ 98 w 129"/>
                <a:gd name="T29" fmla="*/ 111 h 113"/>
                <a:gd name="T30" fmla="*/ 103 w 129"/>
                <a:gd name="T31" fmla="*/ 107 h 113"/>
                <a:gd name="T32" fmla="*/ 97 w 129"/>
                <a:gd name="T33" fmla="*/ 71 h 113"/>
                <a:gd name="T34" fmla="*/ 122 w 129"/>
                <a:gd name="T35" fmla="*/ 48 h 113"/>
                <a:gd name="T36" fmla="*/ 121 w 129"/>
                <a:gd name="T37" fmla="*/ 4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13">
                  <a:moveTo>
                    <a:pt x="121" y="40"/>
                  </a:moveTo>
                  <a:cubicBezTo>
                    <a:pt x="112" y="39"/>
                    <a:pt x="85" y="35"/>
                    <a:pt x="85" y="35"/>
                  </a:cubicBezTo>
                  <a:cubicBezTo>
                    <a:pt x="85" y="35"/>
                    <a:pt x="69" y="8"/>
                    <a:pt x="68" y="4"/>
                  </a:cubicBezTo>
                  <a:cubicBezTo>
                    <a:pt x="67" y="2"/>
                    <a:pt x="66" y="0"/>
                    <a:pt x="64" y="0"/>
                  </a:cubicBezTo>
                  <a:cubicBezTo>
                    <a:pt x="62" y="0"/>
                    <a:pt x="62" y="2"/>
                    <a:pt x="61" y="4"/>
                  </a:cubicBezTo>
                  <a:cubicBezTo>
                    <a:pt x="58" y="9"/>
                    <a:pt x="49" y="26"/>
                    <a:pt x="44" y="35"/>
                  </a:cubicBezTo>
                  <a:cubicBezTo>
                    <a:pt x="44" y="35"/>
                    <a:pt x="17" y="39"/>
                    <a:pt x="8" y="40"/>
                  </a:cubicBezTo>
                  <a:cubicBezTo>
                    <a:pt x="0" y="40"/>
                    <a:pt x="4" y="45"/>
                    <a:pt x="7" y="48"/>
                  </a:cubicBezTo>
                  <a:cubicBezTo>
                    <a:pt x="10" y="51"/>
                    <a:pt x="32" y="71"/>
                    <a:pt x="32" y="71"/>
                  </a:cubicBezTo>
                  <a:cubicBezTo>
                    <a:pt x="32" y="71"/>
                    <a:pt x="27" y="101"/>
                    <a:pt x="26" y="107"/>
                  </a:cubicBezTo>
                  <a:cubicBezTo>
                    <a:pt x="25" y="112"/>
                    <a:pt x="28" y="113"/>
                    <a:pt x="31" y="111"/>
                  </a:cubicBezTo>
                  <a:cubicBezTo>
                    <a:pt x="35" y="110"/>
                    <a:pt x="63" y="94"/>
                    <a:pt x="63" y="94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6" y="94"/>
                    <a:pt x="94" y="110"/>
                    <a:pt x="98" y="111"/>
                  </a:cubicBezTo>
                  <a:cubicBezTo>
                    <a:pt x="101" y="113"/>
                    <a:pt x="104" y="112"/>
                    <a:pt x="103" y="107"/>
                  </a:cubicBezTo>
                  <a:cubicBezTo>
                    <a:pt x="102" y="101"/>
                    <a:pt x="97" y="71"/>
                    <a:pt x="97" y="71"/>
                  </a:cubicBezTo>
                  <a:cubicBezTo>
                    <a:pt x="97" y="71"/>
                    <a:pt x="119" y="51"/>
                    <a:pt x="122" y="48"/>
                  </a:cubicBezTo>
                  <a:cubicBezTo>
                    <a:pt x="125" y="45"/>
                    <a:pt x="129" y="40"/>
                    <a:pt x="121" y="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6"/>
            <p:cNvSpPr>
              <a:spLocks noEditPoints="1"/>
            </p:cNvSpPr>
            <p:nvPr/>
          </p:nvSpPr>
          <p:spPr bwMode="auto">
            <a:xfrm>
              <a:off x="6834188" y="2681288"/>
              <a:ext cx="1060450" cy="909638"/>
            </a:xfrm>
            <a:custGeom>
              <a:avLst/>
              <a:gdLst>
                <a:gd name="T0" fmla="*/ 282 w 282"/>
                <a:gd name="T1" fmla="*/ 102 h 242"/>
                <a:gd name="T2" fmla="*/ 141 w 282"/>
                <a:gd name="T3" fmla="*/ 0 h 242"/>
                <a:gd name="T4" fmla="*/ 0 w 282"/>
                <a:gd name="T5" fmla="*/ 102 h 242"/>
                <a:gd name="T6" fmla="*/ 141 w 282"/>
                <a:gd name="T7" fmla="*/ 205 h 242"/>
                <a:gd name="T8" fmla="*/ 165 w 282"/>
                <a:gd name="T9" fmla="*/ 203 h 242"/>
                <a:gd name="T10" fmla="*/ 213 w 282"/>
                <a:gd name="T11" fmla="*/ 242 h 242"/>
                <a:gd name="T12" fmla="*/ 210 w 282"/>
                <a:gd name="T13" fmla="*/ 192 h 242"/>
                <a:gd name="T14" fmla="*/ 282 w 282"/>
                <a:gd name="T15" fmla="*/ 102 h 242"/>
                <a:gd name="T16" fmla="*/ 77 w 282"/>
                <a:gd name="T17" fmla="*/ 64 h 242"/>
                <a:gd name="T18" fmla="*/ 205 w 282"/>
                <a:gd name="T19" fmla="*/ 64 h 242"/>
                <a:gd name="T20" fmla="*/ 217 w 282"/>
                <a:gd name="T21" fmla="*/ 76 h 242"/>
                <a:gd name="T22" fmla="*/ 205 w 282"/>
                <a:gd name="T23" fmla="*/ 89 h 242"/>
                <a:gd name="T24" fmla="*/ 77 w 282"/>
                <a:gd name="T25" fmla="*/ 89 h 242"/>
                <a:gd name="T26" fmla="*/ 65 w 282"/>
                <a:gd name="T27" fmla="*/ 76 h 242"/>
                <a:gd name="T28" fmla="*/ 77 w 282"/>
                <a:gd name="T29" fmla="*/ 64 h 242"/>
                <a:gd name="T30" fmla="*/ 205 w 282"/>
                <a:gd name="T31" fmla="*/ 146 h 242"/>
                <a:gd name="T32" fmla="*/ 77 w 282"/>
                <a:gd name="T33" fmla="*/ 146 h 242"/>
                <a:gd name="T34" fmla="*/ 65 w 282"/>
                <a:gd name="T35" fmla="*/ 133 h 242"/>
                <a:gd name="T36" fmla="*/ 77 w 282"/>
                <a:gd name="T37" fmla="*/ 121 h 242"/>
                <a:gd name="T38" fmla="*/ 205 w 282"/>
                <a:gd name="T39" fmla="*/ 121 h 242"/>
                <a:gd name="T40" fmla="*/ 217 w 282"/>
                <a:gd name="T41" fmla="*/ 133 h 242"/>
                <a:gd name="T42" fmla="*/ 205 w 282"/>
                <a:gd name="T43" fmla="*/ 14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2" h="242">
                  <a:moveTo>
                    <a:pt x="282" y="102"/>
                  </a:moveTo>
                  <a:cubicBezTo>
                    <a:pt x="282" y="46"/>
                    <a:pt x="219" y="0"/>
                    <a:pt x="141" y="0"/>
                  </a:cubicBezTo>
                  <a:cubicBezTo>
                    <a:pt x="63" y="0"/>
                    <a:pt x="0" y="46"/>
                    <a:pt x="0" y="102"/>
                  </a:cubicBezTo>
                  <a:cubicBezTo>
                    <a:pt x="0" y="159"/>
                    <a:pt x="63" y="205"/>
                    <a:pt x="141" y="205"/>
                  </a:cubicBezTo>
                  <a:cubicBezTo>
                    <a:pt x="149" y="205"/>
                    <a:pt x="157" y="204"/>
                    <a:pt x="165" y="203"/>
                  </a:cubicBezTo>
                  <a:cubicBezTo>
                    <a:pt x="183" y="223"/>
                    <a:pt x="213" y="242"/>
                    <a:pt x="213" y="242"/>
                  </a:cubicBezTo>
                  <a:cubicBezTo>
                    <a:pt x="213" y="242"/>
                    <a:pt x="208" y="217"/>
                    <a:pt x="210" y="192"/>
                  </a:cubicBezTo>
                  <a:cubicBezTo>
                    <a:pt x="253" y="174"/>
                    <a:pt x="282" y="141"/>
                    <a:pt x="282" y="102"/>
                  </a:cubicBezTo>
                  <a:close/>
                  <a:moveTo>
                    <a:pt x="77" y="64"/>
                  </a:moveTo>
                  <a:cubicBezTo>
                    <a:pt x="205" y="64"/>
                    <a:pt x="205" y="64"/>
                    <a:pt x="205" y="64"/>
                  </a:cubicBezTo>
                  <a:cubicBezTo>
                    <a:pt x="212" y="64"/>
                    <a:pt x="217" y="69"/>
                    <a:pt x="217" y="76"/>
                  </a:cubicBezTo>
                  <a:cubicBezTo>
                    <a:pt x="217" y="83"/>
                    <a:pt x="212" y="89"/>
                    <a:pt x="205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0" y="89"/>
                    <a:pt x="65" y="83"/>
                    <a:pt x="65" y="76"/>
                  </a:cubicBezTo>
                  <a:cubicBezTo>
                    <a:pt x="65" y="69"/>
                    <a:pt x="70" y="64"/>
                    <a:pt x="77" y="64"/>
                  </a:cubicBezTo>
                  <a:close/>
                  <a:moveTo>
                    <a:pt x="205" y="146"/>
                  </a:moveTo>
                  <a:cubicBezTo>
                    <a:pt x="77" y="146"/>
                    <a:pt x="77" y="146"/>
                    <a:pt x="77" y="146"/>
                  </a:cubicBezTo>
                  <a:cubicBezTo>
                    <a:pt x="70" y="146"/>
                    <a:pt x="65" y="140"/>
                    <a:pt x="65" y="133"/>
                  </a:cubicBezTo>
                  <a:cubicBezTo>
                    <a:pt x="65" y="126"/>
                    <a:pt x="70" y="121"/>
                    <a:pt x="77" y="121"/>
                  </a:cubicBezTo>
                  <a:cubicBezTo>
                    <a:pt x="205" y="121"/>
                    <a:pt x="205" y="121"/>
                    <a:pt x="205" y="121"/>
                  </a:cubicBezTo>
                  <a:cubicBezTo>
                    <a:pt x="212" y="121"/>
                    <a:pt x="217" y="126"/>
                    <a:pt x="217" y="133"/>
                  </a:cubicBezTo>
                  <a:cubicBezTo>
                    <a:pt x="217" y="140"/>
                    <a:pt x="212" y="146"/>
                    <a:pt x="205" y="14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77"/>
            <p:cNvSpPr>
              <a:spLocks noChangeArrowheads="1"/>
            </p:cNvSpPr>
            <p:nvPr/>
          </p:nvSpPr>
          <p:spPr bwMode="auto">
            <a:xfrm>
              <a:off x="6924675" y="4537076"/>
              <a:ext cx="206375" cy="207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8"/>
            <p:cNvSpPr>
              <a:spLocks/>
            </p:cNvSpPr>
            <p:nvPr/>
          </p:nvSpPr>
          <p:spPr bwMode="auto">
            <a:xfrm>
              <a:off x="6880225" y="3917951"/>
              <a:ext cx="863600" cy="874713"/>
            </a:xfrm>
            <a:custGeom>
              <a:avLst/>
              <a:gdLst>
                <a:gd name="T0" fmla="*/ 166 w 230"/>
                <a:gd name="T1" fmla="*/ 68 h 233"/>
                <a:gd name="T2" fmla="*/ 18 w 230"/>
                <a:gd name="T3" fmla="*/ 1 h 233"/>
                <a:gd name="T4" fmla="*/ 18 w 230"/>
                <a:gd name="T5" fmla="*/ 30 h 233"/>
                <a:gd name="T6" fmla="*/ 201 w 230"/>
                <a:gd name="T7" fmla="*/ 215 h 233"/>
                <a:gd name="T8" fmla="*/ 229 w 230"/>
                <a:gd name="T9" fmla="*/ 215 h 233"/>
                <a:gd name="T10" fmla="*/ 166 w 230"/>
                <a:gd name="T11" fmla="*/ 6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233">
                  <a:moveTo>
                    <a:pt x="166" y="68"/>
                  </a:moveTo>
                  <a:cubicBezTo>
                    <a:pt x="127" y="28"/>
                    <a:pt x="74" y="5"/>
                    <a:pt x="18" y="1"/>
                  </a:cubicBezTo>
                  <a:cubicBezTo>
                    <a:pt x="0" y="0"/>
                    <a:pt x="0" y="29"/>
                    <a:pt x="18" y="30"/>
                  </a:cubicBezTo>
                  <a:cubicBezTo>
                    <a:pt x="116" y="36"/>
                    <a:pt x="195" y="117"/>
                    <a:pt x="201" y="215"/>
                  </a:cubicBezTo>
                  <a:cubicBezTo>
                    <a:pt x="202" y="233"/>
                    <a:pt x="230" y="233"/>
                    <a:pt x="229" y="215"/>
                  </a:cubicBezTo>
                  <a:cubicBezTo>
                    <a:pt x="227" y="159"/>
                    <a:pt x="204" y="108"/>
                    <a:pt x="166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9"/>
            <p:cNvSpPr>
              <a:spLocks/>
            </p:cNvSpPr>
            <p:nvPr/>
          </p:nvSpPr>
          <p:spPr bwMode="auto">
            <a:xfrm>
              <a:off x="6880225" y="4184651"/>
              <a:ext cx="600075" cy="608013"/>
            </a:xfrm>
            <a:custGeom>
              <a:avLst/>
              <a:gdLst>
                <a:gd name="T0" fmla="*/ 18 w 160"/>
                <a:gd name="T1" fmla="*/ 1 h 162"/>
                <a:gd name="T2" fmla="*/ 18 w 160"/>
                <a:gd name="T3" fmla="*/ 30 h 162"/>
                <a:gd name="T4" fmla="*/ 130 w 160"/>
                <a:gd name="T5" fmla="*/ 144 h 162"/>
                <a:gd name="T6" fmla="*/ 158 w 160"/>
                <a:gd name="T7" fmla="*/ 144 h 162"/>
                <a:gd name="T8" fmla="*/ 18 w 160"/>
                <a:gd name="T9" fmla="*/ 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62">
                  <a:moveTo>
                    <a:pt x="18" y="1"/>
                  </a:moveTo>
                  <a:cubicBezTo>
                    <a:pt x="0" y="0"/>
                    <a:pt x="0" y="28"/>
                    <a:pt x="18" y="30"/>
                  </a:cubicBezTo>
                  <a:cubicBezTo>
                    <a:pt x="77" y="36"/>
                    <a:pt x="125" y="85"/>
                    <a:pt x="130" y="144"/>
                  </a:cubicBezTo>
                  <a:cubicBezTo>
                    <a:pt x="131" y="162"/>
                    <a:pt x="160" y="162"/>
                    <a:pt x="158" y="144"/>
                  </a:cubicBezTo>
                  <a:cubicBezTo>
                    <a:pt x="152" y="68"/>
                    <a:pt x="94" y="9"/>
                    <a:pt x="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0"/>
            <p:cNvSpPr>
              <a:spLocks noEditPoints="1"/>
            </p:cNvSpPr>
            <p:nvPr/>
          </p:nvSpPr>
          <p:spPr bwMode="auto">
            <a:xfrm>
              <a:off x="9623425" y="1892301"/>
              <a:ext cx="635000" cy="635000"/>
            </a:xfrm>
            <a:custGeom>
              <a:avLst/>
              <a:gdLst>
                <a:gd name="T0" fmla="*/ 0 w 169"/>
                <a:gd name="T1" fmla="*/ 85 h 169"/>
                <a:gd name="T2" fmla="*/ 84 w 169"/>
                <a:gd name="T3" fmla="*/ 169 h 169"/>
                <a:gd name="T4" fmla="*/ 169 w 169"/>
                <a:gd name="T5" fmla="*/ 85 h 169"/>
                <a:gd name="T6" fmla="*/ 84 w 169"/>
                <a:gd name="T7" fmla="*/ 0 h 169"/>
                <a:gd name="T8" fmla="*/ 0 w 169"/>
                <a:gd name="T9" fmla="*/ 85 h 169"/>
                <a:gd name="T10" fmla="*/ 22 w 169"/>
                <a:gd name="T11" fmla="*/ 85 h 169"/>
                <a:gd name="T12" fmla="*/ 40 w 169"/>
                <a:gd name="T13" fmla="*/ 67 h 169"/>
                <a:gd name="T14" fmla="*/ 67 w 169"/>
                <a:gd name="T15" fmla="*/ 67 h 169"/>
                <a:gd name="T16" fmla="*/ 67 w 169"/>
                <a:gd name="T17" fmla="*/ 40 h 169"/>
                <a:gd name="T18" fmla="*/ 84 w 169"/>
                <a:gd name="T19" fmla="*/ 23 h 169"/>
                <a:gd name="T20" fmla="*/ 102 w 169"/>
                <a:gd name="T21" fmla="*/ 40 h 169"/>
                <a:gd name="T22" fmla="*/ 102 w 169"/>
                <a:gd name="T23" fmla="*/ 67 h 169"/>
                <a:gd name="T24" fmla="*/ 129 w 169"/>
                <a:gd name="T25" fmla="*/ 67 h 169"/>
                <a:gd name="T26" fmla="*/ 147 w 169"/>
                <a:gd name="T27" fmla="*/ 85 h 169"/>
                <a:gd name="T28" fmla="*/ 129 w 169"/>
                <a:gd name="T29" fmla="*/ 102 h 169"/>
                <a:gd name="T30" fmla="*/ 102 w 169"/>
                <a:gd name="T31" fmla="*/ 102 h 169"/>
                <a:gd name="T32" fmla="*/ 102 w 169"/>
                <a:gd name="T33" fmla="*/ 129 h 169"/>
                <a:gd name="T34" fmla="*/ 84 w 169"/>
                <a:gd name="T35" fmla="*/ 147 h 169"/>
                <a:gd name="T36" fmla="*/ 67 w 169"/>
                <a:gd name="T37" fmla="*/ 129 h 169"/>
                <a:gd name="T38" fmla="*/ 67 w 169"/>
                <a:gd name="T39" fmla="*/ 102 h 169"/>
                <a:gd name="T40" fmla="*/ 40 w 169"/>
                <a:gd name="T41" fmla="*/ 102 h 169"/>
                <a:gd name="T42" fmla="*/ 22 w 169"/>
                <a:gd name="T43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169">
                  <a:moveTo>
                    <a:pt x="0" y="85"/>
                  </a:moveTo>
                  <a:cubicBezTo>
                    <a:pt x="0" y="131"/>
                    <a:pt x="38" y="169"/>
                    <a:pt x="84" y="169"/>
                  </a:cubicBezTo>
                  <a:cubicBezTo>
                    <a:pt x="131" y="169"/>
                    <a:pt x="169" y="131"/>
                    <a:pt x="169" y="85"/>
                  </a:cubicBezTo>
                  <a:cubicBezTo>
                    <a:pt x="169" y="38"/>
                    <a:pt x="131" y="0"/>
                    <a:pt x="84" y="0"/>
                  </a:cubicBezTo>
                  <a:cubicBezTo>
                    <a:pt x="38" y="0"/>
                    <a:pt x="0" y="38"/>
                    <a:pt x="0" y="85"/>
                  </a:cubicBezTo>
                  <a:close/>
                  <a:moveTo>
                    <a:pt x="22" y="85"/>
                  </a:moveTo>
                  <a:cubicBezTo>
                    <a:pt x="22" y="75"/>
                    <a:pt x="30" y="67"/>
                    <a:pt x="40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1"/>
                    <a:pt x="75" y="23"/>
                    <a:pt x="84" y="23"/>
                  </a:cubicBezTo>
                  <a:cubicBezTo>
                    <a:pt x="94" y="23"/>
                    <a:pt x="102" y="31"/>
                    <a:pt x="102" y="40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39" y="67"/>
                    <a:pt x="147" y="75"/>
                    <a:pt x="147" y="85"/>
                  </a:cubicBezTo>
                  <a:cubicBezTo>
                    <a:pt x="147" y="94"/>
                    <a:pt x="139" y="102"/>
                    <a:pt x="129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39"/>
                    <a:pt x="94" y="147"/>
                    <a:pt x="84" y="147"/>
                  </a:cubicBezTo>
                  <a:cubicBezTo>
                    <a:pt x="75" y="147"/>
                    <a:pt x="67" y="139"/>
                    <a:pt x="67" y="129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40" y="102"/>
                    <a:pt x="40" y="102"/>
                    <a:pt x="40" y="102"/>
                  </a:cubicBezTo>
                  <a:cubicBezTo>
                    <a:pt x="30" y="102"/>
                    <a:pt x="22" y="94"/>
                    <a:pt x="22" y="8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1"/>
            <p:cNvSpPr>
              <a:spLocks noEditPoints="1"/>
            </p:cNvSpPr>
            <p:nvPr/>
          </p:nvSpPr>
          <p:spPr bwMode="auto">
            <a:xfrm>
              <a:off x="9593263" y="2568576"/>
              <a:ext cx="695325" cy="698500"/>
            </a:xfrm>
            <a:custGeom>
              <a:avLst/>
              <a:gdLst>
                <a:gd name="T0" fmla="*/ 33 w 185"/>
                <a:gd name="T1" fmla="*/ 33 h 186"/>
                <a:gd name="T2" fmla="*/ 33 w 185"/>
                <a:gd name="T3" fmla="*/ 153 h 186"/>
                <a:gd name="T4" fmla="*/ 152 w 185"/>
                <a:gd name="T5" fmla="*/ 153 h 186"/>
                <a:gd name="T6" fmla="*/ 152 w 185"/>
                <a:gd name="T7" fmla="*/ 33 h 186"/>
                <a:gd name="T8" fmla="*/ 33 w 185"/>
                <a:gd name="T9" fmla="*/ 33 h 186"/>
                <a:gd name="T10" fmla="*/ 49 w 185"/>
                <a:gd name="T11" fmla="*/ 112 h 186"/>
                <a:gd name="T12" fmla="*/ 68 w 185"/>
                <a:gd name="T13" fmla="*/ 93 h 186"/>
                <a:gd name="T14" fmla="*/ 49 w 185"/>
                <a:gd name="T15" fmla="*/ 74 h 186"/>
                <a:gd name="T16" fmla="*/ 49 w 185"/>
                <a:gd name="T17" fmla="*/ 49 h 186"/>
                <a:gd name="T18" fmla="*/ 73 w 185"/>
                <a:gd name="T19" fmla="*/ 49 h 186"/>
                <a:gd name="T20" fmla="*/ 92 w 185"/>
                <a:gd name="T21" fmla="*/ 68 h 186"/>
                <a:gd name="T22" fmla="*/ 112 w 185"/>
                <a:gd name="T23" fmla="*/ 49 h 186"/>
                <a:gd name="T24" fmla="*/ 136 w 185"/>
                <a:gd name="T25" fmla="*/ 49 h 186"/>
                <a:gd name="T26" fmla="*/ 136 w 185"/>
                <a:gd name="T27" fmla="*/ 74 h 186"/>
                <a:gd name="T28" fmla="*/ 117 w 185"/>
                <a:gd name="T29" fmla="*/ 93 h 186"/>
                <a:gd name="T30" fmla="*/ 136 w 185"/>
                <a:gd name="T31" fmla="*/ 112 h 186"/>
                <a:gd name="T32" fmla="*/ 136 w 185"/>
                <a:gd name="T33" fmla="*/ 137 h 186"/>
                <a:gd name="T34" fmla="*/ 112 w 185"/>
                <a:gd name="T35" fmla="*/ 137 h 186"/>
                <a:gd name="T36" fmla="*/ 92 w 185"/>
                <a:gd name="T37" fmla="*/ 118 h 186"/>
                <a:gd name="T38" fmla="*/ 73 w 185"/>
                <a:gd name="T39" fmla="*/ 137 h 186"/>
                <a:gd name="T40" fmla="*/ 49 w 185"/>
                <a:gd name="T41" fmla="*/ 137 h 186"/>
                <a:gd name="T42" fmla="*/ 49 w 185"/>
                <a:gd name="T43" fmla="*/ 11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" h="186">
                  <a:moveTo>
                    <a:pt x="33" y="33"/>
                  </a:moveTo>
                  <a:cubicBezTo>
                    <a:pt x="0" y="66"/>
                    <a:pt x="0" y="120"/>
                    <a:pt x="33" y="153"/>
                  </a:cubicBezTo>
                  <a:cubicBezTo>
                    <a:pt x="66" y="186"/>
                    <a:pt x="119" y="186"/>
                    <a:pt x="152" y="153"/>
                  </a:cubicBezTo>
                  <a:cubicBezTo>
                    <a:pt x="185" y="120"/>
                    <a:pt x="185" y="66"/>
                    <a:pt x="152" y="33"/>
                  </a:cubicBezTo>
                  <a:cubicBezTo>
                    <a:pt x="119" y="0"/>
                    <a:pt x="66" y="0"/>
                    <a:pt x="33" y="33"/>
                  </a:cubicBezTo>
                  <a:close/>
                  <a:moveTo>
                    <a:pt x="49" y="112"/>
                  </a:moveTo>
                  <a:cubicBezTo>
                    <a:pt x="68" y="93"/>
                    <a:pt x="68" y="93"/>
                    <a:pt x="68" y="9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2" y="67"/>
                    <a:pt x="42" y="56"/>
                    <a:pt x="49" y="49"/>
                  </a:cubicBezTo>
                  <a:cubicBezTo>
                    <a:pt x="55" y="42"/>
                    <a:pt x="67" y="42"/>
                    <a:pt x="73" y="49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8" y="42"/>
                    <a:pt x="130" y="42"/>
                    <a:pt x="136" y="49"/>
                  </a:cubicBezTo>
                  <a:cubicBezTo>
                    <a:pt x="143" y="56"/>
                    <a:pt x="143" y="67"/>
                    <a:pt x="136" y="74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43" y="119"/>
                    <a:pt x="143" y="130"/>
                    <a:pt x="136" y="137"/>
                  </a:cubicBezTo>
                  <a:cubicBezTo>
                    <a:pt x="130" y="144"/>
                    <a:pt x="118" y="144"/>
                    <a:pt x="112" y="137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67" y="144"/>
                    <a:pt x="55" y="144"/>
                    <a:pt x="49" y="137"/>
                  </a:cubicBezTo>
                  <a:cubicBezTo>
                    <a:pt x="42" y="130"/>
                    <a:pt x="42" y="119"/>
                    <a:pt x="49" y="1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2"/>
            <p:cNvSpPr>
              <a:spLocks noEditPoints="1"/>
            </p:cNvSpPr>
            <p:nvPr/>
          </p:nvSpPr>
          <p:spPr bwMode="auto">
            <a:xfrm>
              <a:off x="8897938" y="1892301"/>
              <a:ext cx="630238" cy="635000"/>
            </a:xfrm>
            <a:custGeom>
              <a:avLst/>
              <a:gdLst>
                <a:gd name="T0" fmla="*/ 168 w 168"/>
                <a:gd name="T1" fmla="*/ 85 h 169"/>
                <a:gd name="T2" fmla="*/ 84 w 168"/>
                <a:gd name="T3" fmla="*/ 0 h 169"/>
                <a:gd name="T4" fmla="*/ 0 w 168"/>
                <a:gd name="T5" fmla="*/ 85 h 169"/>
                <a:gd name="T6" fmla="*/ 84 w 168"/>
                <a:gd name="T7" fmla="*/ 169 h 169"/>
                <a:gd name="T8" fmla="*/ 168 w 168"/>
                <a:gd name="T9" fmla="*/ 85 h 169"/>
                <a:gd name="T10" fmla="*/ 144 w 168"/>
                <a:gd name="T11" fmla="*/ 85 h 169"/>
                <a:gd name="T12" fmla="*/ 127 w 168"/>
                <a:gd name="T13" fmla="*/ 102 h 169"/>
                <a:gd name="T14" fmla="*/ 41 w 168"/>
                <a:gd name="T15" fmla="*/ 102 h 169"/>
                <a:gd name="T16" fmla="*/ 24 w 168"/>
                <a:gd name="T17" fmla="*/ 85 h 169"/>
                <a:gd name="T18" fmla="*/ 41 w 168"/>
                <a:gd name="T19" fmla="*/ 68 h 169"/>
                <a:gd name="T20" fmla="*/ 127 w 168"/>
                <a:gd name="T21" fmla="*/ 68 h 169"/>
                <a:gd name="T22" fmla="*/ 144 w 168"/>
                <a:gd name="T23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69">
                  <a:moveTo>
                    <a:pt x="168" y="85"/>
                  </a:moveTo>
                  <a:cubicBezTo>
                    <a:pt x="168" y="38"/>
                    <a:pt x="130" y="0"/>
                    <a:pt x="84" y="0"/>
                  </a:cubicBezTo>
                  <a:cubicBezTo>
                    <a:pt x="37" y="0"/>
                    <a:pt x="0" y="38"/>
                    <a:pt x="0" y="85"/>
                  </a:cubicBezTo>
                  <a:cubicBezTo>
                    <a:pt x="0" y="131"/>
                    <a:pt x="37" y="169"/>
                    <a:pt x="84" y="169"/>
                  </a:cubicBezTo>
                  <a:cubicBezTo>
                    <a:pt x="130" y="169"/>
                    <a:pt x="168" y="131"/>
                    <a:pt x="168" y="85"/>
                  </a:cubicBezTo>
                  <a:close/>
                  <a:moveTo>
                    <a:pt x="144" y="85"/>
                  </a:moveTo>
                  <a:cubicBezTo>
                    <a:pt x="144" y="94"/>
                    <a:pt x="136" y="102"/>
                    <a:pt x="127" y="102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32" y="102"/>
                    <a:pt x="24" y="94"/>
                    <a:pt x="24" y="85"/>
                  </a:cubicBezTo>
                  <a:cubicBezTo>
                    <a:pt x="24" y="75"/>
                    <a:pt x="32" y="68"/>
                    <a:pt x="41" y="68"/>
                  </a:cubicBezTo>
                  <a:cubicBezTo>
                    <a:pt x="127" y="68"/>
                    <a:pt x="127" y="68"/>
                    <a:pt x="127" y="68"/>
                  </a:cubicBezTo>
                  <a:cubicBezTo>
                    <a:pt x="136" y="68"/>
                    <a:pt x="144" y="75"/>
                    <a:pt x="144" y="8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3"/>
            <p:cNvSpPr>
              <a:spLocks noEditPoints="1"/>
            </p:cNvSpPr>
            <p:nvPr/>
          </p:nvSpPr>
          <p:spPr bwMode="auto">
            <a:xfrm>
              <a:off x="8897938" y="2601913"/>
              <a:ext cx="630238" cy="631825"/>
            </a:xfrm>
            <a:custGeom>
              <a:avLst/>
              <a:gdLst>
                <a:gd name="T0" fmla="*/ 0 w 168"/>
                <a:gd name="T1" fmla="*/ 84 h 168"/>
                <a:gd name="T2" fmla="*/ 84 w 168"/>
                <a:gd name="T3" fmla="*/ 168 h 168"/>
                <a:gd name="T4" fmla="*/ 168 w 168"/>
                <a:gd name="T5" fmla="*/ 84 h 168"/>
                <a:gd name="T6" fmla="*/ 84 w 168"/>
                <a:gd name="T7" fmla="*/ 0 h 168"/>
                <a:gd name="T8" fmla="*/ 0 w 168"/>
                <a:gd name="T9" fmla="*/ 84 h 168"/>
                <a:gd name="T10" fmla="*/ 31 w 168"/>
                <a:gd name="T11" fmla="*/ 108 h 168"/>
                <a:gd name="T12" fmla="*/ 46 w 168"/>
                <a:gd name="T13" fmla="*/ 94 h 168"/>
                <a:gd name="T14" fmla="*/ 122 w 168"/>
                <a:gd name="T15" fmla="*/ 94 h 168"/>
                <a:gd name="T16" fmla="*/ 136 w 168"/>
                <a:gd name="T17" fmla="*/ 108 h 168"/>
                <a:gd name="T18" fmla="*/ 122 w 168"/>
                <a:gd name="T19" fmla="*/ 123 h 168"/>
                <a:gd name="T20" fmla="*/ 46 w 168"/>
                <a:gd name="T21" fmla="*/ 123 h 168"/>
                <a:gd name="T22" fmla="*/ 31 w 168"/>
                <a:gd name="T23" fmla="*/ 108 h 168"/>
                <a:gd name="T24" fmla="*/ 31 w 168"/>
                <a:gd name="T25" fmla="*/ 59 h 168"/>
                <a:gd name="T26" fmla="*/ 46 w 168"/>
                <a:gd name="T27" fmla="*/ 45 h 168"/>
                <a:gd name="T28" fmla="*/ 122 w 168"/>
                <a:gd name="T29" fmla="*/ 45 h 168"/>
                <a:gd name="T30" fmla="*/ 136 w 168"/>
                <a:gd name="T31" fmla="*/ 59 h 168"/>
                <a:gd name="T32" fmla="*/ 122 w 168"/>
                <a:gd name="T33" fmla="*/ 74 h 168"/>
                <a:gd name="T34" fmla="*/ 46 w 168"/>
                <a:gd name="T35" fmla="*/ 74 h 168"/>
                <a:gd name="T36" fmla="*/ 31 w 168"/>
                <a:gd name="T37" fmla="*/ 5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68">
                  <a:moveTo>
                    <a:pt x="0" y="84"/>
                  </a:moveTo>
                  <a:cubicBezTo>
                    <a:pt x="0" y="131"/>
                    <a:pt x="37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7"/>
                    <a:pt x="130" y="0"/>
                    <a:pt x="84" y="0"/>
                  </a:cubicBezTo>
                  <a:cubicBezTo>
                    <a:pt x="37" y="0"/>
                    <a:pt x="0" y="37"/>
                    <a:pt x="0" y="84"/>
                  </a:cubicBezTo>
                  <a:close/>
                  <a:moveTo>
                    <a:pt x="31" y="108"/>
                  </a:moveTo>
                  <a:cubicBezTo>
                    <a:pt x="31" y="100"/>
                    <a:pt x="38" y="94"/>
                    <a:pt x="46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30" y="94"/>
                    <a:pt x="136" y="100"/>
                    <a:pt x="136" y="108"/>
                  </a:cubicBezTo>
                  <a:cubicBezTo>
                    <a:pt x="136" y="117"/>
                    <a:pt x="130" y="123"/>
                    <a:pt x="122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38" y="123"/>
                    <a:pt x="31" y="117"/>
                    <a:pt x="31" y="108"/>
                  </a:cubicBezTo>
                  <a:close/>
                  <a:moveTo>
                    <a:pt x="31" y="59"/>
                  </a:moveTo>
                  <a:cubicBezTo>
                    <a:pt x="31" y="51"/>
                    <a:pt x="38" y="45"/>
                    <a:pt x="46" y="45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30" y="45"/>
                    <a:pt x="136" y="51"/>
                    <a:pt x="136" y="59"/>
                  </a:cubicBezTo>
                  <a:cubicBezTo>
                    <a:pt x="136" y="68"/>
                    <a:pt x="130" y="74"/>
                    <a:pt x="122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38" y="74"/>
                    <a:pt x="31" y="68"/>
                    <a:pt x="31" y="59"/>
                  </a:cubicBezTo>
                  <a:close/>
                </a:path>
              </a:pathLst>
            </a:custGeom>
            <a:solidFill>
              <a:srgbClr val="EB9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4"/>
            <p:cNvSpPr>
              <a:spLocks noEditPoints="1"/>
            </p:cNvSpPr>
            <p:nvPr/>
          </p:nvSpPr>
          <p:spPr bwMode="auto">
            <a:xfrm>
              <a:off x="9412288" y="3978276"/>
              <a:ext cx="766763" cy="758825"/>
            </a:xfrm>
            <a:custGeom>
              <a:avLst/>
              <a:gdLst>
                <a:gd name="T0" fmla="*/ 178 w 204"/>
                <a:gd name="T1" fmla="*/ 25 h 202"/>
                <a:gd name="T2" fmla="*/ 148 w 204"/>
                <a:gd name="T3" fmla="*/ 0 h 202"/>
                <a:gd name="T4" fmla="*/ 36 w 204"/>
                <a:gd name="T5" fmla="*/ 55 h 202"/>
                <a:gd name="T6" fmla="*/ 0 w 204"/>
                <a:gd name="T7" fmla="*/ 103 h 202"/>
                <a:gd name="T8" fmla="*/ 39 w 204"/>
                <a:gd name="T9" fmla="*/ 165 h 202"/>
                <a:gd name="T10" fmla="*/ 70 w 204"/>
                <a:gd name="T11" fmla="*/ 189 h 202"/>
                <a:gd name="T12" fmla="*/ 102 w 204"/>
                <a:gd name="T13" fmla="*/ 202 h 202"/>
                <a:gd name="T14" fmla="*/ 148 w 204"/>
                <a:gd name="T15" fmla="*/ 168 h 202"/>
                <a:gd name="T16" fmla="*/ 204 w 204"/>
                <a:gd name="T17" fmla="*/ 56 h 202"/>
                <a:gd name="T18" fmla="*/ 194 w 204"/>
                <a:gd name="T19" fmla="*/ 43 h 202"/>
                <a:gd name="T20" fmla="*/ 178 w 204"/>
                <a:gd name="T21" fmla="*/ 25 h 202"/>
                <a:gd name="T22" fmla="*/ 137 w 204"/>
                <a:gd name="T23" fmla="*/ 117 h 202"/>
                <a:gd name="T24" fmla="*/ 86 w 204"/>
                <a:gd name="T25" fmla="*/ 117 h 202"/>
                <a:gd name="T26" fmla="*/ 86 w 204"/>
                <a:gd name="T27" fmla="*/ 66 h 202"/>
                <a:gd name="T28" fmla="*/ 137 w 204"/>
                <a:gd name="T29" fmla="*/ 66 h 202"/>
                <a:gd name="T30" fmla="*/ 137 w 204"/>
                <a:gd name="T31" fmla="*/ 11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02">
                  <a:moveTo>
                    <a:pt x="178" y="25"/>
                  </a:moveTo>
                  <a:cubicBezTo>
                    <a:pt x="167" y="14"/>
                    <a:pt x="157" y="6"/>
                    <a:pt x="148" y="0"/>
                  </a:cubicBezTo>
                  <a:cubicBezTo>
                    <a:pt x="112" y="8"/>
                    <a:pt x="67" y="23"/>
                    <a:pt x="36" y="55"/>
                  </a:cubicBezTo>
                  <a:cubicBezTo>
                    <a:pt x="19" y="71"/>
                    <a:pt x="8" y="88"/>
                    <a:pt x="0" y="103"/>
                  </a:cubicBezTo>
                  <a:cubicBezTo>
                    <a:pt x="6" y="122"/>
                    <a:pt x="18" y="143"/>
                    <a:pt x="39" y="165"/>
                  </a:cubicBezTo>
                  <a:cubicBezTo>
                    <a:pt x="49" y="175"/>
                    <a:pt x="60" y="183"/>
                    <a:pt x="70" y="189"/>
                  </a:cubicBezTo>
                  <a:cubicBezTo>
                    <a:pt x="81" y="196"/>
                    <a:pt x="92" y="200"/>
                    <a:pt x="102" y="202"/>
                  </a:cubicBezTo>
                  <a:cubicBezTo>
                    <a:pt x="117" y="194"/>
                    <a:pt x="133" y="183"/>
                    <a:pt x="148" y="168"/>
                  </a:cubicBezTo>
                  <a:cubicBezTo>
                    <a:pt x="180" y="136"/>
                    <a:pt x="196" y="92"/>
                    <a:pt x="204" y="56"/>
                  </a:cubicBezTo>
                  <a:cubicBezTo>
                    <a:pt x="201" y="52"/>
                    <a:pt x="198" y="47"/>
                    <a:pt x="194" y="43"/>
                  </a:cubicBezTo>
                  <a:cubicBezTo>
                    <a:pt x="189" y="37"/>
                    <a:pt x="184" y="31"/>
                    <a:pt x="178" y="25"/>
                  </a:cubicBezTo>
                  <a:close/>
                  <a:moveTo>
                    <a:pt x="137" y="117"/>
                  </a:moveTo>
                  <a:cubicBezTo>
                    <a:pt x="123" y="131"/>
                    <a:pt x="100" y="131"/>
                    <a:pt x="86" y="117"/>
                  </a:cubicBezTo>
                  <a:cubicBezTo>
                    <a:pt x="72" y="103"/>
                    <a:pt x="72" y="80"/>
                    <a:pt x="86" y="66"/>
                  </a:cubicBezTo>
                  <a:cubicBezTo>
                    <a:pt x="100" y="52"/>
                    <a:pt x="123" y="52"/>
                    <a:pt x="137" y="66"/>
                  </a:cubicBezTo>
                  <a:cubicBezTo>
                    <a:pt x="151" y="80"/>
                    <a:pt x="151" y="103"/>
                    <a:pt x="137" y="1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5"/>
            <p:cNvSpPr>
              <a:spLocks/>
            </p:cNvSpPr>
            <p:nvPr/>
          </p:nvSpPr>
          <p:spPr bwMode="auto">
            <a:xfrm>
              <a:off x="10009188" y="3921126"/>
              <a:ext cx="222250" cy="225425"/>
            </a:xfrm>
            <a:custGeom>
              <a:avLst/>
              <a:gdLst>
                <a:gd name="T0" fmla="*/ 0 w 59"/>
                <a:gd name="T1" fmla="*/ 10 h 60"/>
                <a:gd name="T2" fmla="*/ 27 w 59"/>
                <a:gd name="T3" fmla="*/ 33 h 60"/>
                <a:gd name="T4" fmla="*/ 40 w 59"/>
                <a:gd name="T5" fmla="*/ 48 h 60"/>
                <a:gd name="T6" fmla="*/ 49 w 59"/>
                <a:gd name="T7" fmla="*/ 60 h 60"/>
                <a:gd name="T8" fmla="*/ 59 w 59"/>
                <a:gd name="T9" fmla="*/ 0 h 60"/>
                <a:gd name="T10" fmla="*/ 0 w 59"/>
                <a:gd name="T11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60">
                  <a:moveTo>
                    <a:pt x="0" y="10"/>
                  </a:moveTo>
                  <a:cubicBezTo>
                    <a:pt x="8" y="16"/>
                    <a:pt x="17" y="23"/>
                    <a:pt x="27" y="33"/>
                  </a:cubicBezTo>
                  <a:cubicBezTo>
                    <a:pt x="32" y="38"/>
                    <a:pt x="37" y="43"/>
                    <a:pt x="40" y="48"/>
                  </a:cubicBezTo>
                  <a:cubicBezTo>
                    <a:pt x="44" y="52"/>
                    <a:pt x="47" y="56"/>
                    <a:pt x="49" y="60"/>
                  </a:cubicBezTo>
                  <a:cubicBezTo>
                    <a:pt x="58" y="26"/>
                    <a:pt x="59" y="0"/>
                    <a:pt x="59" y="0"/>
                  </a:cubicBezTo>
                  <a:cubicBezTo>
                    <a:pt x="59" y="0"/>
                    <a:pt x="33" y="1"/>
                    <a:pt x="0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6"/>
            <p:cNvSpPr>
              <a:spLocks/>
            </p:cNvSpPr>
            <p:nvPr/>
          </p:nvSpPr>
          <p:spPr bwMode="auto">
            <a:xfrm>
              <a:off x="9013825" y="4402138"/>
              <a:ext cx="744538" cy="736600"/>
            </a:xfrm>
            <a:custGeom>
              <a:avLst/>
              <a:gdLst>
                <a:gd name="T0" fmla="*/ 166 w 198"/>
                <a:gd name="T1" fmla="*/ 86 h 196"/>
                <a:gd name="T2" fmla="*/ 135 w 198"/>
                <a:gd name="T3" fmla="*/ 61 h 196"/>
                <a:gd name="T4" fmla="*/ 96 w 198"/>
                <a:gd name="T5" fmla="*/ 0 h 196"/>
                <a:gd name="T6" fmla="*/ 87 w 198"/>
                <a:gd name="T7" fmla="*/ 22 h 196"/>
                <a:gd name="T8" fmla="*/ 28 w 198"/>
                <a:gd name="T9" fmla="*/ 20 h 196"/>
                <a:gd name="T10" fmla="*/ 28 w 198"/>
                <a:gd name="T11" fmla="*/ 20 h 196"/>
                <a:gd name="T12" fmla="*/ 27 w 198"/>
                <a:gd name="T13" fmla="*/ 20 h 196"/>
                <a:gd name="T14" fmla="*/ 0 w 198"/>
                <a:gd name="T15" fmla="*/ 85 h 196"/>
                <a:gd name="T16" fmla="*/ 0 w 198"/>
                <a:gd name="T17" fmla="*/ 84 h 196"/>
                <a:gd name="T18" fmla="*/ 0 w 198"/>
                <a:gd name="T19" fmla="*/ 84 h 196"/>
                <a:gd name="T20" fmla="*/ 5 w 198"/>
                <a:gd name="T21" fmla="*/ 77 h 196"/>
                <a:gd name="T22" fmla="*/ 5 w 198"/>
                <a:gd name="T23" fmla="*/ 76 h 196"/>
                <a:gd name="T24" fmla="*/ 55 w 198"/>
                <a:gd name="T25" fmla="*/ 52 h 196"/>
                <a:gd name="T26" fmla="*/ 79 w 198"/>
                <a:gd name="T27" fmla="*/ 68 h 196"/>
                <a:gd name="T28" fmla="*/ 79 w 198"/>
                <a:gd name="T29" fmla="*/ 80 h 196"/>
                <a:gd name="T30" fmla="*/ 60 w 198"/>
                <a:gd name="T31" fmla="*/ 87 h 196"/>
                <a:gd name="T32" fmla="*/ 81 w 198"/>
                <a:gd name="T33" fmla="*/ 115 h 196"/>
                <a:gd name="T34" fmla="*/ 95 w 198"/>
                <a:gd name="T35" fmla="*/ 126 h 196"/>
                <a:gd name="T36" fmla="*/ 110 w 198"/>
                <a:gd name="T37" fmla="*/ 136 h 196"/>
                <a:gd name="T38" fmla="*/ 116 w 198"/>
                <a:gd name="T39" fmla="*/ 117 h 196"/>
                <a:gd name="T40" fmla="*/ 129 w 198"/>
                <a:gd name="T41" fmla="*/ 118 h 196"/>
                <a:gd name="T42" fmla="*/ 144 w 198"/>
                <a:gd name="T43" fmla="*/ 141 h 196"/>
                <a:gd name="T44" fmla="*/ 120 w 198"/>
                <a:gd name="T45" fmla="*/ 191 h 196"/>
                <a:gd name="T46" fmla="*/ 112 w 198"/>
                <a:gd name="T47" fmla="*/ 196 h 196"/>
                <a:gd name="T48" fmla="*/ 176 w 198"/>
                <a:gd name="T49" fmla="*/ 169 h 196"/>
                <a:gd name="T50" fmla="*/ 174 w 198"/>
                <a:gd name="T51" fmla="*/ 109 h 196"/>
                <a:gd name="T52" fmla="*/ 198 w 198"/>
                <a:gd name="T53" fmla="*/ 99 h 196"/>
                <a:gd name="T54" fmla="*/ 166 w 198"/>
                <a:gd name="T55" fmla="*/ 8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8" h="196">
                  <a:moveTo>
                    <a:pt x="166" y="86"/>
                  </a:moveTo>
                  <a:cubicBezTo>
                    <a:pt x="156" y="80"/>
                    <a:pt x="145" y="72"/>
                    <a:pt x="135" y="61"/>
                  </a:cubicBezTo>
                  <a:cubicBezTo>
                    <a:pt x="114" y="40"/>
                    <a:pt x="102" y="19"/>
                    <a:pt x="96" y="0"/>
                  </a:cubicBezTo>
                  <a:cubicBezTo>
                    <a:pt x="92" y="8"/>
                    <a:pt x="89" y="15"/>
                    <a:pt x="87" y="22"/>
                  </a:cubicBezTo>
                  <a:cubicBezTo>
                    <a:pt x="73" y="14"/>
                    <a:pt x="46" y="2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" y="45"/>
                    <a:pt x="0" y="85"/>
                    <a:pt x="0" y="85"/>
                  </a:cubicBezTo>
                  <a:cubicBezTo>
                    <a:pt x="0" y="85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3" y="64"/>
                    <a:pt x="30" y="42"/>
                    <a:pt x="55" y="52"/>
                  </a:cubicBezTo>
                  <a:cubicBezTo>
                    <a:pt x="69" y="57"/>
                    <a:pt x="75" y="63"/>
                    <a:pt x="79" y="68"/>
                  </a:cubicBezTo>
                  <a:cubicBezTo>
                    <a:pt x="79" y="76"/>
                    <a:pt x="79" y="80"/>
                    <a:pt x="79" y="80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7"/>
                    <a:pt x="68" y="102"/>
                    <a:pt x="81" y="115"/>
                  </a:cubicBezTo>
                  <a:cubicBezTo>
                    <a:pt x="86" y="119"/>
                    <a:pt x="90" y="123"/>
                    <a:pt x="95" y="126"/>
                  </a:cubicBezTo>
                  <a:cubicBezTo>
                    <a:pt x="103" y="132"/>
                    <a:pt x="110" y="136"/>
                    <a:pt x="110" y="136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21" y="118"/>
                    <a:pt x="129" y="118"/>
                  </a:cubicBezTo>
                  <a:cubicBezTo>
                    <a:pt x="134" y="121"/>
                    <a:pt x="139" y="128"/>
                    <a:pt x="144" y="141"/>
                  </a:cubicBezTo>
                  <a:cubicBezTo>
                    <a:pt x="154" y="166"/>
                    <a:pt x="132" y="184"/>
                    <a:pt x="120" y="19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12" y="196"/>
                    <a:pt x="152" y="193"/>
                    <a:pt x="176" y="169"/>
                  </a:cubicBezTo>
                  <a:cubicBezTo>
                    <a:pt x="194" y="151"/>
                    <a:pt x="182" y="123"/>
                    <a:pt x="174" y="109"/>
                  </a:cubicBezTo>
                  <a:cubicBezTo>
                    <a:pt x="182" y="107"/>
                    <a:pt x="190" y="103"/>
                    <a:pt x="198" y="99"/>
                  </a:cubicBezTo>
                  <a:cubicBezTo>
                    <a:pt x="188" y="97"/>
                    <a:pt x="177" y="93"/>
                    <a:pt x="166" y="8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7"/>
            <p:cNvSpPr>
              <a:spLocks/>
            </p:cNvSpPr>
            <p:nvPr/>
          </p:nvSpPr>
          <p:spPr bwMode="auto">
            <a:xfrm>
              <a:off x="7094538" y="4278313"/>
              <a:ext cx="3057525" cy="1838325"/>
            </a:xfrm>
            <a:custGeom>
              <a:avLst/>
              <a:gdLst>
                <a:gd name="T0" fmla="*/ 814 w 814"/>
                <a:gd name="T1" fmla="*/ 339 h 489"/>
                <a:gd name="T2" fmla="*/ 781 w 814"/>
                <a:gd name="T3" fmla="*/ 248 h 489"/>
                <a:gd name="T4" fmla="*/ 548 w 814"/>
                <a:gd name="T5" fmla="*/ 149 h 489"/>
                <a:gd name="T6" fmla="*/ 508 w 814"/>
                <a:gd name="T7" fmla="*/ 89 h 489"/>
                <a:gd name="T8" fmla="*/ 503 w 814"/>
                <a:gd name="T9" fmla="*/ 0 h 489"/>
                <a:gd name="T10" fmla="*/ 407 w 814"/>
                <a:gd name="T11" fmla="*/ 38 h 489"/>
                <a:gd name="T12" fmla="*/ 310 w 814"/>
                <a:gd name="T13" fmla="*/ 0 h 489"/>
                <a:gd name="T14" fmla="*/ 305 w 814"/>
                <a:gd name="T15" fmla="*/ 89 h 489"/>
                <a:gd name="T16" fmla="*/ 266 w 814"/>
                <a:gd name="T17" fmla="*/ 149 h 489"/>
                <a:gd name="T18" fmla="*/ 33 w 814"/>
                <a:gd name="T19" fmla="*/ 248 h 489"/>
                <a:gd name="T20" fmla="*/ 0 w 814"/>
                <a:gd name="T21" fmla="*/ 338 h 489"/>
                <a:gd name="T22" fmla="*/ 389 w 814"/>
                <a:gd name="T23" fmla="*/ 489 h 489"/>
                <a:gd name="T24" fmla="*/ 407 w 814"/>
                <a:gd name="T25" fmla="*/ 489 h 489"/>
                <a:gd name="T26" fmla="*/ 428 w 814"/>
                <a:gd name="T27" fmla="*/ 489 h 489"/>
                <a:gd name="T28" fmla="*/ 814 w 814"/>
                <a:gd name="T29" fmla="*/ 33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4" h="489">
                  <a:moveTo>
                    <a:pt x="814" y="339"/>
                  </a:moveTo>
                  <a:cubicBezTo>
                    <a:pt x="806" y="298"/>
                    <a:pt x="794" y="262"/>
                    <a:pt x="781" y="248"/>
                  </a:cubicBezTo>
                  <a:cubicBezTo>
                    <a:pt x="756" y="223"/>
                    <a:pt x="585" y="160"/>
                    <a:pt x="548" y="149"/>
                  </a:cubicBezTo>
                  <a:cubicBezTo>
                    <a:pt x="526" y="142"/>
                    <a:pt x="513" y="117"/>
                    <a:pt x="508" y="89"/>
                  </a:cubicBezTo>
                  <a:cubicBezTo>
                    <a:pt x="503" y="61"/>
                    <a:pt x="503" y="0"/>
                    <a:pt x="503" y="0"/>
                  </a:cubicBezTo>
                  <a:cubicBezTo>
                    <a:pt x="407" y="38"/>
                    <a:pt x="407" y="38"/>
                    <a:pt x="407" y="38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1" y="61"/>
                    <a:pt x="305" y="89"/>
                  </a:cubicBezTo>
                  <a:cubicBezTo>
                    <a:pt x="301" y="117"/>
                    <a:pt x="287" y="142"/>
                    <a:pt x="266" y="149"/>
                  </a:cubicBezTo>
                  <a:cubicBezTo>
                    <a:pt x="228" y="160"/>
                    <a:pt x="57" y="223"/>
                    <a:pt x="33" y="248"/>
                  </a:cubicBezTo>
                  <a:cubicBezTo>
                    <a:pt x="20" y="262"/>
                    <a:pt x="8" y="297"/>
                    <a:pt x="0" y="338"/>
                  </a:cubicBezTo>
                  <a:cubicBezTo>
                    <a:pt x="105" y="428"/>
                    <a:pt x="240" y="485"/>
                    <a:pt x="389" y="489"/>
                  </a:cubicBezTo>
                  <a:cubicBezTo>
                    <a:pt x="395" y="489"/>
                    <a:pt x="401" y="489"/>
                    <a:pt x="407" y="489"/>
                  </a:cubicBezTo>
                  <a:cubicBezTo>
                    <a:pt x="414" y="489"/>
                    <a:pt x="421" y="489"/>
                    <a:pt x="428" y="489"/>
                  </a:cubicBezTo>
                  <a:cubicBezTo>
                    <a:pt x="575" y="484"/>
                    <a:pt x="709" y="428"/>
                    <a:pt x="814" y="339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8"/>
            <p:cNvSpPr>
              <a:spLocks/>
            </p:cNvSpPr>
            <p:nvPr/>
          </p:nvSpPr>
          <p:spPr bwMode="auto">
            <a:xfrm>
              <a:off x="8623300" y="4278313"/>
              <a:ext cx="1528763" cy="1838325"/>
            </a:xfrm>
            <a:custGeom>
              <a:avLst/>
              <a:gdLst>
                <a:gd name="T0" fmla="*/ 21 w 407"/>
                <a:gd name="T1" fmla="*/ 489 h 489"/>
                <a:gd name="T2" fmla="*/ 407 w 407"/>
                <a:gd name="T3" fmla="*/ 339 h 489"/>
                <a:gd name="T4" fmla="*/ 374 w 407"/>
                <a:gd name="T5" fmla="*/ 248 h 489"/>
                <a:gd name="T6" fmla="*/ 141 w 407"/>
                <a:gd name="T7" fmla="*/ 149 h 489"/>
                <a:gd name="T8" fmla="*/ 101 w 407"/>
                <a:gd name="T9" fmla="*/ 89 h 489"/>
                <a:gd name="T10" fmla="*/ 96 w 407"/>
                <a:gd name="T11" fmla="*/ 0 h 489"/>
                <a:gd name="T12" fmla="*/ 0 w 407"/>
                <a:gd name="T13" fmla="*/ 38 h 489"/>
                <a:gd name="T14" fmla="*/ 0 w 407"/>
                <a:gd name="T15" fmla="*/ 489 h 489"/>
                <a:gd name="T16" fmla="*/ 21 w 407"/>
                <a:gd name="T1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89">
                  <a:moveTo>
                    <a:pt x="21" y="489"/>
                  </a:moveTo>
                  <a:cubicBezTo>
                    <a:pt x="168" y="484"/>
                    <a:pt x="302" y="428"/>
                    <a:pt x="407" y="339"/>
                  </a:cubicBezTo>
                  <a:cubicBezTo>
                    <a:pt x="399" y="298"/>
                    <a:pt x="387" y="262"/>
                    <a:pt x="374" y="248"/>
                  </a:cubicBezTo>
                  <a:cubicBezTo>
                    <a:pt x="349" y="223"/>
                    <a:pt x="178" y="160"/>
                    <a:pt x="141" y="149"/>
                  </a:cubicBezTo>
                  <a:cubicBezTo>
                    <a:pt x="119" y="142"/>
                    <a:pt x="106" y="117"/>
                    <a:pt x="101" y="89"/>
                  </a:cubicBezTo>
                  <a:cubicBezTo>
                    <a:pt x="96" y="61"/>
                    <a:pt x="96" y="0"/>
                    <a:pt x="96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7" y="489"/>
                    <a:pt x="14" y="489"/>
                    <a:pt x="21" y="489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89"/>
            <p:cNvSpPr>
              <a:spLocks/>
            </p:cNvSpPr>
            <p:nvPr/>
          </p:nvSpPr>
          <p:spPr bwMode="auto">
            <a:xfrm>
              <a:off x="8015288" y="4278313"/>
              <a:ext cx="1216025" cy="796925"/>
            </a:xfrm>
            <a:custGeom>
              <a:avLst/>
              <a:gdLst>
                <a:gd name="T0" fmla="*/ 162 w 324"/>
                <a:gd name="T1" fmla="*/ 212 h 212"/>
                <a:gd name="T2" fmla="*/ 324 w 324"/>
                <a:gd name="T3" fmla="*/ 156 h 212"/>
                <a:gd name="T4" fmla="*/ 303 w 324"/>
                <a:gd name="T5" fmla="*/ 149 h 212"/>
                <a:gd name="T6" fmla="*/ 263 w 324"/>
                <a:gd name="T7" fmla="*/ 89 h 212"/>
                <a:gd name="T8" fmla="*/ 258 w 324"/>
                <a:gd name="T9" fmla="*/ 0 h 212"/>
                <a:gd name="T10" fmla="*/ 162 w 324"/>
                <a:gd name="T11" fmla="*/ 38 h 212"/>
                <a:gd name="T12" fmla="*/ 65 w 324"/>
                <a:gd name="T13" fmla="*/ 0 h 212"/>
                <a:gd name="T14" fmla="*/ 60 w 324"/>
                <a:gd name="T15" fmla="*/ 89 h 212"/>
                <a:gd name="T16" fmla="*/ 21 w 324"/>
                <a:gd name="T17" fmla="*/ 149 h 212"/>
                <a:gd name="T18" fmla="*/ 0 w 324"/>
                <a:gd name="T19" fmla="*/ 156 h 212"/>
                <a:gd name="T20" fmla="*/ 162 w 324"/>
                <a:gd name="T21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12">
                  <a:moveTo>
                    <a:pt x="162" y="212"/>
                  </a:moveTo>
                  <a:cubicBezTo>
                    <a:pt x="225" y="212"/>
                    <a:pt x="282" y="190"/>
                    <a:pt x="324" y="156"/>
                  </a:cubicBezTo>
                  <a:cubicBezTo>
                    <a:pt x="315" y="153"/>
                    <a:pt x="308" y="150"/>
                    <a:pt x="303" y="149"/>
                  </a:cubicBezTo>
                  <a:cubicBezTo>
                    <a:pt x="281" y="142"/>
                    <a:pt x="268" y="117"/>
                    <a:pt x="263" y="89"/>
                  </a:cubicBezTo>
                  <a:cubicBezTo>
                    <a:pt x="258" y="61"/>
                    <a:pt x="258" y="0"/>
                    <a:pt x="258" y="0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6" y="61"/>
                    <a:pt x="60" y="89"/>
                  </a:cubicBezTo>
                  <a:cubicBezTo>
                    <a:pt x="56" y="117"/>
                    <a:pt x="42" y="142"/>
                    <a:pt x="21" y="149"/>
                  </a:cubicBezTo>
                  <a:cubicBezTo>
                    <a:pt x="16" y="150"/>
                    <a:pt x="9" y="153"/>
                    <a:pt x="0" y="156"/>
                  </a:cubicBezTo>
                  <a:cubicBezTo>
                    <a:pt x="42" y="190"/>
                    <a:pt x="99" y="212"/>
                    <a:pt x="162" y="212"/>
                  </a:cubicBezTo>
                  <a:close/>
                </a:path>
              </a:pathLst>
            </a:custGeom>
            <a:solidFill>
              <a:srgbClr val="F4DAA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0"/>
            <p:cNvSpPr>
              <a:spLocks/>
            </p:cNvSpPr>
            <p:nvPr/>
          </p:nvSpPr>
          <p:spPr bwMode="auto">
            <a:xfrm>
              <a:off x="8258175" y="4278313"/>
              <a:ext cx="865188" cy="560388"/>
            </a:xfrm>
            <a:custGeom>
              <a:avLst/>
              <a:gdLst>
                <a:gd name="T0" fmla="*/ 198 w 230"/>
                <a:gd name="T1" fmla="*/ 89 h 149"/>
                <a:gd name="T2" fmla="*/ 193 w 230"/>
                <a:gd name="T3" fmla="*/ 0 h 149"/>
                <a:gd name="T4" fmla="*/ 97 w 230"/>
                <a:gd name="T5" fmla="*/ 38 h 149"/>
                <a:gd name="T6" fmla="*/ 24 w 230"/>
                <a:gd name="T7" fmla="*/ 10 h 149"/>
                <a:gd name="T8" fmla="*/ 0 w 230"/>
                <a:gd name="T9" fmla="*/ 22 h 149"/>
                <a:gd name="T10" fmla="*/ 144 w 230"/>
                <a:gd name="T11" fmla="*/ 147 h 149"/>
                <a:gd name="T12" fmla="*/ 230 w 230"/>
                <a:gd name="T13" fmla="*/ 145 h 149"/>
                <a:gd name="T14" fmla="*/ 198 w 230"/>
                <a:gd name="T15" fmla="*/ 8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0" h="149">
                  <a:moveTo>
                    <a:pt x="198" y="89"/>
                  </a:moveTo>
                  <a:cubicBezTo>
                    <a:pt x="193" y="61"/>
                    <a:pt x="193" y="0"/>
                    <a:pt x="193" y="0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42" y="143"/>
                    <a:pt x="144" y="147"/>
                  </a:cubicBezTo>
                  <a:cubicBezTo>
                    <a:pt x="174" y="149"/>
                    <a:pt x="203" y="147"/>
                    <a:pt x="230" y="145"/>
                  </a:cubicBezTo>
                  <a:cubicBezTo>
                    <a:pt x="213" y="135"/>
                    <a:pt x="202" y="113"/>
                    <a:pt x="198" y="89"/>
                  </a:cubicBezTo>
                  <a:close/>
                </a:path>
              </a:pathLst>
            </a:custGeom>
            <a:solidFill>
              <a:srgbClr val="EBCC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1"/>
            <p:cNvSpPr>
              <a:spLocks/>
            </p:cNvSpPr>
            <p:nvPr/>
          </p:nvSpPr>
          <p:spPr bwMode="auto">
            <a:xfrm>
              <a:off x="7229475" y="2079626"/>
              <a:ext cx="2641600" cy="1597025"/>
            </a:xfrm>
            <a:custGeom>
              <a:avLst/>
              <a:gdLst>
                <a:gd name="T0" fmla="*/ 513 w 703"/>
                <a:gd name="T1" fmla="*/ 50 h 425"/>
                <a:gd name="T2" fmla="*/ 371 w 703"/>
                <a:gd name="T3" fmla="*/ 0 h 425"/>
                <a:gd name="T4" fmla="*/ 158 w 703"/>
                <a:gd name="T5" fmla="*/ 362 h 425"/>
                <a:gd name="T6" fmla="*/ 371 w 703"/>
                <a:gd name="T7" fmla="*/ 326 h 425"/>
                <a:gd name="T8" fmla="*/ 585 w 703"/>
                <a:gd name="T9" fmla="*/ 362 h 425"/>
                <a:gd name="T10" fmla="*/ 513 w 703"/>
                <a:gd name="T11" fmla="*/ 5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3" h="425">
                  <a:moveTo>
                    <a:pt x="513" y="50"/>
                  </a:moveTo>
                  <a:cubicBezTo>
                    <a:pt x="504" y="14"/>
                    <a:pt x="443" y="0"/>
                    <a:pt x="371" y="0"/>
                  </a:cubicBezTo>
                  <a:cubicBezTo>
                    <a:pt x="0" y="0"/>
                    <a:pt x="158" y="362"/>
                    <a:pt x="158" y="362"/>
                  </a:cubicBezTo>
                  <a:cubicBezTo>
                    <a:pt x="221" y="425"/>
                    <a:pt x="371" y="326"/>
                    <a:pt x="371" y="326"/>
                  </a:cubicBezTo>
                  <a:cubicBezTo>
                    <a:pt x="371" y="326"/>
                    <a:pt x="522" y="425"/>
                    <a:pt x="585" y="362"/>
                  </a:cubicBezTo>
                  <a:cubicBezTo>
                    <a:pt x="585" y="362"/>
                    <a:pt x="703" y="66"/>
                    <a:pt x="513" y="5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2"/>
            <p:cNvSpPr>
              <a:spLocks/>
            </p:cNvSpPr>
            <p:nvPr/>
          </p:nvSpPr>
          <p:spPr bwMode="auto">
            <a:xfrm>
              <a:off x="7634288" y="2170113"/>
              <a:ext cx="1728788" cy="2363788"/>
            </a:xfrm>
            <a:custGeom>
              <a:avLst/>
              <a:gdLst>
                <a:gd name="T0" fmla="*/ 270 w 460"/>
                <a:gd name="T1" fmla="*/ 629 h 629"/>
                <a:gd name="T2" fmla="*/ 439 w 460"/>
                <a:gd name="T3" fmla="*/ 468 h 629"/>
                <a:gd name="T4" fmla="*/ 460 w 460"/>
                <a:gd name="T5" fmla="*/ 325 h 629"/>
                <a:gd name="T6" fmla="*/ 269 w 460"/>
                <a:gd name="T7" fmla="*/ 1 h 629"/>
                <a:gd name="T8" fmla="*/ 263 w 460"/>
                <a:gd name="T9" fmla="*/ 0 h 629"/>
                <a:gd name="T10" fmla="*/ 258 w 460"/>
                <a:gd name="T11" fmla="*/ 1 h 629"/>
                <a:gd name="T12" fmla="*/ 67 w 460"/>
                <a:gd name="T13" fmla="*/ 325 h 629"/>
                <a:gd name="T14" fmla="*/ 88 w 460"/>
                <a:gd name="T15" fmla="*/ 468 h 629"/>
                <a:gd name="T16" fmla="*/ 257 w 460"/>
                <a:gd name="T17" fmla="*/ 629 h 629"/>
                <a:gd name="T18" fmla="*/ 263 w 460"/>
                <a:gd name="T19" fmla="*/ 629 h 629"/>
                <a:gd name="T20" fmla="*/ 270 w 460"/>
                <a:gd name="T21" fmla="*/ 6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629">
                  <a:moveTo>
                    <a:pt x="270" y="629"/>
                  </a:moveTo>
                  <a:cubicBezTo>
                    <a:pt x="364" y="619"/>
                    <a:pt x="425" y="503"/>
                    <a:pt x="439" y="468"/>
                  </a:cubicBezTo>
                  <a:cubicBezTo>
                    <a:pt x="454" y="431"/>
                    <a:pt x="460" y="325"/>
                    <a:pt x="460" y="325"/>
                  </a:cubicBezTo>
                  <a:cubicBezTo>
                    <a:pt x="420" y="203"/>
                    <a:pt x="269" y="1"/>
                    <a:pt x="269" y="1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8" y="1"/>
                    <a:pt x="258" y="1"/>
                    <a:pt x="258" y="1"/>
                  </a:cubicBezTo>
                  <a:cubicBezTo>
                    <a:pt x="258" y="1"/>
                    <a:pt x="0" y="0"/>
                    <a:pt x="67" y="325"/>
                  </a:cubicBezTo>
                  <a:cubicBezTo>
                    <a:pt x="67" y="325"/>
                    <a:pt x="73" y="431"/>
                    <a:pt x="88" y="468"/>
                  </a:cubicBezTo>
                  <a:cubicBezTo>
                    <a:pt x="102" y="503"/>
                    <a:pt x="163" y="619"/>
                    <a:pt x="257" y="629"/>
                  </a:cubicBezTo>
                  <a:cubicBezTo>
                    <a:pt x="257" y="629"/>
                    <a:pt x="260" y="629"/>
                    <a:pt x="263" y="629"/>
                  </a:cubicBezTo>
                  <a:cubicBezTo>
                    <a:pt x="267" y="629"/>
                    <a:pt x="270" y="629"/>
                    <a:pt x="270" y="629"/>
                  </a:cubicBezTo>
                  <a:close/>
                </a:path>
              </a:pathLst>
            </a:custGeom>
            <a:solidFill>
              <a:srgbClr val="FFE9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3"/>
            <p:cNvSpPr>
              <a:spLocks/>
            </p:cNvSpPr>
            <p:nvPr/>
          </p:nvSpPr>
          <p:spPr bwMode="auto">
            <a:xfrm>
              <a:off x="8623300" y="2170113"/>
              <a:ext cx="954088" cy="2363788"/>
            </a:xfrm>
            <a:custGeom>
              <a:avLst/>
              <a:gdLst>
                <a:gd name="T0" fmla="*/ 7 w 254"/>
                <a:gd name="T1" fmla="*/ 629 h 629"/>
                <a:gd name="T2" fmla="*/ 176 w 254"/>
                <a:gd name="T3" fmla="*/ 468 h 629"/>
                <a:gd name="T4" fmla="*/ 197 w 254"/>
                <a:gd name="T5" fmla="*/ 325 h 629"/>
                <a:gd name="T6" fmla="*/ 6 w 254"/>
                <a:gd name="T7" fmla="*/ 1 h 629"/>
                <a:gd name="T8" fmla="*/ 0 w 254"/>
                <a:gd name="T9" fmla="*/ 0 h 629"/>
                <a:gd name="T10" fmla="*/ 0 w 254"/>
                <a:gd name="T11" fmla="*/ 1 h 629"/>
                <a:gd name="T12" fmla="*/ 0 w 254"/>
                <a:gd name="T13" fmla="*/ 629 h 629"/>
                <a:gd name="T14" fmla="*/ 0 w 254"/>
                <a:gd name="T15" fmla="*/ 629 h 629"/>
                <a:gd name="T16" fmla="*/ 7 w 254"/>
                <a:gd name="T17" fmla="*/ 6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" h="629">
                  <a:moveTo>
                    <a:pt x="7" y="629"/>
                  </a:moveTo>
                  <a:cubicBezTo>
                    <a:pt x="101" y="619"/>
                    <a:pt x="162" y="503"/>
                    <a:pt x="176" y="468"/>
                  </a:cubicBezTo>
                  <a:cubicBezTo>
                    <a:pt x="191" y="431"/>
                    <a:pt x="197" y="325"/>
                    <a:pt x="197" y="325"/>
                  </a:cubicBezTo>
                  <a:cubicBezTo>
                    <a:pt x="254" y="0"/>
                    <a:pt x="6" y="1"/>
                    <a:pt x="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4" y="629"/>
                    <a:pt x="7" y="629"/>
                    <a:pt x="7" y="629"/>
                  </a:cubicBezTo>
                  <a:close/>
                </a:path>
              </a:pathLst>
            </a:custGeom>
            <a:solidFill>
              <a:srgbClr val="F4DAA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4"/>
            <p:cNvSpPr>
              <a:spLocks/>
            </p:cNvSpPr>
            <p:nvPr/>
          </p:nvSpPr>
          <p:spPr bwMode="auto">
            <a:xfrm>
              <a:off x="7672388" y="3271838"/>
              <a:ext cx="334963" cy="615950"/>
            </a:xfrm>
            <a:custGeom>
              <a:avLst/>
              <a:gdLst>
                <a:gd name="T0" fmla="*/ 57 w 89"/>
                <a:gd name="T1" fmla="*/ 32 h 164"/>
                <a:gd name="T2" fmla="*/ 27 w 89"/>
                <a:gd name="T3" fmla="*/ 0 h 164"/>
                <a:gd name="T4" fmla="*/ 0 w 89"/>
                <a:gd name="T5" fmla="*/ 59 h 164"/>
                <a:gd name="T6" fmla="*/ 35 w 89"/>
                <a:gd name="T7" fmla="*/ 118 h 164"/>
                <a:gd name="T8" fmla="*/ 71 w 89"/>
                <a:gd name="T9" fmla="*/ 151 h 164"/>
                <a:gd name="T10" fmla="*/ 57 w 89"/>
                <a:gd name="T11" fmla="*/ 3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64">
                  <a:moveTo>
                    <a:pt x="57" y="32"/>
                  </a:moveTo>
                  <a:cubicBezTo>
                    <a:pt x="57" y="32"/>
                    <a:pt x="45" y="0"/>
                    <a:pt x="27" y="0"/>
                  </a:cubicBezTo>
                  <a:cubicBezTo>
                    <a:pt x="9" y="0"/>
                    <a:pt x="0" y="28"/>
                    <a:pt x="0" y="59"/>
                  </a:cubicBezTo>
                  <a:cubicBezTo>
                    <a:pt x="0" y="91"/>
                    <a:pt x="22" y="112"/>
                    <a:pt x="35" y="118"/>
                  </a:cubicBezTo>
                  <a:cubicBezTo>
                    <a:pt x="48" y="124"/>
                    <a:pt x="68" y="138"/>
                    <a:pt x="71" y="151"/>
                  </a:cubicBezTo>
                  <a:cubicBezTo>
                    <a:pt x="74" y="164"/>
                    <a:pt x="89" y="42"/>
                    <a:pt x="57" y="32"/>
                  </a:cubicBezTo>
                  <a:close/>
                </a:path>
              </a:pathLst>
            </a:custGeom>
            <a:solidFill>
              <a:srgbClr val="FFE9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>
              <a:off x="9244013" y="3271838"/>
              <a:ext cx="333375" cy="615950"/>
            </a:xfrm>
            <a:custGeom>
              <a:avLst/>
              <a:gdLst>
                <a:gd name="T0" fmla="*/ 32 w 89"/>
                <a:gd name="T1" fmla="*/ 32 h 164"/>
                <a:gd name="T2" fmla="*/ 62 w 89"/>
                <a:gd name="T3" fmla="*/ 0 h 164"/>
                <a:gd name="T4" fmla="*/ 89 w 89"/>
                <a:gd name="T5" fmla="*/ 59 h 164"/>
                <a:gd name="T6" fmla="*/ 54 w 89"/>
                <a:gd name="T7" fmla="*/ 118 h 164"/>
                <a:gd name="T8" fmla="*/ 18 w 89"/>
                <a:gd name="T9" fmla="*/ 151 h 164"/>
                <a:gd name="T10" fmla="*/ 32 w 89"/>
                <a:gd name="T11" fmla="*/ 3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64">
                  <a:moveTo>
                    <a:pt x="32" y="32"/>
                  </a:moveTo>
                  <a:cubicBezTo>
                    <a:pt x="32" y="32"/>
                    <a:pt x="44" y="0"/>
                    <a:pt x="62" y="0"/>
                  </a:cubicBezTo>
                  <a:cubicBezTo>
                    <a:pt x="80" y="0"/>
                    <a:pt x="89" y="28"/>
                    <a:pt x="89" y="59"/>
                  </a:cubicBezTo>
                  <a:cubicBezTo>
                    <a:pt x="89" y="91"/>
                    <a:pt x="67" y="112"/>
                    <a:pt x="54" y="118"/>
                  </a:cubicBezTo>
                  <a:cubicBezTo>
                    <a:pt x="41" y="124"/>
                    <a:pt x="21" y="138"/>
                    <a:pt x="18" y="151"/>
                  </a:cubicBezTo>
                  <a:cubicBezTo>
                    <a:pt x="15" y="164"/>
                    <a:pt x="0" y="42"/>
                    <a:pt x="32" y="32"/>
                  </a:cubicBezTo>
                  <a:close/>
                </a:path>
              </a:pathLst>
            </a:custGeom>
            <a:solidFill>
              <a:srgbClr val="F4DAA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6"/>
            <p:cNvSpPr>
              <a:spLocks/>
            </p:cNvSpPr>
            <p:nvPr/>
          </p:nvSpPr>
          <p:spPr bwMode="auto">
            <a:xfrm>
              <a:off x="7770813" y="2132013"/>
              <a:ext cx="1704975" cy="1525588"/>
            </a:xfrm>
            <a:custGeom>
              <a:avLst/>
              <a:gdLst>
                <a:gd name="T0" fmla="*/ 389 w 454"/>
                <a:gd name="T1" fmla="*/ 51 h 406"/>
                <a:gd name="T2" fmla="*/ 227 w 454"/>
                <a:gd name="T3" fmla="*/ 0 h 406"/>
                <a:gd name="T4" fmla="*/ 65 w 454"/>
                <a:gd name="T5" fmla="*/ 51 h 406"/>
                <a:gd name="T6" fmla="*/ 6 w 454"/>
                <a:gd name="T7" fmla="*/ 242 h 406"/>
                <a:gd name="T8" fmla="*/ 45 w 454"/>
                <a:gd name="T9" fmla="*/ 379 h 406"/>
                <a:gd name="T10" fmla="*/ 65 w 454"/>
                <a:gd name="T11" fmla="*/ 270 h 406"/>
                <a:gd name="T12" fmla="*/ 229 w 454"/>
                <a:gd name="T13" fmla="*/ 229 h 406"/>
                <a:gd name="T14" fmla="*/ 346 w 454"/>
                <a:gd name="T15" fmla="*/ 167 h 406"/>
                <a:gd name="T16" fmla="*/ 404 w 454"/>
                <a:gd name="T17" fmla="*/ 258 h 406"/>
                <a:gd name="T18" fmla="*/ 408 w 454"/>
                <a:gd name="T19" fmla="*/ 379 h 406"/>
                <a:gd name="T20" fmla="*/ 447 w 454"/>
                <a:gd name="T21" fmla="*/ 242 h 406"/>
                <a:gd name="T22" fmla="*/ 389 w 454"/>
                <a:gd name="T23" fmla="*/ 5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4" h="406">
                  <a:moveTo>
                    <a:pt x="389" y="51"/>
                  </a:moveTo>
                  <a:cubicBezTo>
                    <a:pt x="337" y="0"/>
                    <a:pt x="227" y="0"/>
                    <a:pt x="227" y="0"/>
                  </a:cubicBezTo>
                  <a:cubicBezTo>
                    <a:pt x="227" y="0"/>
                    <a:pt x="117" y="0"/>
                    <a:pt x="65" y="51"/>
                  </a:cubicBezTo>
                  <a:cubicBezTo>
                    <a:pt x="13" y="103"/>
                    <a:pt x="0" y="153"/>
                    <a:pt x="6" y="242"/>
                  </a:cubicBezTo>
                  <a:cubicBezTo>
                    <a:pt x="6" y="242"/>
                    <a:pt x="26" y="352"/>
                    <a:pt x="45" y="379"/>
                  </a:cubicBezTo>
                  <a:cubicBezTo>
                    <a:pt x="64" y="406"/>
                    <a:pt x="27" y="292"/>
                    <a:pt x="65" y="270"/>
                  </a:cubicBezTo>
                  <a:cubicBezTo>
                    <a:pt x="103" y="249"/>
                    <a:pt x="162" y="253"/>
                    <a:pt x="229" y="229"/>
                  </a:cubicBezTo>
                  <a:cubicBezTo>
                    <a:pt x="294" y="205"/>
                    <a:pt x="330" y="184"/>
                    <a:pt x="346" y="167"/>
                  </a:cubicBezTo>
                  <a:cubicBezTo>
                    <a:pt x="359" y="198"/>
                    <a:pt x="390" y="217"/>
                    <a:pt x="404" y="258"/>
                  </a:cubicBezTo>
                  <a:cubicBezTo>
                    <a:pt x="418" y="300"/>
                    <a:pt x="389" y="406"/>
                    <a:pt x="408" y="379"/>
                  </a:cubicBezTo>
                  <a:cubicBezTo>
                    <a:pt x="427" y="352"/>
                    <a:pt x="447" y="242"/>
                    <a:pt x="447" y="242"/>
                  </a:cubicBezTo>
                  <a:cubicBezTo>
                    <a:pt x="454" y="153"/>
                    <a:pt x="440" y="103"/>
                    <a:pt x="389" y="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7"/>
            <p:cNvSpPr>
              <a:spLocks/>
            </p:cNvSpPr>
            <p:nvPr/>
          </p:nvSpPr>
          <p:spPr bwMode="auto">
            <a:xfrm>
              <a:off x="8461375" y="5075238"/>
              <a:ext cx="319088" cy="250825"/>
            </a:xfrm>
            <a:custGeom>
              <a:avLst/>
              <a:gdLst>
                <a:gd name="T0" fmla="*/ 8 w 85"/>
                <a:gd name="T1" fmla="*/ 0 h 67"/>
                <a:gd name="T2" fmla="*/ 0 w 85"/>
                <a:gd name="T3" fmla="*/ 24 h 67"/>
                <a:gd name="T4" fmla="*/ 43 w 85"/>
                <a:gd name="T5" fmla="*/ 67 h 67"/>
                <a:gd name="T6" fmla="*/ 85 w 85"/>
                <a:gd name="T7" fmla="*/ 24 h 67"/>
                <a:gd name="T8" fmla="*/ 77 w 85"/>
                <a:gd name="T9" fmla="*/ 0 h 67"/>
                <a:gd name="T10" fmla="*/ 8 w 85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67">
                  <a:moveTo>
                    <a:pt x="8" y="0"/>
                  </a:moveTo>
                  <a:cubicBezTo>
                    <a:pt x="3" y="7"/>
                    <a:pt x="0" y="15"/>
                    <a:pt x="0" y="24"/>
                  </a:cubicBezTo>
                  <a:cubicBezTo>
                    <a:pt x="0" y="48"/>
                    <a:pt x="19" y="67"/>
                    <a:pt x="43" y="67"/>
                  </a:cubicBezTo>
                  <a:cubicBezTo>
                    <a:pt x="66" y="67"/>
                    <a:pt x="85" y="48"/>
                    <a:pt x="85" y="24"/>
                  </a:cubicBezTo>
                  <a:cubicBezTo>
                    <a:pt x="85" y="15"/>
                    <a:pt x="82" y="7"/>
                    <a:pt x="77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8DB4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98"/>
            <p:cNvSpPr>
              <a:spLocks/>
            </p:cNvSpPr>
            <p:nvPr/>
          </p:nvSpPr>
          <p:spPr bwMode="auto">
            <a:xfrm>
              <a:off x="8469313" y="5278438"/>
              <a:ext cx="153988" cy="838200"/>
            </a:xfrm>
            <a:custGeom>
              <a:avLst/>
              <a:gdLst>
                <a:gd name="T0" fmla="*/ 23 w 41"/>
                <a:gd name="T1" fmla="*/ 0 h 223"/>
                <a:gd name="T2" fmla="*/ 0 w 41"/>
                <a:gd name="T3" fmla="*/ 222 h 223"/>
                <a:gd name="T4" fmla="*/ 23 w 41"/>
                <a:gd name="T5" fmla="*/ 223 h 223"/>
                <a:gd name="T6" fmla="*/ 41 w 41"/>
                <a:gd name="T7" fmla="*/ 223 h 223"/>
                <a:gd name="T8" fmla="*/ 41 w 41"/>
                <a:gd name="T9" fmla="*/ 3 h 223"/>
                <a:gd name="T10" fmla="*/ 23 w 41"/>
                <a:gd name="T1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23">
                  <a:moveTo>
                    <a:pt x="23" y="0"/>
                  </a:moveTo>
                  <a:cubicBezTo>
                    <a:pt x="0" y="222"/>
                    <a:pt x="0" y="222"/>
                    <a:pt x="0" y="222"/>
                  </a:cubicBezTo>
                  <a:cubicBezTo>
                    <a:pt x="8" y="222"/>
                    <a:pt x="15" y="223"/>
                    <a:pt x="23" y="223"/>
                  </a:cubicBezTo>
                  <a:cubicBezTo>
                    <a:pt x="29" y="223"/>
                    <a:pt x="35" y="223"/>
                    <a:pt x="41" y="223"/>
                  </a:cubicBezTo>
                  <a:cubicBezTo>
                    <a:pt x="41" y="3"/>
                    <a:pt x="41" y="3"/>
                    <a:pt x="41" y="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98C1D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9"/>
            <p:cNvSpPr>
              <a:spLocks/>
            </p:cNvSpPr>
            <p:nvPr/>
          </p:nvSpPr>
          <p:spPr bwMode="auto">
            <a:xfrm>
              <a:off x="8623300" y="5278438"/>
              <a:ext cx="150813" cy="838200"/>
            </a:xfrm>
            <a:custGeom>
              <a:avLst/>
              <a:gdLst>
                <a:gd name="T0" fmla="*/ 40 w 40"/>
                <a:gd name="T1" fmla="*/ 222 h 223"/>
                <a:gd name="T2" fmla="*/ 17 w 40"/>
                <a:gd name="T3" fmla="*/ 0 h 223"/>
                <a:gd name="T4" fmla="*/ 0 w 40"/>
                <a:gd name="T5" fmla="*/ 3 h 223"/>
                <a:gd name="T6" fmla="*/ 0 w 40"/>
                <a:gd name="T7" fmla="*/ 223 h 223"/>
                <a:gd name="T8" fmla="*/ 21 w 40"/>
                <a:gd name="T9" fmla="*/ 223 h 223"/>
                <a:gd name="T10" fmla="*/ 40 w 40"/>
                <a:gd name="T11" fmla="*/ 22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23">
                  <a:moveTo>
                    <a:pt x="40" y="222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7" y="223"/>
                    <a:pt x="14" y="223"/>
                    <a:pt x="21" y="223"/>
                  </a:cubicBezTo>
                  <a:cubicBezTo>
                    <a:pt x="27" y="223"/>
                    <a:pt x="34" y="222"/>
                    <a:pt x="40" y="222"/>
                  </a:cubicBezTo>
                  <a:close/>
                </a:path>
              </a:pathLst>
            </a:custGeom>
            <a:solidFill>
              <a:srgbClr val="8DB4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0"/>
            <p:cNvSpPr>
              <a:spLocks/>
            </p:cNvSpPr>
            <p:nvPr/>
          </p:nvSpPr>
          <p:spPr bwMode="auto">
            <a:xfrm>
              <a:off x="7094538" y="4845051"/>
              <a:ext cx="1528763" cy="1271588"/>
            </a:xfrm>
            <a:custGeom>
              <a:avLst/>
              <a:gdLst>
                <a:gd name="T0" fmla="*/ 259 w 407"/>
                <a:gd name="T1" fmla="*/ 0 h 338"/>
                <a:gd name="T2" fmla="*/ 33 w 407"/>
                <a:gd name="T3" fmla="*/ 97 h 338"/>
                <a:gd name="T4" fmla="*/ 0 w 407"/>
                <a:gd name="T5" fmla="*/ 187 h 338"/>
                <a:gd name="T6" fmla="*/ 389 w 407"/>
                <a:gd name="T7" fmla="*/ 338 h 338"/>
                <a:gd name="T8" fmla="*/ 407 w 407"/>
                <a:gd name="T9" fmla="*/ 338 h 338"/>
                <a:gd name="T10" fmla="*/ 407 w 407"/>
                <a:gd name="T11" fmla="*/ 338 h 338"/>
                <a:gd name="T12" fmla="*/ 407 w 407"/>
                <a:gd name="T13" fmla="*/ 284 h 338"/>
                <a:gd name="T14" fmla="*/ 259 w 407"/>
                <a:gd name="T1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338">
                  <a:moveTo>
                    <a:pt x="259" y="0"/>
                  </a:moveTo>
                  <a:cubicBezTo>
                    <a:pt x="212" y="15"/>
                    <a:pt x="56" y="73"/>
                    <a:pt x="33" y="97"/>
                  </a:cubicBezTo>
                  <a:cubicBezTo>
                    <a:pt x="20" y="111"/>
                    <a:pt x="8" y="146"/>
                    <a:pt x="0" y="187"/>
                  </a:cubicBezTo>
                  <a:cubicBezTo>
                    <a:pt x="105" y="277"/>
                    <a:pt x="240" y="334"/>
                    <a:pt x="389" y="338"/>
                  </a:cubicBezTo>
                  <a:cubicBezTo>
                    <a:pt x="395" y="338"/>
                    <a:pt x="401" y="338"/>
                    <a:pt x="407" y="338"/>
                  </a:cubicBezTo>
                  <a:cubicBezTo>
                    <a:pt x="407" y="338"/>
                    <a:pt x="407" y="338"/>
                    <a:pt x="407" y="338"/>
                  </a:cubicBezTo>
                  <a:cubicBezTo>
                    <a:pt x="407" y="284"/>
                    <a:pt x="407" y="284"/>
                    <a:pt x="407" y="284"/>
                  </a:cubicBezTo>
                  <a:cubicBezTo>
                    <a:pt x="407" y="284"/>
                    <a:pt x="309" y="115"/>
                    <a:pt x="259" y="0"/>
                  </a:cubicBezTo>
                  <a:close/>
                </a:path>
              </a:pathLst>
            </a:custGeom>
            <a:solidFill>
              <a:srgbClr val="373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1"/>
            <p:cNvSpPr>
              <a:spLocks/>
            </p:cNvSpPr>
            <p:nvPr/>
          </p:nvSpPr>
          <p:spPr bwMode="auto">
            <a:xfrm>
              <a:off x="8623300" y="4845051"/>
              <a:ext cx="1528763" cy="1271588"/>
            </a:xfrm>
            <a:custGeom>
              <a:avLst/>
              <a:gdLst>
                <a:gd name="T0" fmla="*/ 407 w 407"/>
                <a:gd name="T1" fmla="*/ 188 h 338"/>
                <a:gd name="T2" fmla="*/ 374 w 407"/>
                <a:gd name="T3" fmla="*/ 97 h 338"/>
                <a:gd name="T4" fmla="*/ 148 w 407"/>
                <a:gd name="T5" fmla="*/ 0 h 338"/>
                <a:gd name="T6" fmla="*/ 0 w 407"/>
                <a:gd name="T7" fmla="*/ 284 h 338"/>
                <a:gd name="T8" fmla="*/ 0 w 407"/>
                <a:gd name="T9" fmla="*/ 338 h 338"/>
                <a:gd name="T10" fmla="*/ 21 w 407"/>
                <a:gd name="T11" fmla="*/ 338 h 338"/>
                <a:gd name="T12" fmla="*/ 407 w 407"/>
                <a:gd name="T13" fmla="*/ 18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7" h="338">
                  <a:moveTo>
                    <a:pt x="407" y="188"/>
                  </a:moveTo>
                  <a:cubicBezTo>
                    <a:pt x="399" y="147"/>
                    <a:pt x="387" y="111"/>
                    <a:pt x="374" y="97"/>
                  </a:cubicBezTo>
                  <a:cubicBezTo>
                    <a:pt x="351" y="73"/>
                    <a:pt x="195" y="16"/>
                    <a:pt x="148" y="0"/>
                  </a:cubicBezTo>
                  <a:cubicBezTo>
                    <a:pt x="97" y="117"/>
                    <a:pt x="0" y="284"/>
                    <a:pt x="0" y="284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7" y="338"/>
                    <a:pt x="14" y="338"/>
                    <a:pt x="21" y="338"/>
                  </a:cubicBezTo>
                  <a:cubicBezTo>
                    <a:pt x="168" y="333"/>
                    <a:pt x="302" y="277"/>
                    <a:pt x="407" y="188"/>
                  </a:cubicBezTo>
                  <a:close/>
                </a:path>
              </a:pathLst>
            </a:custGeom>
            <a:solidFill>
              <a:srgbClr val="2A2D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2"/>
            <p:cNvSpPr>
              <a:spLocks/>
            </p:cNvSpPr>
            <p:nvPr/>
          </p:nvSpPr>
          <p:spPr bwMode="auto">
            <a:xfrm>
              <a:off x="8015288" y="4732338"/>
              <a:ext cx="608013" cy="593725"/>
            </a:xfrm>
            <a:custGeom>
              <a:avLst/>
              <a:gdLst>
                <a:gd name="T0" fmla="*/ 44 w 162"/>
                <a:gd name="T1" fmla="*/ 0 h 158"/>
                <a:gd name="T2" fmla="*/ 162 w 162"/>
                <a:gd name="T3" fmla="*/ 91 h 158"/>
                <a:gd name="T4" fmla="*/ 117 w 162"/>
                <a:gd name="T5" fmla="*/ 158 h 158"/>
                <a:gd name="T6" fmla="*/ 0 w 162"/>
                <a:gd name="T7" fmla="*/ 35 h 158"/>
                <a:gd name="T8" fmla="*/ 44 w 162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8">
                  <a:moveTo>
                    <a:pt x="44" y="0"/>
                  </a:moveTo>
                  <a:cubicBezTo>
                    <a:pt x="162" y="91"/>
                    <a:pt x="162" y="91"/>
                    <a:pt x="162" y="91"/>
                  </a:cubicBezTo>
                  <a:cubicBezTo>
                    <a:pt x="117" y="158"/>
                    <a:pt x="117" y="158"/>
                    <a:pt x="117" y="15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7" y="6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3"/>
            <p:cNvSpPr>
              <a:spLocks/>
            </p:cNvSpPr>
            <p:nvPr/>
          </p:nvSpPr>
          <p:spPr bwMode="auto">
            <a:xfrm>
              <a:off x="8623300" y="4732338"/>
              <a:ext cx="608013" cy="593725"/>
            </a:xfrm>
            <a:custGeom>
              <a:avLst/>
              <a:gdLst>
                <a:gd name="T0" fmla="*/ 117 w 162"/>
                <a:gd name="T1" fmla="*/ 0 h 158"/>
                <a:gd name="T2" fmla="*/ 0 w 162"/>
                <a:gd name="T3" fmla="*/ 91 h 158"/>
                <a:gd name="T4" fmla="*/ 44 w 162"/>
                <a:gd name="T5" fmla="*/ 158 h 158"/>
                <a:gd name="T6" fmla="*/ 162 w 162"/>
                <a:gd name="T7" fmla="*/ 35 h 158"/>
                <a:gd name="T8" fmla="*/ 117 w 162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8">
                  <a:moveTo>
                    <a:pt x="117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62" y="35"/>
                    <a:pt x="145" y="6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1962023" y="2343467"/>
            <a:ext cx="33846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coctet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962024" y="2066484"/>
            <a:ext cx="21129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latin typeface="Montserrat" panose="02000505000000020004" pitchFamily="2" charset="0"/>
                <a:cs typeface="Clear Sans" panose="020B0503030202020304" pitchFamily="34" charset="0"/>
              </a:rPr>
              <a:t>Orient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962023" y="3345551"/>
            <a:ext cx="33323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coctet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962024" y="3068568"/>
            <a:ext cx="21129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err="1">
                <a:latin typeface="Montserrat" panose="02000505000000020004" pitchFamily="2" charset="0"/>
                <a:cs typeface="Clear Sans" panose="020B0503030202020304" pitchFamily="34" charset="0"/>
              </a:rPr>
              <a:t>Analyze</a:t>
            </a:r>
            <a:endParaRPr lang="en-GB" b="1" dirty="0">
              <a:latin typeface="Montserrat" panose="02000505000000020004" pitchFamily="2" charset="0"/>
              <a:cs typeface="Clear Sans" panose="020B05030302020203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962023" y="4333176"/>
            <a:ext cx="33846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coctet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962024" y="4056193"/>
            <a:ext cx="21129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latin typeface="Montserrat" panose="02000505000000020004" pitchFamily="2" charset="0"/>
                <a:cs typeface="Clear Sans" panose="020B0503030202020304" pitchFamily="34" charset="0"/>
              </a:rPr>
              <a:t>Observe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20106" y="2189490"/>
            <a:ext cx="445826" cy="44582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1290902" y="2236674"/>
            <a:ext cx="30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Signika" panose="02010003020600000004" pitchFamily="50" charset="0"/>
              </a:rPr>
              <a:t>1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220106" y="3191574"/>
            <a:ext cx="445826" cy="44582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1290902" y="3229932"/>
            <a:ext cx="30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Signika" panose="02010003020600000004" pitchFamily="50" charset="0"/>
              </a:rPr>
              <a:t>2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220106" y="4179199"/>
            <a:ext cx="445826" cy="44582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1290902" y="4219125"/>
            <a:ext cx="30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Signika" panose="02010003020600000004" pitchFamily="50" charset="0"/>
              </a:rPr>
              <a:t>3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962023" y="5270918"/>
            <a:ext cx="33846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coctet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962024" y="4993935"/>
            <a:ext cx="21129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latin typeface="Montserrat" panose="02000505000000020004" pitchFamily="2" charset="0"/>
                <a:cs typeface="Clear Sans" panose="020B0503030202020304" pitchFamily="34" charset="0"/>
              </a:rPr>
              <a:t>Promotion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1220106" y="5116941"/>
            <a:ext cx="445826" cy="44582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1290902" y="5156867"/>
            <a:ext cx="30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Signika" panose="02010003020600000004" pitchFamily="50" charset="0"/>
              </a:rPr>
              <a:t>4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346509" y="1465116"/>
            <a:ext cx="4785722" cy="497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MY" sz="3600" b="1" spc="-150" dirty="0">
                <a:latin typeface="Montserrat" panose="02000505000000020004" pitchFamily="2" charset="0"/>
              </a:rPr>
              <a:t>Lorem ipsum</a:t>
            </a:r>
            <a:endParaRPr lang="en-GB" sz="3600" b="1" spc="-150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22791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296757" y="1805335"/>
            <a:ext cx="5926654" cy="3107519"/>
            <a:chOff x="4374837" y="3321837"/>
            <a:chExt cx="2929290" cy="1535913"/>
          </a:xfrm>
        </p:grpSpPr>
        <p:sp>
          <p:nvSpPr>
            <p:cNvPr id="43" name="Freeform 67"/>
            <p:cNvSpPr>
              <a:spLocks/>
            </p:cNvSpPr>
            <p:nvPr/>
          </p:nvSpPr>
          <p:spPr bwMode="auto">
            <a:xfrm>
              <a:off x="4761726" y="3321837"/>
              <a:ext cx="2161333" cy="1454464"/>
            </a:xfrm>
            <a:custGeom>
              <a:avLst/>
              <a:gdLst>
                <a:gd name="T0" fmla="*/ 966 w 966"/>
                <a:gd name="T1" fmla="*/ 621 h 650"/>
                <a:gd name="T2" fmla="*/ 944 w 966"/>
                <a:gd name="T3" fmla="*/ 650 h 650"/>
                <a:gd name="T4" fmla="*/ 23 w 966"/>
                <a:gd name="T5" fmla="*/ 650 h 650"/>
                <a:gd name="T6" fmla="*/ 0 w 966"/>
                <a:gd name="T7" fmla="*/ 621 h 650"/>
                <a:gd name="T8" fmla="*/ 0 w 966"/>
                <a:gd name="T9" fmla="*/ 29 h 650"/>
                <a:gd name="T10" fmla="*/ 23 w 966"/>
                <a:gd name="T11" fmla="*/ 0 h 650"/>
                <a:gd name="T12" fmla="*/ 944 w 966"/>
                <a:gd name="T13" fmla="*/ 0 h 650"/>
                <a:gd name="T14" fmla="*/ 966 w 966"/>
                <a:gd name="T15" fmla="*/ 29 h 650"/>
                <a:gd name="T16" fmla="*/ 966 w 966"/>
                <a:gd name="T17" fmla="*/ 621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6" h="650">
                  <a:moveTo>
                    <a:pt x="966" y="621"/>
                  </a:moveTo>
                  <a:cubicBezTo>
                    <a:pt x="966" y="637"/>
                    <a:pt x="956" y="650"/>
                    <a:pt x="944" y="650"/>
                  </a:cubicBezTo>
                  <a:cubicBezTo>
                    <a:pt x="23" y="650"/>
                    <a:pt x="23" y="650"/>
                    <a:pt x="23" y="650"/>
                  </a:cubicBezTo>
                  <a:cubicBezTo>
                    <a:pt x="10" y="650"/>
                    <a:pt x="0" y="637"/>
                    <a:pt x="0" y="6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0" y="0"/>
                    <a:pt x="23" y="0"/>
                  </a:cubicBezTo>
                  <a:cubicBezTo>
                    <a:pt x="944" y="0"/>
                    <a:pt x="944" y="0"/>
                    <a:pt x="944" y="0"/>
                  </a:cubicBezTo>
                  <a:cubicBezTo>
                    <a:pt x="956" y="0"/>
                    <a:pt x="966" y="13"/>
                    <a:pt x="966" y="29"/>
                  </a:cubicBezTo>
                  <a:lnTo>
                    <a:pt x="966" y="6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Rectangle 68"/>
            <p:cNvSpPr>
              <a:spLocks noChangeArrowheads="1"/>
            </p:cNvSpPr>
            <p:nvPr/>
          </p:nvSpPr>
          <p:spPr bwMode="auto">
            <a:xfrm>
              <a:off x="4848992" y="3397469"/>
              <a:ext cx="1992615" cy="1233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69"/>
            <p:cNvSpPr>
              <a:spLocks/>
            </p:cNvSpPr>
            <p:nvPr/>
          </p:nvSpPr>
          <p:spPr bwMode="auto">
            <a:xfrm>
              <a:off x="4374837" y="4787935"/>
              <a:ext cx="2914745" cy="69815"/>
            </a:xfrm>
            <a:custGeom>
              <a:avLst/>
              <a:gdLst>
                <a:gd name="T0" fmla="*/ 8 w 1302"/>
                <a:gd name="T1" fmla="*/ 4 h 32"/>
                <a:gd name="T2" fmla="*/ 57 w 1302"/>
                <a:gd name="T3" fmla="*/ 32 h 32"/>
                <a:gd name="T4" fmla="*/ 1252 w 1302"/>
                <a:gd name="T5" fmla="*/ 32 h 32"/>
                <a:gd name="T6" fmla="*/ 1302 w 1302"/>
                <a:gd name="T7" fmla="*/ 10 h 32"/>
                <a:gd name="T8" fmla="*/ 1302 w 1302"/>
                <a:gd name="T9" fmla="*/ 0 h 32"/>
                <a:gd name="T10" fmla="*/ 8 w 1302"/>
                <a:gd name="T11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2" h="32">
                  <a:moveTo>
                    <a:pt x="8" y="4"/>
                  </a:moveTo>
                  <a:cubicBezTo>
                    <a:pt x="8" y="4"/>
                    <a:pt x="0" y="19"/>
                    <a:pt x="57" y="32"/>
                  </a:cubicBezTo>
                  <a:cubicBezTo>
                    <a:pt x="1252" y="32"/>
                    <a:pt x="1252" y="32"/>
                    <a:pt x="1252" y="32"/>
                  </a:cubicBezTo>
                  <a:cubicBezTo>
                    <a:pt x="1252" y="32"/>
                    <a:pt x="1292" y="29"/>
                    <a:pt x="1302" y="10"/>
                  </a:cubicBezTo>
                  <a:cubicBezTo>
                    <a:pt x="1302" y="0"/>
                    <a:pt x="1302" y="0"/>
                    <a:pt x="1302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5F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pic>
          <p:nvPicPr>
            <p:cNvPr id="46" name="Picture 7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565" y="4721030"/>
              <a:ext cx="2920562" cy="107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Freeform 71"/>
            <p:cNvSpPr>
              <a:spLocks/>
            </p:cNvSpPr>
            <p:nvPr/>
          </p:nvSpPr>
          <p:spPr bwMode="auto">
            <a:xfrm>
              <a:off x="7051049" y="4767572"/>
              <a:ext cx="107631" cy="11636"/>
            </a:xfrm>
            <a:custGeom>
              <a:avLst/>
              <a:gdLst>
                <a:gd name="T0" fmla="*/ 48 w 48"/>
                <a:gd name="T1" fmla="*/ 2 h 5"/>
                <a:gd name="T2" fmla="*/ 46 w 48"/>
                <a:gd name="T3" fmla="*/ 5 h 5"/>
                <a:gd name="T4" fmla="*/ 2 w 48"/>
                <a:gd name="T5" fmla="*/ 5 h 5"/>
                <a:gd name="T6" fmla="*/ 0 w 48"/>
                <a:gd name="T7" fmla="*/ 2 h 5"/>
                <a:gd name="T8" fmla="*/ 2 w 48"/>
                <a:gd name="T9" fmla="*/ 0 h 5"/>
                <a:gd name="T10" fmla="*/ 46 w 48"/>
                <a:gd name="T11" fmla="*/ 0 h 5"/>
                <a:gd name="T12" fmla="*/ 48 w 4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">
                  <a:moveTo>
                    <a:pt x="48" y="2"/>
                  </a:moveTo>
                  <a:cubicBezTo>
                    <a:pt x="48" y="4"/>
                    <a:pt x="47" y="5"/>
                    <a:pt x="4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lose/>
                </a:path>
              </a:pathLst>
            </a:custGeom>
            <a:solidFill>
              <a:srgbClr val="5F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pic>
          <p:nvPicPr>
            <p:cNvPr id="48" name="Picture 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675" y="4723939"/>
              <a:ext cx="430521" cy="6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675" y="4721030"/>
              <a:ext cx="46543" cy="55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7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675" y="4723939"/>
              <a:ext cx="395614" cy="6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7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017" y="4721030"/>
              <a:ext cx="20363" cy="2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Freeform 46"/>
          <p:cNvSpPr>
            <a:spLocks/>
          </p:cNvSpPr>
          <p:nvPr/>
        </p:nvSpPr>
        <p:spPr bwMode="auto">
          <a:xfrm>
            <a:off x="4256087" y="1956349"/>
            <a:ext cx="4031537" cy="2497440"/>
          </a:xfrm>
          <a:custGeom>
            <a:avLst/>
            <a:gdLst>
              <a:gd name="T0" fmla="*/ 2513 w 2513"/>
              <a:gd name="T1" fmla="*/ 0 h 1561"/>
              <a:gd name="T2" fmla="*/ 0 w 2513"/>
              <a:gd name="T3" fmla="*/ 0 h 1561"/>
              <a:gd name="T4" fmla="*/ 0 w 2513"/>
              <a:gd name="T5" fmla="*/ 1561 h 1561"/>
              <a:gd name="T6" fmla="*/ 2513 w 2513"/>
              <a:gd name="T7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13" h="1561">
                <a:moveTo>
                  <a:pt x="2513" y="0"/>
                </a:moveTo>
                <a:lnTo>
                  <a:pt x="0" y="0"/>
                </a:lnTo>
                <a:lnTo>
                  <a:pt x="0" y="1561"/>
                </a:lnTo>
                <a:lnTo>
                  <a:pt x="2513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" name="TextBox 107"/>
          <p:cNvSpPr txBox="1"/>
          <p:nvPr/>
        </p:nvSpPr>
        <p:spPr>
          <a:xfrm>
            <a:off x="5184017" y="5568540"/>
            <a:ext cx="238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coctet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elita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SedatimLorem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ipsu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.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707073" y="5568540"/>
            <a:ext cx="242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coctet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elita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SedatimLorem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ipsu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.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924183" y="5568540"/>
            <a:ext cx="238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coctet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elita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SedatimLorem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ipsu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Clear Sans Light" panose="020B0303030202020304" pitchFamily="34" charset="0"/>
              </a:rPr>
              <a:t>.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1086950" y="5544606"/>
            <a:ext cx="71711" cy="6744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1227812" y="5437893"/>
            <a:ext cx="123787" cy="11354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1433554" y="5546314"/>
            <a:ext cx="73419" cy="6658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1063900" y="5971458"/>
            <a:ext cx="451610" cy="1118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1547097" y="5511312"/>
            <a:ext cx="125495" cy="11183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923039" y="5513019"/>
            <a:ext cx="125495" cy="11354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1010117" y="5570217"/>
            <a:ext cx="578812" cy="379045"/>
          </a:xfrm>
          <a:custGeom>
            <a:avLst/>
            <a:gdLst>
              <a:gd name="T0" fmla="*/ 316 w 346"/>
              <a:gd name="T1" fmla="*/ 39 h 227"/>
              <a:gd name="T2" fmla="*/ 265 w 346"/>
              <a:gd name="T3" fmla="*/ 85 h 227"/>
              <a:gd name="T4" fmla="*/ 269 w 346"/>
              <a:gd name="T5" fmla="*/ 38 h 227"/>
              <a:gd name="T6" fmla="*/ 253 w 346"/>
              <a:gd name="T7" fmla="*/ 36 h 227"/>
              <a:gd name="T8" fmla="*/ 222 w 346"/>
              <a:gd name="T9" fmla="*/ 75 h 227"/>
              <a:gd name="T10" fmla="*/ 182 w 346"/>
              <a:gd name="T11" fmla="*/ 12 h 227"/>
              <a:gd name="T12" fmla="*/ 152 w 346"/>
              <a:gd name="T13" fmla="*/ 12 h 227"/>
              <a:gd name="T14" fmla="*/ 113 w 346"/>
              <a:gd name="T15" fmla="*/ 74 h 227"/>
              <a:gd name="T16" fmla="*/ 86 w 346"/>
              <a:gd name="T17" fmla="*/ 36 h 227"/>
              <a:gd name="T18" fmla="*/ 71 w 346"/>
              <a:gd name="T19" fmla="*/ 36 h 227"/>
              <a:gd name="T20" fmla="*/ 73 w 346"/>
              <a:gd name="T21" fmla="*/ 88 h 227"/>
              <a:gd name="T22" fmla="*/ 23 w 346"/>
              <a:gd name="T23" fmla="*/ 39 h 227"/>
              <a:gd name="T24" fmla="*/ 0 w 346"/>
              <a:gd name="T25" fmla="*/ 47 h 227"/>
              <a:gd name="T26" fmla="*/ 32 w 346"/>
              <a:gd name="T27" fmla="*/ 227 h 227"/>
              <a:gd name="T28" fmla="*/ 301 w 346"/>
              <a:gd name="T29" fmla="*/ 227 h 227"/>
              <a:gd name="T30" fmla="*/ 346 w 346"/>
              <a:gd name="T31" fmla="*/ 52 h 227"/>
              <a:gd name="T32" fmla="*/ 316 w 346"/>
              <a:gd name="T33" fmla="*/ 39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6" h="227">
                <a:moveTo>
                  <a:pt x="316" y="39"/>
                </a:moveTo>
                <a:cubicBezTo>
                  <a:pt x="265" y="85"/>
                  <a:pt x="265" y="85"/>
                  <a:pt x="265" y="85"/>
                </a:cubicBezTo>
                <a:cubicBezTo>
                  <a:pt x="269" y="38"/>
                  <a:pt x="269" y="38"/>
                  <a:pt x="269" y="38"/>
                </a:cubicBezTo>
                <a:cubicBezTo>
                  <a:pt x="269" y="38"/>
                  <a:pt x="262" y="27"/>
                  <a:pt x="253" y="36"/>
                </a:cubicBezTo>
                <a:cubicBezTo>
                  <a:pt x="222" y="75"/>
                  <a:pt x="222" y="75"/>
                  <a:pt x="222" y="75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71" y="0"/>
                  <a:pt x="152" y="12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79" y="25"/>
                  <a:pt x="71" y="36"/>
                </a:cubicBezTo>
                <a:cubicBezTo>
                  <a:pt x="73" y="88"/>
                  <a:pt x="73" y="88"/>
                  <a:pt x="73" y="88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7" y="32"/>
                  <a:pt x="0" y="47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301" y="227"/>
                  <a:pt x="301" y="227"/>
                  <a:pt x="301" y="227"/>
                </a:cubicBezTo>
                <a:cubicBezTo>
                  <a:pt x="346" y="52"/>
                  <a:pt x="346" y="52"/>
                  <a:pt x="346" y="52"/>
                </a:cubicBezTo>
                <a:cubicBezTo>
                  <a:pt x="346" y="52"/>
                  <a:pt x="341" y="29"/>
                  <a:pt x="316" y="3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 flipH="1">
            <a:off x="4429773" y="5397243"/>
            <a:ext cx="706664" cy="696447"/>
          </a:xfrm>
          <a:custGeom>
            <a:avLst/>
            <a:gdLst>
              <a:gd name="T0" fmla="*/ 194 w 998"/>
              <a:gd name="T1" fmla="*/ 196 h 1124"/>
              <a:gd name="T2" fmla="*/ 16 w 998"/>
              <a:gd name="T3" fmla="*/ 329 h 1124"/>
              <a:gd name="T4" fmla="*/ 30 w 998"/>
              <a:gd name="T5" fmla="*/ 558 h 1124"/>
              <a:gd name="T6" fmla="*/ 517 w 998"/>
              <a:gd name="T7" fmla="*/ 646 h 1124"/>
              <a:gd name="T8" fmla="*/ 625 w 998"/>
              <a:gd name="T9" fmla="*/ 919 h 1124"/>
              <a:gd name="T10" fmla="*/ 153 w 998"/>
              <a:gd name="T11" fmla="*/ 915 h 1124"/>
              <a:gd name="T12" fmla="*/ 156 w 998"/>
              <a:gd name="T13" fmla="*/ 1124 h 1124"/>
              <a:gd name="T14" fmla="*/ 663 w 998"/>
              <a:gd name="T15" fmla="*/ 965 h 1124"/>
              <a:gd name="T16" fmla="*/ 863 w 998"/>
              <a:gd name="T17" fmla="*/ 842 h 1124"/>
              <a:gd name="T18" fmla="*/ 709 w 998"/>
              <a:gd name="T19" fmla="*/ 619 h 1124"/>
              <a:gd name="T20" fmla="*/ 883 w 998"/>
              <a:gd name="T21" fmla="*/ 205 h 1124"/>
              <a:gd name="T22" fmla="*/ 950 w 998"/>
              <a:gd name="T23" fmla="*/ 69 h 1124"/>
              <a:gd name="T24" fmla="*/ 635 w 998"/>
              <a:gd name="T25" fmla="*/ 970 h 1124"/>
              <a:gd name="T26" fmla="*/ 848 w 998"/>
              <a:gd name="T27" fmla="*/ 910 h 1124"/>
              <a:gd name="T28" fmla="*/ 637 w 998"/>
              <a:gd name="T29" fmla="*/ 930 h 1124"/>
              <a:gd name="T30" fmla="*/ 503 w 998"/>
              <a:gd name="T31" fmla="*/ 666 h 1124"/>
              <a:gd name="T32" fmla="*/ 860 w 998"/>
              <a:gd name="T33" fmla="*/ 137 h 1124"/>
              <a:gd name="T34" fmla="*/ 198 w 998"/>
              <a:gd name="T35" fmla="*/ 554 h 1124"/>
              <a:gd name="T36" fmla="*/ 326 w 998"/>
              <a:gd name="T37" fmla="*/ 232 h 1124"/>
              <a:gd name="T38" fmla="*/ 518 w 998"/>
              <a:gd name="T39" fmla="*/ 179 h 1124"/>
              <a:gd name="T40" fmla="*/ 728 w 998"/>
              <a:gd name="T41" fmla="*/ 200 h 1124"/>
              <a:gd name="T42" fmla="*/ 160 w 998"/>
              <a:gd name="T43" fmla="*/ 450 h 1124"/>
              <a:gd name="T44" fmla="*/ 310 w 998"/>
              <a:gd name="T45" fmla="*/ 335 h 1124"/>
              <a:gd name="T46" fmla="*/ 370 w 998"/>
              <a:gd name="T47" fmla="*/ 335 h 1124"/>
              <a:gd name="T48" fmla="*/ 476 w 998"/>
              <a:gd name="T49" fmla="*/ 470 h 1124"/>
              <a:gd name="T50" fmla="*/ 636 w 998"/>
              <a:gd name="T51" fmla="*/ 481 h 1124"/>
              <a:gd name="T52" fmla="*/ 542 w 998"/>
              <a:gd name="T53" fmla="*/ 336 h 1124"/>
              <a:gd name="T54" fmla="*/ 475 w 998"/>
              <a:gd name="T55" fmla="*/ 588 h 1124"/>
              <a:gd name="T56" fmla="*/ 547 w 998"/>
              <a:gd name="T57" fmla="*/ 596 h 1124"/>
              <a:gd name="T58" fmla="*/ 661 w 998"/>
              <a:gd name="T59" fmla="*/ 489 h 1124"/>
              <a:gd name="T60" fmla="*/ 688 w 998"/>
              <a:gd name="T61" fmla="*/ 491 h 1124"/>
              <a:gd name="T62" fmla="*/ 751 w 998"/>
              <a:gd name="T63" fmla="*/ 328 h 1124"/>
              <a:gd name="T64" fmla="*/ 732 w 998"/>
              <a:gd name="T65" fmla="*/ 328 h 1124"/>
              <a:gd name="T66" fmla="*/ 631 w 998"/>
              <a:gd name="T67" fmla="*/ 326 h 1124"/>
              <a:gd name="T68" fmla="*/ 569 w 998"/>
              <a:gd name="T69" fmla="*/ 219 h 1124"/>
              <a:gd name="T70" fmla="*/ 478 w 998"/>
              <a:gd name="T71" fmla="*/ 226 h 1124"/>
              <a:gd name="T72" fmla="*/ 314 w 998"/>
              <a:gd name="T73" fmla="*/ 325 h 1124"/>
              <a:gd name="T74" fmla="*/ 262 w 998"/>
              <a:gd name="T75" fmla="*/ 243 h 1124"/>
              <a:gd name="T76" fmla="*/ 145 w 998"/>
              <a:gd name="T77" fmla="*/ 212 h 1124"/>
              <a:gd name="T78" fmla="*/ 85 w 998"/>
              <a:gd name="T79" fmla="*/ 333 h 1124"/>
              <a:gd name="T80" fmla="*/ 103 w 998"/>
              <a:gd name="T81" fmla="*/ 452 h 1124"/>
              <a:gd name="T82" fmla="*/ 160 w 998"/>
              <a:gd name="T83" fmla="*/ 456 h 1124"/>
              <a:gd name="T84" fmla="*/ 297 w 998"/>
              <a:gd name="T85" fmla="*/ 566 h 1124"/>
              <a:gd name="T86" fmla="*/ 398 w 998"/>
              <a:gd name="T87" fmla="*/ 472 h 1124"/>
              <a:gd name="T88" fmla="*/ 499 w 998"/>
              <a:gd name="T89" fmla="*/ 599 h 1124"/>
              <a:gd name="T90" fmla="*/ 649 w 998"/>
              <a:gd name="T91" fmla="*/ 615 h 1124"/>
              <a:gd name="T92" fmla="*/ 727 w 998"/>
              <a:gd name="T93" fmla="*/ 487 h 1124"/>
              <a:gd name="T94" fmla="*/ 635 w 998"/>
              <a:gd name="T95" fmla="*/ 208 h 1124"/>
              <a:gd name="T96" fmla="*/ 479 w 998"/>
              <a:gd name="T97" fmla="*/ 220 h 1124"/>
              <a:gd name="T98" fmla="*/ 210 w 998"/>
              <a:gd name="T99" fmla="*/ 208 h 1124"/>
              <a:gd name="T100" fmla="*/ 65 w 998"/>
              <a:gd name="T101" fmla="*/ 222 h 1124"/>
              <a:gd name="T102" fmla="*/ 50 w 998"/>
              <a:gd name="T103" fmla="*/ 333 h 1124"/>
              <a:gd name="T104" fmla="*/ 49 w 998"/>
              <a:gd name="T105" fmla="*/ 560 h 1124"/>
              <a:gd name="T106" fmla="*/ 148 w 998"/>
              <a:gd name="T107" fmla="*/ 555 h 1124"/>
              <a:gd name="T108" fmla="*/ 200 w 998"/>
              <a:gd name="T109" fmla="*/ 561 h 1124"/>
              <a:gd name="T110" fmla="*/ 321 w 998"/>
              <a:gd name="T111" fmla="*/ 576 h 1124"/>
              <a:gd name="T112" fmla="*/ 375 w 998"/>
              <a:gd name="T113" fmla="*/ 582 h 1124"/>
              <a:gd name="T114" fmla="*/ 670 w 998"/>
              <a:gd name="T115" fmla="*/ 618 h 1124"/>
              <a:gd name="T116" fmla="*/ 793 w 998"/>
              <a:gd name="T117" fmla="*/ 335 h 1124"/>
              <a:gd name="T118" fmla="*/ 850 w 998"/>
              <a:gd name="T119" fmla="*/ 198 h 1124"/>
              <a:gd name="T120" fmla="*/ 875 w 998"/>
              <a:gd name="T121" fmla="*/ 78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8" h="1124">
                <a:moveTo>
                  <a:pt x="988" y="15"/>
                </a:moveTo>
                <a:cubicBezTo>
                  <a:pt x="979" y="0"/>
                  <a:pt x="962" y="9"/>
                  <a:pt x="956" y="12"/>
                </a:cubicBezTo>
                <a:cubicBezTo>
                  <a:pt x="950" y="16"/>
                  <a:pt x="893" y="52"/>
                  <a:pt x="893" y="52"/>
                </a:cubicBezTo>
                <a:cubicBezTo>
                  <a:pt x="893" y="52"/>
                  <a:pt x="889" y="51"/>
                  <a:pt x="888" y="53"/>
                </a:cubicBezTo>
                <a:cubicBezTo>
                  <a:pt x="887" y="55"/>
                  <a:pt x="889" y="56"/>
                  <a:pt x="889" y="56"/>
                </a:cubicBezTo>
                <a:cubicBezTo>
                  <a:pt x="891" y="57"/>
                  <a:pt x="891" y="57"/>
                  <a:pt x="891" y="57"/>
                </a:cubicBezTo>
                <a:cubicBezTo>
                  <a:pt x="886" y="60"/>
                  <a:pt x="881" y="64"/>
                  <a:pt x="877" y="67"/>
                </a:cubicBezTo>
                <a:cubicBezTo>
                  <a:pt x="874" y="68"/>
                  <a:pt x="872" y="69"/>
                  <a:pt x="871" y="71"/>
                </a:cubicBezTo>
                <a:cubicBezTo>
                  <a:pt x="870" y="71"/>
                  <a:pt x="870" y="72"/>
                  <a:pt x="869" y="72"/>
                </a:cubicBezTo>
                <a:cubicBezTo>
                  <a:pt x="869" y="72"/>
                  <a:pt x="869" y="72"/>
                  <a:pt x="868" y="73"/>
                </a:cubicBezTo>
                <a:cubicBezTo>
                  <a:pt x="868" y="73"/>
                  <a:pt x="868" y="73"/>
                  <a:pt x="868" y="74"/>
                </a:cubicBezTo>
                <a:cubicBezTo>
                  <a:pt x="867" y="74"/>
                  <a:pt x="867" y="74"/>
                  <a:pt x="867" y="74"/>
                </a:cubicBezTo>
                <a:cubicBezTo>
                  <a:pt x="867" y="74"/>
                  <a:pt x="867" y="74"/>
                  <a:pt x="867" y="75"/>
                </a:cubicBezTo>
                <a:cubicBezTo>
                  <a:pt x="866" y="78"/>
                  <a:pt x="860" y="88"/>
                  <a:pt x="852" y="104"/>
                </a:cubicBezTo>
                <a:cubicBezTo>
                  <a:pt x="848" y="114"/>
                  <a:pt x="842" y="125"/>
                  <a:pt x="835" y="139"/>
                </a:cubicBezTo>
                <a:cubicBezTo>
                  <a:pt x="813" y="141"/>
                  <a:pt x="813" y="141"/>
                  <a:pt x="813" y="141"/>
                </a:cubicBezTo>
                <a:cubicBezTo>
                  <a:pt x="813" y="139"/>
                  <a:pt x="813" y="139"/>
                  <a:pt x="813" y="139"/>
                </a:cubicBezTo>
                <a:cubicBezTo>
                  <a:pt x="194" y="196"/>
                  <a:pt x="194" y="196"/>
                  <a:pt x="194" y="196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08"/>
                  <a:pt x="48" y="208"/>
                  <a:pt x="46" y="208"/>
                </a:cubicBezTo>
                <a:cubicBezTo>
                  <a:pt x="43" y="208"/>
                  <a:pt x="43" y="206"/>
                  <a:pt x="41" y="205"/>
                </a:cubicBezTo>
                <a:cubicBezTo>
                  <a:pt x="39" y="205"/>
                  <a:pt x="29" y="206"/>
                  <a:pt x="27" y="207"/>
                </a:cubicBezTo>
                <a:cubicBezTo>
                  <a:pt x="25" y="207"/>
                  <a:pt x="18" y="207"/>
                  <a:pt x="15" y="207"/>
                </a:cubicBezTo>
                <a:cubicBezTo>
                  <a:pt x="11" y="208"/>
                  <a:pt x="8" y="211"/>
                  <a:pt x="8" y="215"/>
                </a:cubicBezTo>
                <a:cubicBezTo>
                  <a:pt x="7" y="219"/>
                  <a:pt x="12" y="251"/>
                  <a:pt x="12" y="252"/>
                </a:cubicBezTo>
                <a:cubicBezTo>
                  <a:pt x="13" y="252"/>
                  <a:pt x="16" y="252"/>
                  <a:pt x="20" y="252"/>
                </a:cubicBezTo>
                <a:cubicBezTo>
                  <a:pt x="20" y="253"/>
                  <a:pt x="20" y="254"/>
                  <a:pt x="20" y="255"/>
                </a:cubicBezTo>
                <a:cubicBezTo>
                  <a:pt x="17" y="255"/>
                  <a:pt x="17" y="255"/>
                  <a:pt x="17" y="255"/>
                </a:cubicBezTo>
                <a:cubicBezTo>
                  <a:pt x="15" y="255"/>
                  <a:pt x="14" y="257"/>
                  <a:pt x="14" y="259"/>
                </a:cubicBezTo>
                <a:cubicBezTo>
                  <a:pt x="14" y="261"/>
                  <a:pt x="16" y="262"/>
                  <a:pt x="17" y="262"/>
                </a:cubicBezTo>
                <a:cubicBezTo>
                  <a:pt x="20" y="262"/>
                  <a:pt x="20" y="262"/>
                  <a:pt x="20" y="262"/>
                </a:cubicBezTo>
                <a:cubicBezTo>
                  <a:pt x="21" y="278"/>
                  <a:pt x="21" y="300"/>
                  <a:pt x="22" y="326"/>
                </a:cubicBezTo>
                <a:cubicBezTo>
                  <a:pt x="19" y="326"/>
                  <a:pt x="19" y="326"/>
                  <a:pt x="19" y="326"/>
                </a:cubicBezTo>
                <a:cubicBezTo>
                  <a:pt x="17" y="326"/>
                  <a:pt x="16" y="328"/>
                  <a:pt x="16" y="329"/>
                </a:cubicBezTo>
                <a:cubicBezTo>
                  <a:pt x="16" y="331"/>
                  <a:pt x="17" y="333"/>
                  <a:pt x="19" y="333"/>
                </a:cubicBezTo>
                <a:cubicBezTo>
                  <a:pt x="22" y="333"/>
                  <a:pt x="22" y="333"/>
                  <a:pt x="22" y="333"/>
                </a:cubicBezTo>
                <a:cubicBezTo>
                  <a:pt x="23" y="353"/>
                  <a:pt x="23" y="374"/>
                  <a:pt x="24" y="396"/>
                </a:cubicBezTo>
                <a:cubicBezTo>
                  <a:pt x="24" y="411"/>
                  <a:pt x="25" y="426"/>
                  <a:pt x="25" y="441"/>
                </a:cubicBezTo>
                <a:cubicBezTo>
                  <a:pt x="22" y="441"/>
                  <a:pt x="22" y="441"/>
                  <a:pt x="22" y="441"/>
                </a:cubicBezTo>
                <a:cubicBezTo>
                  <a:pt x="20" y="440"/>
                  <a:pt x="18" y="442"/>
                  <a:pt x="18" y="444"/>
                </a:cubicBezTo>
                <a:cubicBezTo>
                  <a:pt x="18" y="445"/>
                  <a:pt x="19" y="447"/>
                  <a:pt x="21" y="447"/>
                </a:cubicBezTo>
                <a:cubicBezTo>
                  <a:pt x="25" y="447"/>
                  <a:pt x="25" y="447"/>
                  <a:pt x="25" y="447"/>
                </a:cubicBezTo>
                <a:cubicBezTo>
                  <a:pt x="26" y="469"/>
                  <a:pt x="27" y="489"/>
                  <a:pt x="27" y="507"/>
                </a:cubicBezTo>
                <a:cubicBezTo>
                  <a:pt x="28" y="517"/>
                  <a:pt x="28" y="526"/>
                  <a:pt x="28" y="534"/>
                </a:cubicBezTo>
                <a:cubicBezTo>
                  <a:pt x="26" y="534"/>
                  <a:pt x="26" y="534"/>
                  <a:pt x="26" y="534"/>
                </a:cubicBezTo>
                <a:cubicBezTo>
                  <a:pt x="24" y="534"/>
                  <a:pt x="23" y="535"/>
                  <a:pt x="22" y="537"/>
                </a:cubicBezTo>
                <a:cubicBezTo>
                  <a:pt x="22" y="538"/>
                  <a:pt x="23" y="540"/>
                  <a:pt x="25" y="540"/>
                </a:cubicBezTo>
                <a:cubicBezTo>
                  <a:pt x="29" y="541"/>
                  <a:pt x="29" y="541"/>
                  <a:pt x="29" y="541"/>
                </a:cubicBezTo>
                <a:cubicBezTo>
                  <a:pt x="29" y="542"/>
                  <a:pt x="29" y="543"/>
                  <a:pt x="29" y="544"/>
                </a:cubicBezTo>
                <a:cubicBezTo>
                  <a:pt x="29" y="548"/>
                  <a:pt x="29" y="552"/>
                  <a:pt x="30" y="554"/>
                </a:cubicBezTo>
                <a:cubicBezTo>
                  <a:pt x="30" y="555"/>
                  <a:pt x="30" y="556"/>
                  <a:pt x="30" y="557"/>
                </a:cubicBezTo>
                <a:cubicBezTo>
                  <a:pt x="30" y="558"/>
                  <a:pt x="30" y="558"/>
                  <a:pt x="30" y="558"/>
                </a:cubicBezTo>
                <a:cubicBezTo>
                  <a:pt x="30" y="558"/>
                  <a:pt x="30" y="559"/>
                  <a:pt x="30" y="559"/>
                </a:cubicBezTo>
                <a:cubicBezTo>
                  <a:pt x="30" y="559"/>
                  <a:pt x="30" y="559"/>
                  <a:pt x="31" y="559"/>
                </a:cubicBezTo>
                <a:cubicBezTo>
                  <a:pt x="31" y="560"/>
                  <a:pt x="31" y="560"/>
                  <a:pt x="31" y="560"/>
                </a:cubicBezTo>
                <a:cubicBezTo>
                  <a:pt x="31" y="560"/>
                  <a:pt x="32" y="560"/>
                  <a:pt x="32" y="560"/>
                </a:cubicBezTo>
                <a:cubicBezTo>
                  <a:pt x="32" y="560"/>
                  <a:pt x="33" y="560"/>
                  <a:pt x="34" y="560"/>
                </a:cubicBezTo>
                <a:cubicBezTo>
                  <a:pt x="39" y="561"/>
                  <a:pt x="49" y="563"/>
                  <a:pt x="63" y="565"/>
                </a:cubicBezTo>
                <a:cubicBezTo>
                  <a:pt x="147" y="577"/>
                  <a:pt x="371" y="605"/>
                  <a:pt x="441" y="614"/>
                </a:cubicBezTo>
                <a:cubicBezTo>
                  <a:pt x="442" y="614"/>
                  <a:pt x="442" y="614"/>
                  <a:pt x="442" y="614"/>
                </a:cubicBezTo>
                <a:cubicBezTo>
                  <a:pt x="442" y="614"/>
                  <a:pt x="442" y="614"/>
                  <a:pt x="442" y="614"/>
                </a:cubicBezTo>
                <a:cubicBezTo>
                  <a:pt x="447" y="615"/>
                  <a:pt x="451" y="616"/>
                  <a:pt x="454" y="616"/>
                </a:cubicBezTo>
                <a:cubicBezTo>
                  <a:pt x="456" y="618"/>
                  <a:pt x="457" y="619"/>
                  <a:pt x="457" y="619"/>
                </a:cubicBezTo>
                <a:cubicBezTo>
                  <a:pt x="337" y="611"/>
                  <a:pt x="337" y="611"/>
                  <a:pt x="337" y="611"/>
                </a:cubicBezTo>
                <a:cubicBezTo>
                  <a:pt x="335" y="611"/>
                  <a:pt x="333" y="612"/>
                  <a:pt x="332" y="615"/>
                </a:cubicBezTo>
                <a:cubicBezTo>
                  <a:pt x="332" y="617"/>
                  <a:pt x="334" y="619"/>
                  <a:pt x="336" y="619"/>
                </a:cubicBezTo>
                <a:cubicBezTo>
                  <a:pt x="502" y="630"/>
                  <a:pt x="502" y="630"/>
                  <a:pt x="502" y="630"/>
                </a:cubicBezTo>
                <a:cubicBezTo>
                  <a:pt x="504" y="634"/>
                  <a:pt x="501" y="641"/>
                  <a:pt x="503" y="643"/>
                </a:cubicBezTo>
                <a:cubicBezTo>
                  <a:pt x="503" y="644"/>
                  <a:pt x="510" y="645"/>
                  <a:pt x="520" y="646"/>
                </a:cubicBezTo>
                <a:cubicBezTo>
                  <a:pt x="519" y="646"/>
                  <a:pt x="518" y="646"/>
                  <a:pt x="517" y="646"/>
                </a:cubicBezTo>
                <a:cubicBezTo>
                  <a:pt x="516" y="646"/>
                  <a:pt x="516" y="646"/>
                  <a:pt x="515" y="646"/>
                </a:cubicBezTo>
                <a:cubicBezTo>
                  <a:pt x="510" y="646"/>
                  <a:pt x="507" y="646"/>
                  <a:pt x="503" y="648"/>
                </a:cubicBezTo>
                <a:cubicBezTo>
                  <a:pt x="500" y="649"/>
                  <a:pt x="498" y="650"/>
                  <a:pt x="496" y="651"/>
                </a:cubicBezTo>
                <a:cubicBezTo>
                  <a:pt x="493" y="654"/>
                  <a:pt x="491" y="657"/>
                  <a:pt x="489" y="660"/>
                </a:cubicBezTo>
                <a:cubicBezTo>
                  <a:pt x="488" y="663"/>
                  <a:pt x="487" y="667"/>
                  <a:pt x="487" y="670"/>
                </a:cubicBezTo>
                <a:cubicBezTo>
                  <a:pt x="487" y="674"/>
                  <a:pt x="488" y="679"/>
                  <a:pt x="490" y="683"/>
                </a:cubicBezTo>
                <a:cubicBezTo>
                  <a:pt x="492" y="687"/>
                  <a:pt x="494" y="690"/>
                  <a:pt x="497" y="693"/>
                </a:cubicBezTo>
                <a:cubicBezTo>
                  <a:pt x="498" y="694"/>
                  <a:pt x="499" y="694"/>
                  <a:pt x="501" y="696"/>
                </a:cubicBezTo>
                <a:cubicBezTo>
                  <a:pt x="506" y="700"/>
                  <a:pt x="517" y="709"/>
                  <a:pt x="530" y="719"/>
                </a:cubicBezTo>
                <a:cubicBezTo>
                  <a:pt x="549" y="735"/>
                  <a:pt x="574" y="755"/>
                  <a:pt x="594" y="772"/>
                </a:cubicBezTo>
                <a:cubicBezTo>
                  <a:pt x="604" y="781"/>
                  <a:pt x="613" y="788"/>
                  <a:pt x="619" y="794"/>
                </a:cubicBezTo>
                <a:cubicBezTo>
                  <a:pt x="622" y="797"/>
                  <a:pt x="624" y="800"/>
                  <a:pt x="625" y="802"/>
                </a:cubicBezTo>
                <a:cubicBezTo>
                  <a:pt x="626" y="802"/>
                  <a:pt x="626" y="802"/>
                  <a:pt x="626" y="803"/>
                </a:cubicBezTo>
                <a:cubicBezTo>
                  <a:pt x="626" y="806"/>
                  <a:pt x="626" y="813"/>
                  <a:pt x="626" y="822"/>
                </a:cubicBezTo>
                <a:cubicBezTo>
                  <a:pt x="626" y="838"/>
                  <a:pt x="626" y="859"/>
                  <a:pt x="626" y="878"/>
                </a:cubicBezTo>
                <a:cubicBezTo>
                  <a:pt x="626" y="887"/>
                  <a:pt x="625" y="895"/>
                  <a:pt x="625" y="902"/>
                </a:cubicBezTo>
                <a:cubicBezTo>
                  <a:pt x="625" y="908"/>
                  <a:pt x="625" y="913"/>
                  <a:pt x="625" y="914"/>
                </a:cubicBezTo>
                <a:cubicBezTo>
                  <a:pt x="625" y="916"/>
                  <a:pt x="625" y="918"/>
                  <a:pt x="625" y="919"/>
                </a:cubicBezTo>
                <a:cubicBezTo>
                  <a:pt x="625" y="920"/>
                  <a:pt x="625" y="922"/>
                  <a:pt x="625" y="922"/>
                </a:cubicBezTo>
                <a:cubicBezTo>
                  <a:pt x="624" y="923"/>
                  <a:pt x="624" y="924"/>
                  <a:pt x="624" y="924"/>
                </a:cubicBezTo>
                <a:cubicBezTo>
                  <a:pt x="624" y="924"/>
                  <a:pt x="624" y="924"/>
                  <a:pt x="624" y="924"/>
                </a:cubicBezTo>
                <a:cubicBezTo>
                  <a:pt x="624" y="924"/>
                  <a:pt x="624" y="924"/>
                  <a:pt x="624" y="924"/>
                </a:cubicBezTo>
                <a:cubicBezTo>
                  <a:pt x="622" y="924"/>
                  <a:pt x="621" y="924"/>
                  <a:pt x="618" y="924"/>
                </a:cubicBezTo>
                <a:cubicBezTo>
                  <a:pt x="616" y="924"/>
                  <a:pt x="614" y="924"/>
                  <a:pt x="612" y="924"/>
                </a:cubicBezTo>
                <a:cubicBezTo>
                  <a:pt x="604" y="924"/>
                  <a:pt x="595" y="924"/>
                  <a:pt x="587" y="924"/>
                </a:cubicBezTo>
                <a:cubicBezTo>
                  <a:pt x="580" y="925"/>
                  <a:pt x="574" y="925"/>
                  <a:pt x="574" y="925"/>
                </a:cubicBezTo>
                <a:cubicBezTo>
                  <a:pt x="570" y="925"/>
                  <a:pt x="567" y="928"/>
                  <a:pt x="567" y="933"/>
                </a:cubicBezTo>
                <a:cubicBezTo>
                  <a:pt x="567" y="935"/>
                  <a:pt x="568" y="936"/>
                  <a:pt x="570" y="938"/>
                </a:cubicBezTo>
                <a:cubicBezTo>
                  <a:pt x="337" y="934"/>
                  <a:pt x="337" y="934"/>
                  <a:pt x="337" y="934"/>
                </a:cubicBezTo>
                <a:cubicBezTo>
                  <a:pt x="299" y="929"/>
                  <a:pt x="263" y="925"/>
                  <a:pt x="233" y="922"/>
                </a:cubicBezTo>
                <a:cubicBezTo>
                  <a:pt x="213" y="920"/>
                  <a:pt x="196" y="918"/>
                  <a:pt x="182" y="917"/>
                </a:cubicBezTo>
                <a:cubicBezTo>
                  <a:pt x="176" y="916"/>
                  <a:pt x="170" y="915"/>
                  <a:pt x="166" y="915"/>
                </a:cubicBezTo>
                <a:cubicBezTo>
                  <a:pt x="161" y="915"/>
                  <a:pt x="158" y="915"/>
                  <a:pt x="156" y="915"/>
                </a:cubicBezTo>
                <a:cubicBezTo>
                  <a:pt x="156" y="915"/>
                  <a:pt x="155" y="915"/>
                  <a:pt x="155" y="915"/>
                </a:cubicBezTo>
                <a:cubicBezTo>
                  <a:pt x="155" y="915"/>
                  <a:pt x="154" y="915"/>
                  <a:pt x="154" y="915"/>
                </a:cubicBezTo>
                <a:cubicBezTo>
                  <a:pt x="154" y="915"/>
                  <a:pt x="154" y="915"/>
                  <a:pt x="153" y="915"/>
                </a:cubicBezTo>
                <a:cubicBezTo>
                  <a:pt x="153" y="915"/>
                  <a:pt x="153" y="915"/>
                  <a:pt x="152" y="916"/>
                </a:cubicBezTo>
                <a:cubicBezTo>
                  <a:pt x="151" y="916"/>
                  <a:pt x="150" y="917"/>
                  <a:pt x="149" y="918"/>
                </a:cubicBezTo>
                <a:cubicBezTo>
                  <a:pt x="148" y="920"/>
                  <a:pt x="145" y="922"/>
                  <a:pt x="143" y="924"/>
                </a:cubicBezTo>
                <a:cubicBezTo>
                  <a:pt x="140" y="926"/>
                  <a:pt x="138" y="929"/>
                  <a:pt x="136" y="931"/>
                </a:cubicBezTo>
                <a:cubicBezTo>
                  <a:pt x="20" y="929"/>
                  <a:pt x="20" y="929"/>
                  <a:pt x="20" y="929"/>
                </a:cubicBezTo>
                <a:cubicBezTo>
                  <a:pt x="20" y="929"/>
                  <a:pt x="19" y="929"/>
                  <a:pt x="19" y="929"/>
                </a:cubicBezTo>
                <a:cubicBezTo>
                  <a:pt x="17" y="927"/>
                  <a:pt x="14" y="926"/>
                  <a:pt x="11" y="926"/>
                </a:cubicBezTo>
                <a:cubicBezTo>
                  <a:pt x="5" y="926"/>
                  <a:pt x="0" y="930"/>
                  <a:pt x="0" y="934"/>
                </a:cubicBezTo>
                <a:cubicBezTo>
                  <a:pt x="0" y="951"/>
                  <a:pt x="0" y="951"/>
                  <a:pt x="0" y="951"/>
                </a:cubicBezTo>
                <a:cubicBezTo>
                  <a:pt x="0" y="956"/>
                  <a:pt x="5" y="960"/>
                  <a:pt x="11" y="960"/>
                </a:cubicBezTo>
                <a:cubicBezTo>
                  <a:pt x="15" y="960"/>
                  <a:pt x="18" y="958"/>
                  <a:pt x="20" y="955"/>
                </a:cubicBezTo>
                <a:cubicBezTo>
                  <a:pt x="20" y="955"/>
                  <a:pt x="20" y="955"/>
                  <a:pt x="20" y="955"/>
                </a:cubicBezTo>
                <a:cubicBezTo>
                  <a:pt x="72" y="956"/>
                  <a:pt x="72" y="956"/>
                  <a:pt x="72" y="956"/>
                </a:cubicBezTo>
                <a:cubicBezTo>
                  <a:pt x="73" y="957"/>
                  <a:pt x="73" y="957"/>
                  <a:pt x="74" y="958"/>
                </a:cubicBezTo>
                <a:cubicBezTo>
                  <a:pt x="79" y="965"/>
                  <a:pt x="94" y="968"/>
                  <a:pt x="103" y="973"/>
                </a:cubicBezTo>
                <a:cubicBezTo>
                  <a:pt x="111" y="977"/>
                  <a:pt x="118" y="1004"/>
                  <a:pt x="121" y="1017"/>
                </a:cubicBezTo>
                <a:cubicBezTo>
                  <a:pt x="106" y="1028"/>
                  <a:pt x="97" y="1045"/>
                  <a:pt x="97" y="1065"/>
                </a:cubicBezTo>
                <a:cubicBezTo>
                  <a:pt x="97" y="1097"/>
                  <a:pt x="123" y="1124"/>
                  <a:pt x="156" y="1124"/>
                </a:cubicBezTo>
                <a:cubicBezTo>
                  <a:pt x="188" y="1124"/>
                  <a:pt x="214" y="1097"/>
                  <a:pt x="214" y="1065"/>
                </a:cubicBezTo>
                <a:cubicBezTo>
                  <a:pt x="214" y="1039"/>
                  <a:pt x="197" y="1016"/>
                  <a:pt x="174" y="1009"/>
                </a:cubicBezTo>
                <a:cubicBezTo>
                  <a:pt x="165" y="994"/>
                  <a:pt x="153" y="971"/>
                  <a:pt x="151" y="968"/>
                </a:cubicBezTo>
                <a:cubicBezTo>
                  <a:pt x="149" y="965"/>
                  <a:pt x="150" y="961"/>
                  <a:pt x="151" y="957"/>
                </a:cubicBezTo>
                <a:cubicBezTo>
                  <a:pt x="495" y="963"/>
                  <a:pt x="495" y="963"/>
                  <a:pt x="495" y="963"/>
                </a:cubicBezTo>
                <a:cubicBezTo>
                  <a:pt x="530" y="967"/>
                  <a:pt x="561" y="971"/>
                  <a:pt x="586" y="974"/>
                </a:cubicBezTo>
                <a:cubicBezTo>
                  <a:pt x="603" y="976"/>
                  <a:pt x="617" y="978"/>
                  <a:pt x="626" y="979"/>
                </a:cubicBezTo>
                <a:cubicBezTo>
                  <a:pt x="631" y="980"/>
                  <a:pt x="635" y="980"/>
                  <a:pt x="638" y="981"/>
                </a:cubicBezTo>
                <a:cubicBezTo>
                  <a:pt x="639" y="981"/>
                  <a:pt x="641" y="981"/>
                  <a:pt x="641" y="981"/>
                </a:cubicBezTo>
                <a:cubicBezTo>
                  <a:pt x="642" y="981"/>
                  <a:pt x="642" y="981"/>
                  <a:pt x="642" y="981"/>
                </a:cubicBezTo>
                <a:cubicBezTo>
                  <a:pt x="642" y="981"/>
                  <a:pt x="642" y="981"/>
                  <a:pt x="642" y="981"/>
                </a:cubicBezTo>
                <a:cubicBezTo>
                  <a:pt x="643" y="981"/>
                  <a:pt x="643" y="981"/>
                  <a:pt x="643" y="981"/>
                </a:cubicBezTo>
                <a:cubicBezTo>
                  <a:pt x="643" y="981"/>
                  <a:pt x="643" y="981"/>
                  <a:pt x="643" y="981"/>
                </a:cubicBezTo>
                <a:cubicBezTo>
                  <a:pt x="643" y="982"/>
                  <a:pt x="644" y="982"/>
                  <a:pt x="644" y="982"/>
                </a:cubicBezTo>
                <a:cubicBezTo>
                  <a:pt x="645" y="982"/>
                  <a:pt x="646" y="981"/>
                  <a:pt x="647" y="981"/>
                </a:cubicBezTo>
                <a:cubicBezTo>
                  <a:pt x="648" y="980"/>
                  <a:pt x="650" y="979"/>
                  <a:pt x="651" y="978"/>
                </a:cubicBezTo>
                <a:cubicBezTo>
                  <a:pt x="653" y="977"/>
                  <a:pt x="656" y="974"/>
                  <a:pt x="659" y="971"/>
                </a:cubicBezTo>
                <a:cubicBezTo>
                  <a:pt x="660" y="969"/>
                  <a:pt x="661" y="967"/>
                  <a:pt x="663" y="965"/>
                </a:cubicBezTo>
                <a:cubicBezTo>
                  <a:pt x="773" y="967"/>
                  <a:pt x="773" y="967"/>
                  <a:pt x="773" y="967"/>
                </a:cubicBezTo>
                <a:cubicBezTo>
                  <a:pt x="780" y="973"/>
                  <a:pt x="797" y="987"/>
                  <a:pt x="804" y="995"/>
                </a:cubicBezTo>
                <a:cubicBezTo>
                  <a:pt x="811" y="1004"/>
                  <a:pt x="820" y="1019"/>
                  <a:pt x="823" y="1024"/>
                </a:cubicBezTo>
                <a:cubicBezTo>
                  <a:pt x="813" y="1034"/>
                  <a:pt x="807" y="1049"/>
                  <a:pt x="807" y="1065"/>
                </a:cubicBezTo>
                <a:cubicBezTo>
                  <a:pt x="807" y="1097"/>
                  <a:pt x="833" y="1124"/>
                  <a:pt x="866" y="1124"/>
                </a:cubicBezTo>
                <a:cubicBezTo>
                  <a:pt x="898" y="1124"/>
                  <a:pt x="925" y="1097"/>
                  <a:pt x="925" y="1065"/>
                </a:cubicBezTo>
                <a:cubicBezTo>
                  <a:pt x="925" y="1034"/>
                  <a:pt x="900" y="1008"/>
                  <a:pt x="870" y="1006"/>
                </a:cubicBezTo>
                <a:cubicBezTo>
                  <a:pt x="868" y="1000"/>
                  <a:pt x="866" y="990"/>
                  <a:pt x="867" y="988"/>
                </a:cubicBezTo>
                <a:cubicBezTo>
                  <a:pt x="869" y="984"/>
                  <a:pt x="880" y="982"/>
                  <a:pt x="880" y="978"/>
                </a:cubicBezTo>
                <a:cubicBezTo>
                  <a:pt x="880" y="973"/>
                  <a:pt x="871" y="973"/>
                  <a:pt x="864" y="973"/>
                </a:cubicBezTo>
                <a:cubicBezTo>
                  <a:pt x="857" y="973"/>
                  <a:pt x="852" y="978"/>
                  <a:pt x="852" y="978"/>
                </a:cubicBezTo>
                <a:cubicBezTo>
                  <a:pt x="848" y="968"/>
                  <a:pt x="848" y="968"/>
                  <a:pt x="848" y="968"/>
                </a:cubicBezTo>
                <a:cubicBezTo>
                  <a:pt x="849" y="968"/>
                  <a:pt x="849" y="968"/>
                  <a:pt x="849" y="968"/>
                </a:cubicBezTo>
                <a:cubicBezTo>
                  <a:pt x="851" y="971"/>
                  <a:pt x="853" y="973"/>
                  <a:pt x="856" y="973"/>
                </a:cubicBezTo>
                <a:cubicBezTo>
                  <a:pt x="860" y="973"/>
                  <a:pt x="864" y="970"/>
                  <a:pt x="864" y="966"/>
                </a:cubicBezTo>
                <a:cubicBezTo>
                  <a:pt x="864" y="966"/>
                  <a:pt x="864" y="964"/>
                  <a:pt x="864" y="961"/>
                </a:cubicBezTo>
                <a:cubicBezTo>
                  <a:pt x="864" y="951"/>
                  <a:pt x="863" y="925"/>
                  <a:pt x="863" y="899"/>
                </a:cubicBezTo>
                <a:cubicBezTo>
                  <a:pt x="863" y="874"/>
                  <a:pt x="863" y="849"/>
                  <a:pt x="863" y="842"/>
                </a:cubicBezTo>
                <a:cubicBezTo>
                  <a:pt x="863" y="841"/>
                  <a:pt x="862" y="840"/>
                  <a:pt x="862" y="839"/>
                </a:cubicBezTo>
                <a:cubicBezTo>
                  <a:pt x="862" y="837"/>
                  <a:pt x="861" y="836"/>
                  <a:pt x="860" y="835"/>
                </a:cubicBezTo>
                <a:cubicBezTo>
                  <a:pt x="859" y="833"/>
                  <a:pt x="858" y="831"/>
                  <a:pt x="856" y="828"/>
                </a:cubicBezTo>
                <a:cubicBezTo>
                  <a:pt x="852" y="824"/>
                  <a:pt x="847" y="819"/>
                  <a:pt x="841" y="813"/>
                </a:cubicBezTo>
                <a:cubicBezTo>
                  <a:pt x="832" y="804"/>
                  <a:pt x="820" y="792"/>
                  <a:pt x="806" y="779"/>
                </a:cubicBezTo>
                <a:cubicBezTo>
                  <a:pt x="792" y="766"/>
                  <a:pt x="776" y="752"/>
                  <a:pt x="759" y="736"/>
                </a:cubicBezTo>
                <a:cubicBezTo>
                  <a:pt x="755" y="731"/>
                  <a:pt x="748" y="725"/>
                  <a:pt x="740" y="718"/>
                </a:cubicBezTo>
                <a:cubicBezTo>
                  <a:pt x="729" y="707"/>
                  <a:pt x="714" y="694"/>
                  <a:pt x="701" y="683"/>
                </a:cubicBezTo>
                <a:cubicBezTo>
                  <a:pt x="695" y="678"/>
                  <a:pt x="688" y="674"/>
                  <a:pt x="683" y="670"/>
                </a:cubicBezTo>
                <a:cubicBezTo>
                  <a:pt x="680" y="668"/>
                  <a:pt x="677" y="666"/>
                  <a:pt x="675" y="665"/>
                </a:cubicBezTo>
                <a:cubicBezTo>
                  <a:pt x="673" y="664"/>
                  <a:pt x="671" y="664"/>
                  <a:pt x="670" y="663"/>
                </a:cubicBezTo>
                <a:cubicBezTo>
                  <a:pt x="680" y="664"/>
                  <a:pt x="686" y="665"/>
                  <a:pt x="686" y="664"/>
                </a:cubicBezTo>
                <a:cubicBezTo>
                  <a:pt x="688" y="662"/>
                  <a:pt x="689" y="646"/>
                  <a:pt x="689" y="643"/>
                </a:cubicBezTo>
                <a:cubicBezTo>
                  <a:pt x="689" y="643"/>
                  <a:pt x="689" y="643"/>
                  <a:pt x="689" y="643"/>
                </a:cubicBezTo>
                <a:cubicBezTo>
                  <a:pt x="689" y="644"/>
                  <a:pt x="690" y="646"/>
                  <a:pt x="692" y="647"/>
                </a:cubicBezTo>
                <a:cubicBezTo>
                  <a:pt x="695" y="648"/>
                  <a:pt x="697" y="646"/>
                  <a:pt x="698" y="644"/>
                </a:cubicBezTo>
                <a:cubicBezTo>
                  <a:pt x="706" y="622"/>
                  <a:pt x="706" y="622"/>
                  <a:pt x="706" y="622"/>
                </a:cubicBezTo>
                <a:cubicBezTo>
                  <a:pt x="707" y="622"/>
                  <a:pt x="708" y="620"/>
                  <a:pt x="709" y="619"/>
                </a:cubicBezTo>
                <a:cubicBezTo>
                  <a:pt x="709" y="618"/>
                  <a:pt x="708" y="617"/>
                  <a:pt x="708" y="616"/>
                </a:cubicBezTo>
                <a:cubicBezTo>
                  <a:pt x="749" y="495"/>
                  <a:pt x="749" y="495"/>
                  <a:pt x="749" y="495"/>
                </a:cubicBezTo>
                <a:cubicBezTo>
                  <a:pt x="750" y="494"/>
                  <a:pt x="751" y="493"/>
                  <a:pt x="752" y="492"/>
                </a:cubicBezTo>
                <a:cubicBezTo>
                  <a:pt x="752" y="491"/>
                  <a:pt x="751" y="490"/>
                  <a:pt x="751" y="489"/>
                </a:cubicBezTo>
                <a:cubicBezTo>
                  <a:pt x="803" y="335"/>
                  <a:pt x="803" y="335"/>
                  <a:pt x="803" y="335"/>
                </a:cubicBezTo>
                <a:cubicBezTo>
                  <a:pt x="805" y="334"/>
                  <a:pt x="806" y="333"/>
                  <a:pt x="806" y="332"/>
                </a:cubicBezTo>
                <a:cubicBezTo>
                  <a:pt x="806" y="331"/>
                  <a:pt x="805" y="330"/>
                  <a:pt x="805" y="330"/>
                </a:cubicBezTo>
                <a:cubicBezTo>
                  <a:pt x="843" y="217"/>
                  <a:pt x="843" y="217"/>
                  <a:pt x="843" y="217"/>
                </a:cubicBezTo>
                <a:cubicBezTo>
                  <a:pt x="843" y="217"/>
                  <a:pt x="843" y="217"/>
                  <a:pt x="844" y="217"/>
                </a:cubicBezTo>
                <a:cubicBezTo>
                  <a:pt x="845" y="217"/>
                  <a:pt x="846" y="217"/>
                  <a:pt x="847" y="218"/>
                </a:cubicBezTo>
                <a:cubicBezTo>
                  <a:pt x="848" y="218"/>
                  <a:pt x="848" y="218"/>
                  <a:pt x="849" y="218"/>
                </a:cubicBezTo>
                <a:cubicBezTo>
                  <a:pt x="849" y="218"/>
                  <a:pt x="850" y="218"/>
                  <a:pt x="851" y="218"/>
                </a:cubicBezTo>
                <a:cubicBezTo>
                  <a:pt x="851" y="218"/>
                  <a:pt x="851" y="218"/>
                  <a:pt x="851" y="218"/>
                </a:cubicBezTo>
                <a:cubicBezTo>
                  <a:pt x="852" y="218"/>
                  <a:pt x="852" y="218"/>
                  <a:pt x="853" y="218"/>
                </a:cubicBezTo>
                <a:cubicBezTo>
                  <a:pt x="854" y="217"/>
                  <a:pt x="857" y="217"/>
                  <a:pt x="860" y="216"/>
                </a:cubicBezTo>
                <a:cubicBezTo>
                  <a:pt x="865" y="214"/>
                  <a:pt x="870" y="212"/>
                  <a:pt x="875" y="210"/>
                </a:cubicBezTo>
                <a:cubicBezTo>
                  <a:pt x="877" y="209"/>
                  <a:pt x="879" y="208"/>
                  <a:pt x="881" y="207"/>
                </a:cubicBezTo>
                <a:cubicBezTo>
                  <a:pt x="882" y="206"/>
                  <a:pt x="882" y="206"/>
                  <a:pt x="883" y="205"/>
                </a:cubicBezTo>
                <a:cubicBezTo>
                  <a:pt x="883" y="205"/>
                  <a:pt x="884" y="204"/>
                  <a:pt x="884" y="204"/>
                </a:cubicBezTo>
                <a:cubicBezTo>
                  <a:pt x="884" y="203"/>
                  <a:pt x="885" y="202"/>
                  <a:pt x="885" y="202"/>
                </a:cubicBezTo>
                <a:cubicBezTo>
                  <a:pt x="885" y="202"/>
                  <a:pt x="885" y="202"/>
                  <a:pt x="885" y="202"/>
                </a:cubicBezTo>
                <a:cubicBezTo>
                  <a:pt x="885" y="201"/>
                  <a:pt x="885" y="201"/>
                  <a:pt x="885" y="200"/>
                </a:cubicBezTo>
                <a:cubicBezTo>
                  <a:pt x="887" y="192"/>
                  <a:pt x="894" y="167"/>
                  <a:pt x="901" y="143"/>
                </a:cubicBezTo>
                <a:cubicBezTo>
                  <a:pt x="903" y="142"/>
                  <a:pt x="905" y="140"/>
                  <a:pt x="905" y="137"/>
                </a:cubicBezTo>
                <a:cubicBezTo>
                  <a:pt x="904" y="136"/>
                  <a:pt x="904" y="136"/>
                  <a:pt x="903" y="135"/>
                </a:cubicBezTo>
                <a:cubicBezTo>
                  <a:pt x="907" y="124"/>
                  <a:pt x="910" y="113"/>
                  <a:pt x="912" y="105"/>
                </a:cubicBezTo>
                <a:cubicBezTo>
                  <a:pt x="913" y="101"/>
                  <a:pt x="914" y="97"/>
                  <a:pt x="915" y="94"/>
                </a:cubicBezTo>
                <a:cubicBezTo>
                  <a:pt x="916" y="93"/>
                  <a:pt x="916" y="92"/>
                  <a:pt x="916" y="91"/>
                </a:cubicBezTo>
                <a:cubicBezTo>
                  <a:pt x="916" y="91"/>
                  <a:pt x="916" y="91"/>
                  <a:pt x="916" y="90"/>
                </a:cubicBezTo>
                <a:cubicBezTo>
                  <a:pt x="917" y="90"/>
                  <a:pt x="917" y="90"/>
                  <a:pt x="917" y="90"/>
                </a:cubicBezTo>
                <a:cubicBezTo>
                  <a:pt x="918" y="89"/>
                  <a:pt x="919" y="89"/>
                  <a:pt x="920" y="87"/>
                </a:cubicBezTo>
                <a:cubicBezTo>
                  <a:pt x="925" y="84"/>
                  <a:pt x="934" y="78"/>
                  <a:pt x="941" y="73"/>
                </a:cubicBezTo>
                <a:cubicBezTo>
                  <a:pt x="942" y="72"/>
                  <a:pt x="942" y="72"/>
                  <a:pt x="943" y="72"/>
                </a:cubicBezTo>
                <a:cubicBezTo>
                  <a:pt x="944" y="72"/>
                  <a:pt x="946" y="73"/>
                  <a:pt x="946" y="73"/>
                </a:cubicBezTo>
                <a:cubicBezTo>
                  <a:pt x="947" y="73"/>
                  <a:pt x="950" y="73"/>
                  <a:pt x="951" y="72"/>
                </a:cubicBezTo>
                <a:cubicBezTo>
                  <a:pt x="951" y="70"/>
                  <a:pt x="950" y="69"/>
                  <a:pt x="950" y="69"/>
                </a:cubicBezTo>
                <a:cubicBezTo>
                  <a:pt x="950" y="69"/>
                  <a:pt x="984" y="43"/>
                  <a:pt x="985" y="42"/>
                </a:cubicBezTo>
                <a:cubicBezTo>
                  <a:pt x="987" y="40"/>
                  <a:pt x="998" y="29"/>
                  <a:pt x="988" y="15"/>
                </a:cubicBezTo>
                <a:close/>
                <a:moveTo>
                  <a:pt x="156" y="1094"/>
                </a:moveTo>
                <a:cubicBezTo>
                  <a:pt x="140" y="1094"/>
                  <a:pt x="127" y="1081"/>
                  <a:pt x="127" y="1065"/>
                </a:cubicBezTo>
                <a:cubicBezTo>
                  <a:pt x="127" y="1049"/>
                  <a:pt x="140" y="1036"/>
                  <a:pt x="156" y="1036"/>
                </a:cubicBezTo>
                <a:cubicBezTo>
                  <a:pt x="171" y="1036"/>
                  <a:pt x="184" y="1049"/>
                  <a:pt x="184" y="1065"/>
                </a:cubicBezTo>
                <a:cubicBezTo>
                  <a:pt x="184" y="1081"/>
                  <a:pt x="171" y="1094"/>
                  <a:pt x="156" y="1094"/>
                </a:cubicBezTo>
                <a:close/>
                <a:moveTo>
                  <a:pt x="150" y="931"/>
                </a:moveTo>
                <a:cubicBezTo>
                  <a:pt x="151" y="930"/>
                  <a:pt x="152" y="929"/>
                  <a:pt x="153" y="927"/>
                </a:cubicBezTo>
                <a:cubicBezTo>
                  <a:pt x="155" y="927"/>
                  <a:pt x="155" y="926"/>
                  <a:pt x="156" y="925"/>
                </a:cubicBezTo>
                <a:cubicBezTo>
                  <a:pt x="156" y="925"/>
                  <a:pt x="157" y="925"/>
                  <a:pt x="157" y="924"/>
                </a:cubicBezTo>
                <a:cubicBezTo>
                  <a:pt x="158" y="924"/>
                  <a:pt x="159" y="924"/>
                  <a:pt x="160" y="925"/>
                </a:cubicBezTo>
                <a:cubicBezTo>
                  <a:pt x="166" y="925"/>
                  <a:pt x="179" y="926"/>
                  <a:pt x="195" y="928"/>
                </a:cubicBezTo>
                <a:cubicBezTo>
                  <a:pt x="207" y="929"/>
                  <a:pt x="221" y="931"/>
                  <a:pt x="237" y="932"/>
                </a:cubicBezTo>
                <a:lnTo>
                  <a:pt x="150" y="931"/>
                </a:lnTo>
                <a:close/>
                <a:moveTo>
                  <a:pt x="646" y="970"/>
                </a:moveTo>
                <a:cubicBezTo>
                  <a:pt x="645" y="971"/>
                  <a:pt x="644" y="971"/>
                  <a:pt x="644" y="972"/>
                </a:cubicBezTo>
                <a:cubicBezTo>
                  <a:pt x="642" y="971"/>
                  <a:pt x="639" y="971"/>
                  <a:pt x="635" y="970"/>
                </a:cubicBezTo>
                <a:cubicBezTo>
                  <a:pt x="625" y="969"/>
                  <a:pt x="609" y="967"/>
                  <a:pt x="587" y="964"/>
                </a:cubicBezTo>
                <a:cubicBezTo>
                  <a:pt x="650" y="965"/>
                  <a:pt x="650" y="965"/>
                  <a:pt x="650" y="965"/>
                </a:cubicBezTo>
                <a:cubicBezTo>
                  <a:pt x="649" y="967"/>
                  <a:pt x="647" y="969"/>
                  <a:pt x="646" y="970"/>
                </a:cubicBezTo>
                <a:close/>
                <a:moveTo>
                  <a:pt x="894" y="1065"/>
                </a:moveTo>
                <a:cubicBezTo>
                  <a:pt x="894" y="1081"/>
                  <a:pt x="882" y="1094"/>
                  <a:pt x="866" y="1094"/>
                </a:cubicBezTo>
                <a:cubicBezTo>
                  <a:pt x="850" y="1094"/>
                  <a:pt x="837" y="1081"/>
                  <a:pt x="837" y="1065"/>
                </a:cubicBezTo>
                <a:cubicBezTo>
                  <a:pt x="837" y="1049"/>
                  <a:pt x="850" y="1036"/>
                  <a:pt x="866" y="1036"/>
                </a:cubicBezTo>
                <a:cubicBezTo>
                  <a:pt x="882" y="1036"/>
                  <a:pt x="894" y="1049"/>
                  <a:pt x="894" y="1065"/>
                </a:cubicBezTo>
                <a:close/>
                <a:moveTo>
                  <a:pt x="674" y="682"/>
                </a:moveTo>
                <a:cubicBezTo>
                  <a:pt x="679" y="685"/>
                  <a:pt x="686" y="690"/>
                  <a:pt x="693" y="696"/>
                </a:cubicBezTo>
                <a:cubicBezTo>
                  <a:pt x="703" y="704"/>
                  <a:pt x="715" y="714"/>
                  <a:pt x="725" y="723"/>
                </a:cubicBezTo>
                <a:cubicBezTo>
                  <a:pt x="735" y="733"/>
                  <a:pt x="744" y="741"/>
                  <a:pt x="749" y="746"/>
                </a:cubicBezTo>
                <a:cubicBezTo>
                  <a:pt x="778" y="773"/>
                  <a:pt x="803" y="797"/>
                  <a:pt x="821" y="814"/>
                </a:cubicBezTo>
                <a:cubicBezTo>
                  <a:pt x="829" y="822"/>
                  <a:pt x="836" y="829"/>
                  <a:pt x="841" y="834"/>
                </a:cubicBezTo>
                <a:cubicBezTo>
                  <a:pt x="836" y="834"/>
                  <a:pt x="832" y="838"/>
                  <a:pt x="832" y="843"/>
                </a:cubicBezTo>
                <a:cubicBezTo>
                  <a:pt x="832" y="848"/>
                  <a:pt x="836" y="852"/>
                  <a:pt x="841" y="852"/>
                </a:cubicBezTo>
                <a:cubicBezTo>
                  <a:pt x="844" y="852"/>
                  <a:pt x="846" y="850"/>
                  <a:pt x="848" y="848"/>
                </a:cubicBezTo>
                <a:cubicBezTo>
                  <a:pt x="848" y="862"/>
                  <a:pt x="848" y="887"/>
                  <a:pt x="848" y="910"/>
                </a:cubicBezTo>
                <a:cubicBezTo>
                  <a:pt x="848" y="922"/>
                  <a:pt x="849" y="933"/>
                  <a:pt x="849" y="942"/>
                </a:cubicBezTo>
                <a:cubicBezTo>
                  <a:pt x="688" y="940"/>
                  <a:pt x="688" y="940"/>
                  <a:pt x="688" y="940"/>
                </a:cubicBezTo>
                <a:cubicBezTo>
                  <a:pt x="693" y="938"/>
                  <a:pt x="696" y="934"/>
                  <a:pt x="696" y="928"/>
                </a:cubicBezTo>
                <a:cubicBezTo>
                  <a:pt x="696" y="926"/>
                  <a:pt x="695" y="924"/>
                  <a:pt x="694" y="922"/>
                </a:cubicBezTo>
                <a:cubicBezTo>
                  <a:pt x="705" y="907"/>
                  <a:pt x="712" y="895"/>
                  <a:pt x="712" y="895"/>
                </a:cubicBezTo>
                <a:cubicBezTo>
                  <a:pt x="714" y="893"/>
                  <a:pt x="713" y="890"/>
                  <a:pt x="711" y="888"/>
                </a:cubicBezTo>
                <a:cubicBezTo>
                  <a:pt x="709" y="887"/>
                  <a:pt x="706" y="887"/>
                  <a:pt x="704" y="890"/>
                </a:cubicBezTo>
                <a:cubicBezTo>
                  <a:pt x="704" y="890"/>
                  <a:pt x="704" y="890"/>
                  <a:pt x="704" y="890"/>
                </a:cubicBezTo>
                <a:cubicBezTo>
                  <a:pt x="702" y="894"/>
                  <a:pt x="695" y="904"/>
                  <a:pt x="686" y="917"/>
                </a:cubicBezTo>
                <a:cubicBezTo>
                  <a:pt x="685" y="917"/>
                  <a:pt x="685" y="917"/>
                  <a:pt x="684" y="917"/>
                </a:cubicBezTo>
                <a:cubicBezTo>
                  <a:pt x="678" y="917"/>
                  <a:pt x="672" y="922"/>
                  <a:pt x="672" y="928"/>
                </a:cubicBezTo>
                <a:cubicBezTo>
                  <a:pt x="672" y="931"/>
                  <a:pt x="673" y="932"/>
                  <a:pt x="674" y="934"/>
                </a:cubicBezTo>
                <a:cubicBezTo>
                  <a:pt x="674" y="935"/>
                  <a:pt x="673" y="935"/>
                  <a:pt x="673" y="936"/>
                </a:cubicBezTo>
                <a:cubicBezTo>
                  <a:pt x="672" y="937"/>
                  <a:pt x="671" y="938"/>
                  <a:pt x="670" y="939"/>
                </a:cubicBezTo>
                <a:cubicBezTo>
                  <a:pt x="628" y="939"/>
                  <a:pt x="628" y="939"/>
                  <a:pt x="628" y="939"/>
                </a:cubicBezTo>
                <a:cubicBezTo>
                  <a:pt x="629" y="938"/>
                  <a:pt x="629" y="938"/>
                  <a:pt x="629" y="938"/>
                </a:cubicBezTo>
                <a:cubicBezTo>
                  <a:pt x="631" y="938"/>
                  <a:pt x="632" y="937"/>
                  <a:pt x="633" y="936"/>
                </a:cubicBezTo>
                <a:cubicBezTo>
                  <a:pt x="635" y="934"/>
                  <a:pt x="636" y="932"/>
                  <a:pt x="637" y="930"/>
                </a:cubicBezTo>
                <a:cubicBezTo>
                  <a:pt x="639" y="927"/>
                  <a:pt x="639" y="925"/>
                  <a:pt x="640" y="922"/>
                </a:cubicBezTo>
                <a:cubicBezTo>
                  <a:pt x="640" y="919"/>
                  <a:pt x="640" y="916"/>
                  <a:pt x="640" y="914"/>
                </a:cubicBezTo>
                <a:cubicBezTo>
                  <a:pt x="640" y="913"/>
                  <a:pt x="640" y="911"/>
                  <a:pt x="640" y="908"/>
                </a:cubicBezTo>
                <a:cubicBezTo>
                  <a:pt x="640" y="896"/>
                  <a:pt x="641" y="871"/>
                  <a:pt x="641" y="849"/>
                </a:cubicBezTo>
                <a:cubicBezTo>
                  <a:pt x="641" y="838"/>
                  <a:pt x="641" y="827"/>
                  <a:pt x="641" y="818"/>
                </a:cubicBezTo>
                <a:cubicBezTo>
                  <a:pt x="641" y="810"/>
                  <a:pt x="641" y="804"/>
                  <a:pt x="641" y="801"/>
                </a:cubicBezTo>
                <a:cubicBezTo>
                  <a:pt x="641" y="800"/>
                  <a:pt x="641" y="799"/>
                  <a:pt x="641" y="799"/>
                </a:cubicBezTo>
                <a:cubicBezTo>
                  <a:pt x="640" y="797"/>
                  <a:pt x="640" y="796"/>
                  <a:pt x="639" y="795"/>
                </a:cubicBezTo>
                <a:cubicBezTo>
                  <a:pt x="638" y="794"/>
                  <a:pt x="637" y="792"/>
                  <a:pt x="636" y="791"/>
                </a:cubicBezTo>
                <a:cubicBezTo>
                  <a:pt x="633" y="787"/>
                  <a:pt x="629" y="783"/>
                  <a:pt x="624" y="779"/>
                </a:cubicBezTo>
                <a:cubicBezTo>
                  <a:pt x="616" y="771"/>
                  <a:pt x="605" y="762"/>
                  <a:pt x="593" y="752"/>
                </a:cubicBezTo>
                <a:cubicBezTo>
                  <a:pt x="575" y="737"/>
                  <a:pt x="555" y="720"/>
                  <a:pt x="539" y="707"/>
                </a:cubicBezTo>
                <a:cubicBezTo>
                  <a:pt x="530" y="701"/>
                  <a:pt x="523" y="695"/>
                  <a:pt x="518" y="690"/>
                </a:cubicBezTo>
                <a:cubicBezTo>
                  <a:pt x="515" y="688"/>
                  <a:pt x="513" y="686"/>
                  <a:pt x="511" y="685"/>
                </a:cubicBezTo>
                <a:cubicBezTo>
                  <a:pt x="509" y="683"/>
                  <a:pt x="508" y="682"/>
                  <a:pt x="507" y="682"/>
                </a:cubicBezTo>
                <a:cubicBezTo>
                  <a:pt x="506" y="681"/>
                  <a:pt x="505" y="679"/>
                  <a:pt x="504" y="677"/>
                </a:cubicBezTo>
                <a:cubicBezTo>
                  <a:pt x="503" y="674"/>
                  <a:pt x="502" y="672"/>
                  <a:pt x="502" y="670"/>
                </a:cubicBezTo>
                <a:cubicBezTo>
                  <a:pt x="502" y="668"/>
                  <a:pt x="502" y="667"/>
                  <a:pt x="503" y="666"/>
                </a:cubicBezTo>
                <a:cubicBezTo>
                  <a:pt x="503" y="665"/>
                  <a:pt x="503" y="665"/>
                  <a:pt x="504" y="664"/>
                </a:cubicBezTo>
                <a:cubicBezTo>
                  <a:pt x="505" y="663"/>
                  <a:pt x="506" y="663"/>
                  <a:pt x="507" y="662"/>
                </a:cubicBezTo>
                <a:cubicBezTo>
                  <a:pt x="509" y="661"/>
                  <a:pt x="511" y="661"/>
                  <a:pt x="515" y="661"/>
                </a:cubicBezTo>
                <a:cubicBezTo>
                  <a:pt x="515" y="661"/>
                  <a:pt x="516" y="661"/>
                  <a:pt x="516" y="661"/>
                </a:cubicBezTo>
                <a:cubicBezTo>
                  <a:pt x="523" y="661"/>
                  <a:pt x="535" y="662"/>
                  <a:pt x="549" y="663"/>
                </a:cubicBezTo>
                <a:cubicBezTo>
                  <a:pt x="570" y="665"/>
                  <a:pt x="595" y="668"/>
                  <a:pt x="617" y="671"/>
                </a:cubicBezTo>
                <a:cubicBezTo>
                  <a:pt x="628" y="672"/>
                  <a:pt x="639" y="673"/>
                  <a:pt x="647" y="674"/>
                </a:cubicBezTo>
                <a:cubicBezTo>
                  <a:pt x="651" y="675"/>
                  <a:pt x="654" y="676"/>
                  <a:pt x="657" y="676"/>
                </a:cubicBezTo>
                <a:cubicBezTo>
                  <a:pt x="660" y="676"/>
                  <a:pt x="663" y="677"/>
                  <a:pt x="664" y="677"/>
                </a:cubicBezTo>
                <a:cubicBezTo>
                  <a:pt x="665" y="677"/>
                  <a:pt x="665" y="677"/>
                  <a:pt x="666" y="678"/>
                </a:cubicBezTo>
                <a:cubicBezTo>
                  <a:pt x="668" y="679"/>
                  <a:pt x="671" y="680"/>
                  <a:pt x="674" y="682"/>
                </a:cubicBezTo>
                <a:close/>
                <a:moveTo>
                  <a:pt x="855" y="118"/>
                </a:moveTo>
                <a:cubicBezTo>
                  <a:pt x="901" y="114"/>
                  <a:pt x="901" y="114"/>
                  <a:pt x="901" y="114"/>
                </a:cubicBezTo>
                <a:cubicBezTo>
                  <a:pt x="899" y="120"/>
                  <a:pt x="897" y="126"/>
                  <a:pt x="895" y="133"/>
                </a:cubicBezTo>
                <a:cubicBezTo>
                  <a:pt x="870" y="136"/>
                  <a:pt x="870" y="136"/>
                  <a:pt x="870" y="136"/>
                </a:cubicBezTo>
                <a:cubicBezTo>
                  <a:pt x="870" y="134"/>
                  <a:pt x="869" y="133"/>
                  <a:pt x="867" y="132"/>
                </a:cubicBezTo>
                <a:cubicBezTo>
                  <a:pt x="864" y="131"/>
                  <a:pt x="862" y="133"/>
                  <a:pt x="861" y="135"/>
                </a:cubicBezTo>
                <a:cubicBezTo>
                  <a:pt x="860" y="137"/>
                  <a:pt x="860" y="137"/>
                  <a:pt x="860" y="137"/>
                </a:cubicBezTo>
                <a:cubicBezTo>
                  <a:pt x="845" y="138"/>
                  <a:pt x="845" y="138"/>
                  <a:pt x="845" y="138"/>
                </a:cubicBezTo>
                <a:cubicBezTo>
                  <a:pt x="848" y="131"/>
                  <a:pt x="852" y="124"/>
                  <a:pt x="855" y="118"/>
                </a:cubicBezTo>
                <a:close/>
                <a:moveTo>
                  <a:pt x="841" y="192"/>
                </a:moveTo>
                <a:cubicBezTo>
                  <a:pt x="841" y="191"/>
                  <a:pt x="841" y="191"/>
                  <a:pt x="841" y="191"/>
                </a:cubicBezTo>
                <a:cubicBezTo>
                  <a:pt x="842" y="189"/>
                  <a:pt x="841" y="187"/>
                  <a:pt x="839" y="186"/>
                </a:cubicBezTo>
                <a:cubicBezTo>
                  <a:pt x="837" y="185"/>
                  <a:pt x="834" y="187"/>
                  <a:pt x="833" y="189"/>
                </a:cubicBezTo>
                <a:cubicBezTo>
                  <a:pt x="832" y="192"/>
                  <a:pt x="832" y="192"/>
                  <a:pt x="832" y="192"/>
                </a:cubicBezTo>
                <a:cubicBezTo>
                  <a:pt x="822" y="193"/>
                  <a:pt x="822" y="193"/>
                  <a:pt x="822" y="19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5" y="158"/>
                  <a:pt x="837" y="153"/>
                  <a:pt x="840" y="148"/>
                </a:cubicBezTo>
                <a:cubicBezTo>
                  <a:pt x="857" y="147"/>
                  <a:pt x="857" y="147"/>
                  <a:pt x="857" y="147"/>
                </a:cubicBezTo>
                <a:cubicBezTo>
                  <a:pt x="841" y="192"/>
                  <a:pt x="841" y="192"/>
                  <a:pt x="841" y="192"/>
                </a:cubicBezTo>
                <a:close/>
                <a:moveTo>
                  <a:pt x="449" y="593"/>
                </a:moveTo>
                <a:cubicBezTo>
                  <a:pt x="449" y="591"/>
                  <a:pt x="449" y="591"/>
                  <a:pt x="449" y="591"/>
                </a:cubicBezTo>
                <a:cubicBezTo>
                  <a:pt x="470" y="594"/>
                  <a:pt x="470" y="594"/>
                  <a:pt x="470" y="594"/>
                </a:cubicBezTo>
                <a:cubicBezTo>
                  <a:pt x="469" y="596"/>
                  <a:pt x="469" y="596"/>
                  <a:pt x="469" y="596"/>
                </a:cubicBezTo>
                <a:cubicBezTo>
                  <a:pt x="461" y="595"/>
                  <a:pt x="454" y="594"/>
                  <a:pt x="449" y="593"/>
                </a:cubicBezTo>
                <a:close/>
                <a:moveTo>
                  <a:pt x="198" y="554"/>
                </a:moveTo>
                <a:cubicBezTo>
                  <a:pt x="177" y="552"/>
                  <a:pt x="177" y="552"/>
                  <a:pt x="177" y="552"/>
                </a:cubicBezTo>
                <a:cubicBezTo>
                  <a:pt x="186" y="458"/>
                  <a:pt x="186" y="458"/>
                  <a:pt x="186" y="458"/>
                </a:cubicBezTo>
                <a:cubicBezTo>
                  <a:pt x="209" y="459"/>
                  <a:pt x="209" y="459"/>
                  <a:pt x="209" y="459"/>
                </a:cubicBezTo>
                <a:lnTo>
                  <a:pt x="198" y="554"/>
                </a:lnTo>
                <a:close/>
                <a:moveTo>
                  <a:pt x="179" y="208"/>
                </a:moveTo>
                <a:cubicBezTo>
                  <a:pt x="195" y="207"/>
                  <a:pt x="195" y="207"/>
                  <a:pt x="195" y="207"/>
                </a:cubicBezTo>
                <a:cubicBezTo>
                  <a:pt x="195" y="209"/>
                  <a:pt x="195" y="209"/>
                  <a:pt x="195" y="209"/>
                </a:cubicBezTo>
                <a:cubicBezTo>
                  <a:pt x="207" y="208"/>
                  <a:pt x="207" y="208"/>
                  <a:pt x="207" y="208"/>
                </a:cubicBezTo>
                <a:cubicBezTo>
                  <a:pt x="203" y="241"/>
                  <a:pt x="203" y="241"/>
                  <a:pt x="203" y="241"/>
                </a:cubicBezTo>
                <a:cubicBezTo>
                  <a:pt x="177" y="243"/>
                  <a:pt x="177" y="243"/>
                  <a:pt x="177" y="243"/>
                </a:cubicBezTo>
                <a:lnTo>
                  <a:pt x="179" y="208"/>
                </a:lnTo>
                <a:close/>
                <a:moveTo>
                  <a:pt x="268" y="202"/>
                </a:moveTo>
                <a:cubicBezTo>
                  <a:pt x="263" y="236"/>
                  <a:pt x="263" y="236"/>
                  <a:pt x="263" y="236"/>
                </a:cubicBezTo>
                <a:cubicBezTo>
                  <a:pt x="238" y="238"/>
                  <a:pt x="238" y="238"/>
                  <a:pt x="238" y="238"/>
                </a:cubicBezTo>
                <a:cubicBezTo>
                  <a:pt x="242" y="205"/>
                  <a:pt x="242" y="205"/>
                  <a:pt x="242" y="205"/>
                </a:cubicBezTo>
                <a:lnTo>
                  <a:pt x="268" y="202"/>
                </a:lnTo>
                <a:close/>
                <a:moveTo>
                  <a:pt x="331" y="197"/>
                </a:moveTo>
                <a:cubicBezTo>
                  <a:pt x="326" y="232"/>
                  <a:pt x="326" y="232"/>
                  <a:pt x="326" y="232"/>
                </a:cubicBezTo>
                <a:cubicBezTo>
                  <a:pt x="298" y="234"/>
                  <a:pt x="298" y="234"/>
                  <a:pt x="298" y="234"/>
                </a:cubicBezTo>
                <a:cubicBezTo>
                  <a:pt x="303" y="199"/>
                  <a:pt x="303" y="199"/>
                  <a:pt x="303" y="199"/>
                </a:cubicBezTo>
                <a:lnTo>
                  <a:pt x="331" y="197"/>
                </a:lnTo>
                <a:close/>
                <a:moveTo>
                  <a:pt x="394" y="191"/>
                </a:moveTo>
                <a:cubicBezTo>
                  <a:pt x="387" y="227"/>
                  <a:pt x="387" y="227"/>
                  <a:pt x="387" y="227"/>
                </a:cubicBezTo>
                <a:cubicBezTo>
                  <a:pt x="359" y="229"/>
                  <a:pt x="359" y="229"/>
                  <a:pt x="359" y="229"/>
                </a:cubicBezTo>
                <a:cubicBezTo>
                  <a:pt x="365" y="193"/>
                  <a:pt x="365" y="193"/>
                  <a:pt x="365" y="193"/>
                </a:cubicBezTo>
                <a:lnTo>
                  <a:pt x="394" y="191"/>
                </a:lnTo>
                <a:close/>
                <a:moveTo>
                  <a:pt x="456" y="185"/>
                </a:moveTo>
                <a:cubicBezTo>
                  <a:pt x="448" y="222"/>
                  <a:pt x="448" y="222"/>
                  <a:pt x="448" y="222"/>
                </a:cubicBezTo>
                <a:cubicBezTo>
                  <a:pt x="420" y="224"/>
                  <a:pt x="420" y="224"/>
                  <a:pt x="420" y="224"/>
                </a:cubicBezTo>
                <a:cubicBezTo>
                  <a:pt x="427" y="188"/>
                  <a:pt x="427" y="188"/>
                  <a:pt x="427" y="188"/>
                </a:cubicBezTo>
                <a:lnTo>
                  <a:pt x="456" y="185"/>
                </a:lnTo>
                <a:close/>
                <a:moveTo>
                  <a:pt x="518" y="179"/>
                </a:moveTo>
                <a:cubicBezTo>
                  <a:pt x="509" y="217"/>
                  <a:pt x="509" y="217"/>
                  <a:pt x="509" y="217"/>
                </a:cubicBezTo>
                <a:cubicBezTo>
                  <a:pt x="483" y="219"/>
                  <a:pt x="483" y="219"/>
                  <a:pt x="483" y="219"/>
                </a:cubicBezTo>
                <a:cubicBezTo>
                  <a:pt x="491" y="182"/>
                  <a:pt x="491" y="182"/>
                  <a:pt x="491" y="182"/>
                </a:cubicBezTo>
                <a:lnTo>
                  <a:pt x="518" y="179"/>
                </a:lnTo>
                <a:close/>
                <a:moveTo>
                  <a:pt x="581" y="174"/>
                </a:moveTo>
                <a:cubicBezTo>
                  <a:pt x="571" y="213"/>
                  <a:pt x="571" y="213"/>
                  <a:pt x="571" y="213"/>
                </a:cubicBezTo>
                <a:cubicBezTo>
                  <a:pt x="543" y="215"/>
                  <a:pt x="543" y="215"/>
                  <a:pt x="543" y="215"/>
                </a:cubicBezTo>
                <a:cubicBezTo>
                  <a:pt x="552" y="176"/>
                  <a:pt x="552" y="176"/>
                  <a:pt x="552" y="176"/>
                </a:cubicBezTo>
                <a:lnTo>
                  <a:pt x="581" y="174"/>
                </a:lnTo>
                <a:close/>
                <a:moveTo>
                  <a:pt x="643" y="168"/>
                </a:moveTo>
                <a:cubicBezTo>
                  <a:pt x="632" y="208"/>
                  <a:pt x="632" y="208"/>
                  <a:pt x="632" y="208"/>
                </a:cubicBezTo>
                <a:cubicBezTo>
                  <a:pt x="604" y="210"/>
                  <a:pt x="604" y="210"/>
                  <a:pt x="604" y="210"/>
                </a:cubicBezTo>
                <a:cubicBezTo>
                  <a:pt x="614" y="171"/>
                  <a:pt x="614" y="171"/>
                  <a:pt x="614" y="171"/>
                </a:cubicBezTo>
                <a:lnTo>
                  <a:pt x="643" y="168"/>
                </a:lnTo>
                <a:close/>
                <a:moveTo>
                  <a:pt x="706" y="162"/>
                </a:moveTo>
                <a:cubicBezTo>
                  <a:pt x="693" y="203"/>
                  <a:pt x="693" y="203"/>
                  <a:pt x="693" y="203"/>
                </a:cubicBezTo>
                <a:cubicBezTo>
                  <a:pt x="667" y="205"/>
                  <a:pt x="667" y="205"/>
                  <a:pt x="667" y="205"/>
                </a:cubicBezTo>
                <a:cubicBezTo>
                  <a:pt x="680" y="165"/>
                  <a:pt x="680" y="165"/>
                  <a:pt x="680" y="165"/>
                </a:cubicBezTo>
                <a:lnTo>
                  <a:pt x="706" y="162"/>
                </a:lnTo>
                <a:close/>
                <a:moveTo>
                  <a:pt x="772" y="156"/>
                </a:moveTo>
                <a:cubicBezTo>
                  <a:pt x="758" y="198"/>
                  <a:pt x="758" y="198"/>
                  <a:pt x="758" y="198"/>
                </a:cubicBezTo>
                <a:cubicBezTo>
                  <a:pt x="728" y="200"/>
                  <a:pt x="728" y="200"/>
                  <a:pt x="728" y="200"/>
                </a:cubicBezTo>
                <a:cubicBezTo>
                  <a:pt x="742" y="159"/>
                  <a:pt x="742" y="159"/>
                  <a:pt x="742" y="159"/>
                </a:cubicBezTo>
                <a:lnTo>
                  <a:pt x="772" y="156"/>
                </a:lnTo>
                <a:close/>
                <a:moveTo>
                  <a:pt x="141" y="333"/>
                </a:moveTo>
                <a:cubicBezTo>
                  <a:pt x="164" y="333"/>
                  <a:pt x="164" y="333"/>
                  <a:pt x="164" y="333"/>
                </a:cubicBezTo>
                <a:cubicBezTo>
                  <a:pt x="164" y="334"/>
                  <a:pt x="164" y="334"/>
                  <a:pt x="164" y="334"/>
                </a:cubicBezTo>
                <a:cubicBezTo>
                  <a:pt x="166" y="334"/>
                  <a:pt x="166" y="334"/>
                  <a:pt x="166" y="334"/>
                </a:cubicBezTo>
                <a:cubicBezTo>
                  <a:pt x="157" y="449"/>
                  <a:pt x="157" y="449"/>
                  <a:pt x="157" y="449"/>
                </a:cubicBezTo>
                <a:cubicBezTo>
                  <a:pt x="134" y="448"/>
                  <a:pt x="134" y="448"/>
                  <a:pt x="134" y="448"/>
                </a:cubicBezTo>
                <a:lnTo>
                  <a:pt x="141" y="333"/>
                </a:lnTo>
                <a:close/>
                <a:moveTo>
                  <a:pt x="130" y="448"/>
                </a:moveTo>
                <a:cubicBezTo>
                  <a:pt x="107" y="446"/>
                  <a:pt x="107" y="446"/>
                  <a:pt x="107" y="446"/>
                </a:cubicBezTo>
                <a:cubicBezTo>
                  <a:pt x="112" y="333"/>
                  <a:pt x="112" y="333"/>
                  <a:pt x="112" y="333"/>
                </a:cubicBezTo>
                <a:cubicBezTo>
                  <a:pt x="138" y="333"/>
                  <a:pt x="138" y="333"/>
                  <a:pt x="138" y="333"/>
                </a:cubicBezTo>
                <a:lnTo>
                  <a:pt x="130" y="448"/>
                </a:lnTo>
                <a:close/>
                <a:moveTo>
                  <a:pt x="169" y="334"/>
                </a:moveTo>
                <a:cubicBezTo>
                  <a:pt x="194" y="334"/>
                  <a:pt x="194" y="334"/>
                  <a:pt x="194" y="334"/>
                </a:cubicBezTo>
                <a:cubicBezTo>
                  <a:pt x="183" y="451"/>
                  <a:pt x="183" y="451"/>
                  <a:pt x="183" y="451"/>
                </a:cubicBezTo>
                <a:cubicBezTo>
                  <a:pt x="160" y="450"/>
                  <a:pt x="160" y="450"/>
                  <a:pt x="160" y="450"/>
                </a:cubicBezTo>
                <a:lnTo>
                  <a:pt x="169" y="334"/>
                </a:lnTo>
                <a:close/>
                <a:moveTo>
                  <a:pt x="198" y="334"/>
                </a:moveTo>
                <a:cubicBezTo>
                  <a:pt x="223" y="334"/>
                  <a:pt x="223" y="334"/>
                  <a:pt x="223" y="334"/>
                </a:cubicBezTo>
                <a:cubicBezTo>
                  <a:pt x="210" y="453"/>
                  <a:pt x="210" y="453"/>
                  <a:pt x="210" y="453"/>
                </a:cubicBezTo>
                <a:cubicBezTo>
                  <a:pt x="186" y="451"/>
                  <a:pt x="186" y="451"/>
                  <a:pt x="186" y="451"/>
                </a:cubicBezTo>
                <a:lnTo>
                  <a:pt x="198" y="334"/>
                </a:lnTo>
                <a:close/>
                <a:moveTo>
                  <a:pt x="227" y="334"/>
                </a:moveTo>
                <a:cubicBezTo>
                  <a:pt x="251" y="334"/>
                  <a:pt x="251" y="334"/>
                  <a:pt x="251" y="334"/>
                </a:cubicBezTo>
                <a:cubicBezTo>
                  <a:pt x="235" y="455"/>
                  <a:pt x="235" y="455"/>
                  <a:pt x="235" y="455"/>
                </a:cubicBezTo>
                <a:cubicBezTo>
                  <a:pt x="213" y="453"/>
                  <a:pt x="213" y="453"/>
                  <a:pt x="213" y="453"/>
                </a:cubicBezTo>
                <a:lnTo>
                  <a:pt x="227" y="334"/>
                </a:lnTo>
                <a:close/>
                <a:moveTo>
                  <a:pt x="254" y="334"/>
                </a:moveTo>
                <a:cubicBezTo>
                  <a:pt x="280" y="334"/>
                  <a:pt x="280" y="334"/>
                  <a:pt x="280" y="334"/>
                </a:cubicBezTo>
                <a:cubicBezTo>
                  <a:pt x="263" y="456"/>
                  <a:pt x="263" y="456"/>
                  <a:pt x="263" y="456"/>
                </a:cubicBezTo>
                <a:cubicBezTo>
                  <a:pt x="239" y="455"/>
                  <a:pt x="239" y="455"/>
                  <a:pt x="239" y="455"/>
                </a:cubicBezTo>
                <a:lnTo>
                  <a:pt x="254" y="334"/>
                </a:lnTo>
                <a:close/>
                <a:moveTo>
                  <a:pt x="284" y="334"/>
                </a:moveTo>
                <a:cubicBezTo>
                  <a:pt x="310" y="335"/>
                  <a:pt x="310" y="335"/>
                  <a:pt x="310" y="335"/>
                </a:cubicBezTo>
                <a:cubicBezTo>
                  <a:pt x="290" y="458"/>
                  <a:pt x="290" y="458"/>
                  <a:pt x="290" y="458"/>
                </a:cubicBezTo>
                <a:cubicBezTo>
                  <a:pt x="266" y="457"/>
                  <a:pt x="266" y="457"/>
                  <a:pt x="266" y="457"/>
                </a:cubicBezTo>
                <a:lnTo>
                  <a:pt x="284" y="334"/>
                </a:lnTo>
                <a:close/>
                <a:moveTo>
                  <a:pt x="313" y="335"/>
                </a:moveTo>
                <a:cubicBezTo>
                  <a:pt x="337" y="335"/>
                  <a:pt x="337" y="335"/>
                  <a:pt x="337" y="335"/>
                </a:cubicBezTo>
                <a:cubicBezTo>
                  <a:pt x="316" y="460"/>
                  <a:pt x="316" y="460"/>
                  <a:pt x="316" y="460"/>
                </a:cubicBezTo>
                <a:cubicBezTo>
                  <a:pt x="293" y="458"/>
                  <a:pt x="293" y="458"/>
                  <a:pt x="293" y="458"/>
                </a:cubicBezTo>
                <a:lnTo>
                  <a:pt x="313" y="335"/>
                </a:lnTo>
                <a:close/>
                <a:moveTo>
                  <a:pt x="341" y="335"/>
                </a:moveTo>
                <a:cubicBezTo>
                  <a:pt x="367" y="335"/>
                  <a:pt x="367" y="335"/>
                  <a:pt x="367" y="335"/>
                </a:cubicBezTo>
                <a:cubicBezTo>
                  <a:pt x="343" y="462"/>
                  <a:pt x="343" y="462"/>
                  <a:pt x="343" y="462"/>
                </a:cubicBezTo>
                <a:cubicBezTo>
                  <a:pt x="319" y="460"/>
                  <a:pt x="319" y="460"/>
                  <a:pt x="319" y="460"/>
                </a:cubicBezTo>
                <a:lnTo>
                  <a:pt x="341" y="335"/>
                </a:lnTo>
                <a:close/>
                <a:moveTo>
                  <a:pt x="370" y="335"/>
                </a:moveTo>
                <a:cubicBezTo>
                  <a:pt x="395" y="335"/>
                  <a:pt x="395" y="335"/>
                  <a:pt x="395" y="335"/>
                </a:cubicBezTo>
                <a:cubicBezTo>
                  <a:pt x="370" y="463"/>
                  <a:pt x="370" y="463"/>
                  <a:pt x="370" y="463"/>
                </a:cubicBezTo>
                <a:cubicBezTo>
                  <a:pt x="346" y="462"/>
                  <a:pt x="346" y="462"/>
                  <a:pt x="346" y="462"/>
                </a:cubicBezTo>
                <a:lnTo>
                  <a:pt x="370" y="335"/>
                </a:lnTo>
                <a:close/>
                <a:moveTo>
                  <a:pt x="398" y="335"/>
                </a:moveTo>
                <a:cubicBezTo>
                  <a:pt x="424" y="335"/>
                  <a:pt x="424" y="335"/>
                  <a:pt x="424" y="335"/>
                </a:cubicBezTo>
                <a:cubicBezTo>
                  <a:pt x="396" y="465"/>
                  <a:pt x="396" y="465"/>
                  <a:pt x="396" y="465"/>
                </a:cubicBezTo>
                <a:cubicBezTo>
                  <a:pt x="373" y="464"/>
                  <a:pt x="373" y="464"/>
                  <a:pt x="373" y="464"/>
                </a:cubicBezTo>
                <a:lnTo>
                  <a:pt x="398" y="335"/>
                </a:lnTo>
                <a:close/>
                <a:moveTo>
                  <a:pt x="427" y="335"/>
                </a:moveTo>
                <a:cubicBezTo>
                  <a:pt x="453" y="335"/>
                  <a:pt x="453" y="335"/>
                  <a:pt x="453" y="335"/>
                </a:cubicBezTo>
                <a:cubicBezTo>
                  <a:pt x="423" y="467"/>
                  <a:pt x="423" y="467"/>
                  <a:pt x="423" y="467"/>
                </a:cubicBezTo>
                <a:cubicBezTo>
                  <a:pt x="399" y="465"/>
                  <a:pt x="399" y="465"/>
                  <a:pt x="399" y="465"/>
                </a:cubicBezTo>
                <a:lnTo>
                  <a:pt x="427" y="335"/>
                </a:lnTo>
                <a:close/>
                <a:moveTo>
                  <a:pt x="456" y="335"/>
                </a:moveTo>
                <a:cubicBezTo>
                  <a:pt x="482" y="335"/>
                  <a:pt x="482" y="335"/>
                  <a:pt x="482" y="335"/>
                </a:cubicBezTo>
                <a:cubicBezTo>
                  <a:pt x="450" y="469"/>
                  <a:pt x="450" y="469"/>
                  <a:pt x="450" y="469"/>
                </a:cubicBezTo>
                <a:cubicBezTo>
                  <a:pt x="427" y="467"/>
                  <a:pt x="427" y="467"/>
                  <a:pt x="427" y="467"/>
                </a:cubicBezTo>
                <a:lnTo>
                  <a:pt x="456" y="335"/>
                </a:lnTo>
                <a:close/>
                <a:moveTo>
                  <a:pt x="485" y="335"/>
                </a:moveTo>
                <a:cubicBezTo>
                  <a:pt x="509" y="335"/>
                  <a:pt x="509" y="335"/>
                  <a:pt x="509" y="335"/>
                </a:cubicBezTo>
                <a:cubicBezTo>
                  <a:pt x="476" y="470"/>
                  <a:pt x="476" y="470"/>
                  <a:pt x="476" y="470"/>
                </a:cubicBezTo>
                <a:cubicBezTo>
                  <a:pt x="454" y="469"/>
                  <a:pt x="454" y="469"/>
                  <a:pt x="454" y="469"/>
                </a:cubicBezTo>
                <a:lnTo>
                  <a:pt x="485" y="335"/>
                </a:lnTo>
                <a:close/>
                <a:moveTo>
                  <a:pt x="663" y="483"/>
                </a:moveTo>
                <a:cubicBezTo>
                  <a:pt x="640" y="481"/>
                  <a:pt x="640" y="481"/>
                  <a:pt x="640" y="481"/>
                </a:cubicBezTo>
                <a:cubicBezTo>
                  <a:pt x="685" y="336"/>
                  <a:pt x="685" y="336"/>
                  <a:pt x="685" y="336"/>
                </a:cubicBezTo>
                <a:cubicBezTo>
                  <a:pt x="712" y="336"/>
                  <a:pt x="712" y="336"/>
                  <a:pt x="712" y="336"/>
                </a:cubicBezTo>
                <a:lnTo>
                  <a:pt x="663" y="483"/>
                </a:lnTo>
                <a:close/>
                <a:moveTo>
                  <a:pt x="715" y="336"/>
                </a:moveTo>
                <a:cubicBezTo>
                  <a:pt x="732" y="336"/>
                  <a:pt x="732" y="336"/>
                  <a:pt x="732" y="336"/>
                </a:cubicBezTo>
                <a:cubicBezTo>
                  <a:pt x="732" y="335"/>
                  <a:pt x="732" y="335"/>
                  <a:pt x="732" y="335"/>
                </a:cubicBezTo>
                <a:cubicBezTo>
                  <a:pt x="739" y="335"/>
                  <a:pt x="739" y="335"/>
                  <a:pt x="739" y="335"/>
                </a:cubicBezTo>
                <a:cubicBezTo>
                  <a:pt x="715" y="384"/>
                  <a:pt x="690" y="433"/>
                  <a:pt x="669" y="476"/>
                </a:cubicBezTo>
                <a:lnTo>
                  <a:pt x="715" y="336"/>
                </a:lnTo>
                <a:close/>
                <a:moveTo>
                  <a:pt x="636" y="481"/>
                </a:moveTo>
                <a:cubicBezTo>
                  <a:pt x="613" y="479"/>
                  <a:pt x="613" y="479"/>
                  <a:pt x="613" y="479"/>
                </a:cubicBezTo>
                <a:cubicBezTo>
                  <a:pt x="657" y="336"/>
                  <a:pt x="657" y="336"/>
                  <a:pt x="657" y="336"/>
                </a:cubicBezTo>
                <a:cubicBezTo>
                  <a:pt x="682" y="336"/>
                  <a:pt x="682" y="336"/>
                  <a:pt x="682" y="336"/>
                </a:cubicBezTo>
                <a:lnTo>
                  <a:pt x="636" y="481"/>
                </a:lnTo>
                <a:close/>
                <a:moveTo>
                  <a:pt x="610" y="479"/>
                </a:moveTo>
                <a:cubicBezTo>
                  <a:pt x="586" y="478"/>
                  <a:pt x="586" y="478"/>
                  <a:pt x="586" y="478"/>
                </a:cubicBezTo>
                <a:cubicBezTo>
                  <a:pt x="628" y="336"/>
                  <a:pt x="628" y="336"/>
                  <a:pt x="628" y="336"/>
                </a:cubicBezTo>
                <a:cubicBezTo>
                  <a:pt x="653" y="336"/>
                  <a:pt x="653" y="336"/>
                  <a:pt x="653" y="336"/>
                </a:cubicBezTo>
                <a:lnTo>
                  <a:pt x="610" y="479"/>
                </a:lnTo>
                <a:close/>
                <a:moveTo>
                  <a:pt x="582" y="477"/>
                </a:moveTo>
                <a:cubicBezTo>
                  <a:pt x="559" y="476"/>
                  <a:pt x="559" y="476"/>
                  <a:pt x="559" y="476"/>
                </a:cubicBezTo>
                <a:cubicBezTo>
                  <a:pt x="599" y="336"/>
                  <a:pt x="599" y="336"/>
                  <a:pt x="599" y="336"/>
                </a:cubicBezTo>
                <a:cubicBezTo>
                  <a:pt x="625" y="336"/>
                  <a:pt x="625" y="336"/>
                  <a:pt x="625" y="336"/>
                </a:cubicBezTo>
                <a:lnTo>
                  <a:pt x="582" y="477"/>
                </a:lnTo>
                <a:close/>
                <a:moveTo>
                  <a:pt x="555" y="476"/>
                </a:moveTo>
                <a:cubicBezTo>
                  <a:pt x="532" y="474"/>
                  <a:pt x="532" y="474"/>
                  <a:pt x="532" y="474"/>
                </a:cubicBezTo>
                <a:cubicBezTo>
                  <a:pt x="570" y="336"/>
                  <a:pt x="570" y="336"/>
                  <a:pt x="570" y="336"/>
                </a:cubicBezTo>
                <a:cubicBezTo>
                  <a:pt x="595" y="336"/>
                  <a:pt x="595" y="336"/>
                  <a:pt x="595" y="336"/>
                </a:cubicBezTo>
                <a:lnTo>
                  <a:pt x="555" y="476"/>
                </a:lnTo>
                <a:close/>
                <a:moveTo>
                  <a:pt x="529" y="474"/>
                </a:moveTo>
                <a:cubicBezTo>
                  <a:pt x="505" y="472"/>
                  <a:pt x="505" y="472"/>
                  <a:pt x="505" y="472"/>
                </a:cubicBezTo>
                <a:cubicBezTo>
                  <a:pt x="542" y="336"/>
                  <a:pt x="542" y="336"/>
                  <a:pt x="542" y="336"/>
                </a:cubicBezTo>
                <a:cubicBezTo>
                  <a:pt x="566" y="336"/>
                  <a:pt x="566" y="336"/>
                  <a:pt x="566" y="336"/>
                </a:cubicBezTo>
                <a:lnTo>
                  <a:pt x="529" y="474"/>
                </a:lnTo>
                <a:close/>
                <a:moveTo>
                  <a:pt x="502" y="472"/>
                </a:moveTo>
                <a:cubicBezTo>
                  <a:pt x="479" y="471"/>
                  <a:pt x="479" y="471"/>
                  <a:pt x="479" y="471"/>
                </a:cubicBezTo>
                <a:cubicBezTo>
                  <a:pt x="513" y="335"/>
                  <a:pt x="513" y="335"/>
                  <a:pt x="513" y="335"/>
                </a:cubicBezTo>
                <a:cubicBezTo>
                  <a:pt x="538" y="336"/>
                  <a:pt x="538" y="336"/>
                  <a:pt x="538" y="336"/>
                </a:cubicBezTo>
                <a:lnTo>
                  <a:pt x="502" y="472"/>
                </a:lnTo>
                <a:close/>
                <a:moveTo>
                  <a:pt x="477" y="477"/>
                </a:moveTo>
                <a:cubicBezTo>
                  <a:pt x="500" y="479"/>
                  <a:pt x="500" y="479"/>
                  <a:pt x="500" y="479"/>
                </a:cubicBezTo>
                <a:cubicBezTo>
                  <a:pt x="472" y="587"/>
                  <a:pt x="472" y="587"/>
                  <a:pt x="472" y="587"/>
                </a:cubicBezTo>
                <a:cubicBezTo>
                  <a:pt x="451" y="585"/>
                  <a:pt x="451" y="585"/>
                  <a:pt x="451" y="585"/>
                </a:cubicBezTo>
                <a:lnTo>
                  <a:pt x="477" y="477"/>
                </a:lnTo>
                <a:close/>
                <a:moveTo>
                  <a:pt x="473" y="596"/>
                </a:moveTo>
                <a:cubicBezTo>
                  <a:pt x="473" y="594"/>
                  <a:pt x="473" y="594"/>
                  <a:pt x="473" y="594"/>
                </a:cubicBezTo>
                <a:cubicBezTo>
                  <a:pt x="496" y="597"/>
                  <a:pt x="496" y="597"/>
                  <a:pt x="496" y="597"/>
                </a:cubicBezTo>
                <a:cubicBezTo>
                  <a:pt x="496" y="598"/>
                  <a:pt x="496" y="598"/>
                  <a:pt x="496" y="598"/>
                </a:cubicBezTo>
                <a:cubicBezTo>
                  <a:pt x="487" y="597"/>
                  <a:pt x="480" y="597"/>
                  <a:pt x="473" y="596"/>
                </a:cubicBezTo>
                <a:close/>
                <a:moveTo>
                  <a:pt x="475" y="588"/>
                </a:moveTo>
                <a:cubicBezTo>
                  <a:pt x="504" y="479"/>
                  <a:pt x="504" y="479"/>
                  <a:pt x="504" y="479"/>
                </a:cubicBezTo>
                <a:cubicBezTo>
                  <a:pt x="527" y="480"/>
                  <a:pt x="527" y="480"/>
                  <a:pt x="527" y="480"/>
                </a:cubicBezTo>
                <a:cubicBezTo>
                  <a:pt x="498" y="590"/>
                  <a:pt x="498" y="590"/>
                  <a:pt x="498" y="590"/>
                </a:cubicBezTo>
                <a:lnTo>
                  <a:pt x="475" y="588"/>
                </a:lnTo>
                <a:close/>
                <a:moveTo>
                  <a:pt x="531" y="481"/>
                </a:moveTo>
                <a:cubicBezTo>
                  <a:pt x="553" y="482"/>
                  <a:pt x="553" y="482"/>
                  <a:pt x="553" y="482"/>
                </a:cubicBezTo>
                <a:cubicBezTo>
                  <a:pt x="521" y="593"/>
                  <a:pt x="521" y="593"/>
                  <a:pt x="521" y="593"/>
                </a:cubicBezTo>
                <a:cubicBezTo>
                  <a:pt x="501" y="591"/>
                  <a:pt x="501" y="591"/>
                  <a:pt x="501" y="591"/>
                </a:cubicBezTo>
                <a:lnTo>
                  <a:pt x="531" y="481"/>
                </a:lnTo>
                <a:close/>
                <a:moveTo>
                  <a:pt x="522" y="601"/>
                </a:moveTo>
                <a:cubicBezTo>
                  <a:pt x="523" y="600"/>
                  <a:pt x="523" y="600"/>
                  <a:pt x="523" y="600"/>
                </a:cubicBezTo>
                <a:cubicBezTo>
                  <a:pt x="545" y="603"/>
                  <a:pt x="545" y="603"/>
                  <a:pt x="545" y="603"/>
                </a:cubicBezTo>
                <a:cubicBezTo>
                  <a:pt x="545" y="604"/>
                  <a:pt x="545" y="604"/>
                  <a:pt x="545" y="604"/>
                </a:cubicBezTo>
                <a:cubicBezTo>
                  <a:pt x="537" y="603"/>
                  <a:pt x="530" y="602"/>
                  <a:pt x="522" y="601"/>
                </a:cubicBezTo>
                <a:close/>
                <a:moveTo>
                  <a:pt x="525" y="594"/>
                </a:moveTo>
                <a:cubicBezTo>
                  <a:pt x="557" y="482"/>
                  <a:pt x="557" y="482"/>
                  <a:pt x="557" y="482"/>
                </a:cubicBezTo>
                <a:cubicBezTo>
                  <a:pt x="581" y="484"/>
                  <a:pt x="581" y="484"/>
                  <a:pt x="581" y="484"/>
                </a:cubicBezTo>
                <a:cubicBezTo>
                  <a:pt x="547" y="596"/>
                  <a:pt x="547" y="596"/>
                  <a:pt x="547" y="596"/>
                </a:cubicBezTo>
                <a:lnTo>
                  <a:pt x="525" y="594"/>
                </a:lnTo>
                <a:close/>
                <a:moveTo>
                  <a:pt x="584" y="484"/>
                </a:moveTo>
                <a:cubicBezTo>
                  <a:pt x="608" y="486"/>
                  <a:pt x="608" y="486"/>
                  <a:pt x="608" y="486"/>
                </a:cubicBezTo>
                <a:cubicBezTo>
                  <a:pt x="573" y="599"/>
                  <a:pt x="573" y="599"/>
                  <a:pt x="573" y="599"/>
                </a:cubicBezTo>
                <a:cubicBezTo>
                  <a:pt x="550" y="597"/>
                  <a:pt x="550" y="597"/>
                  <a:pt x="550" y="597"/>
                </a:cubicBezTo>
                <a:lnTo>
                  <a:pt x="584" y="484"/>
                </a:lnTo>
                <a:close/>
                <a:moveTo>
                  <a:pt x="574" y="608"/>
                </a:moveTo>
                <a:cubicBezTo>
                  <a:pt x="575" y="606"/>
                  <a:pt x="575" y="606"/>
                  <a:pt x="575" y="606"/>
                </a:cubicBezTo>
                <a:cubicBezTo>
                  <a:pt x="596" y="609"/>
                  <a:pt x="596" y="609"/>
                  <a:pt x="596" y="609"/>
                </a:cubicBezTo>
                <a:cubicBezTo>
                  <a:pt x="595" y="610"/>
                  <a:pt x="595" y="610"/>
                  <a:pt x="595" y="610"/>
                </a:cubicBezTo>
                <a:cubicBezTo>
                  <a:pt x="588" y="609"/>
                  <a:pt x="581" y="608"/>
                  <a:pt x="574" y="608"/>
                </a:cubicBezTo>
                <a:close/>
                <a:moveTo>
                  <a:pt x="577" y="600"/>
                </a:moveTo>
                <a:cubicBezTo>
                  <a:pt x="611" y="486"/>
                  <a:pt x="611" y="486"/>
                  <a:pt x="611" y="486"/>
                </a:cubicBezTo>
                <a:cubicBezTo>
                  <a:pt x="634" y="487"/>
                  <a:pt x="634" y="487"/>
                  <a:pt x="634" y="487"/>
                </a:cubicBezTo>
                <a:cubicBezTo>
                  <a:pt x="598" y="602"/>
                  <a:pt x="598" y="602"/>
                  <a:pt x="598" y="602"/>
                </a:cubicBezTo>
                <a:lnTo>
                  <a:pt x="577" y="600"/>
                </a:lnTo>
                <a:close/>
                <a:moveTo>
                  <a:pt x="638" y="488"/>
                </a:moveTo>
                <a:cubicBezTo>
                  <a:pt x="661" y="489"/>
                  <a:pt x="661" y="489"/>
                  <a:pt x="661" y="489"/>
                </a:cubicBezTo>
                <a:cubicBezTo>
                  <a:pt x="659" y="497"/>
                  <a:pt x="659" y="497"/>
                  <a:pt x="659" y="497"/>
                </a:cubicBezTo>
                <a:cubicBezTo>
                  <a:pt x="632" y="552"/>
                  <a:pt x="611" y="593"/>
                  <a:pt x="606" y="603"/>
                </a:cubicBezTo>
                <a:cubicBezTo>
                  <a:pt x="601" y="603"/>
                  <a:pt x="601" y="603"/>
                  <a:pt x="601" y="603"/>
                </a:cubicBezTo>
                <a:lnTo>
                  <a:pt x="638" y="488"/>
                </a:lnTo>
                <a:close/>
                <a:moveTo>
                  <a:pt x="624" y="587"/>
                </a:moveTo>
                <a:cubicBezTo>
                  <a:pt x="628" y="578"/>
                  <a:pt x="633" y="567"/>
                  <a:pt x="640" y="554"/>
                </a:cubicBezTo>
                <a:cubicBezTo>
                  <a:pt x="623" y="605"/>
                  <a:pt x="623" y="605"/>
                  <a:pt x="623" y="605"/>
                </a:cubicBezTo>
                <a:cubicBezTo>
                  <a:pt x="615" y="604"/>
                  <a:pt x="615" y="604"/>
                  <a:pt x="615" y="604"/>
                </a:cubicBezTo>
                <a:cubicBezTo>
                  <a:pt x="617" y="601"/>
                  <a:pt x="620" y="595"/>
                  <a:pt x="624" y="587"/>
                </a:cubicBezTo>
                <a:close/>
                <a:moveTo>
                  <a:pt x="624" y="613"/>
                </a:moveTo>
                <a:cubicBezTo>
                  <a:pt x="624" y="612"/>
                  <a:pt x="624" y="612"/>
                  <a:pt x="624" y="612"/>
                </a:cubicBezTo>
                <a:cubicBezTo>
                  <a:pt x="645" y="615"/>
                  <a:pt x="645" y="615"/>
                  <a:pt x="645" y="615"/>
                </a:cubicBezTo>
                <a:cubicBezTo>
                  <a:pt x="645" y="616"/>
                  <a:pt x="645" y="616"/>
                  <a:pt x="645" y="616"/>
                </a:cubicBezTo>
                <a:cubicBezTo>
                  <a:pt x="638" y="615"/>
                  <a:pt x="631" y="614"/>
                  <a:pt x="624" y="613"/>
                </a:cubicBezTo>
                <a:close/>
                <a:moveTo>
                  <a:pt x="626" y="606"/>
                </a:moveTo>
                <a:cubicBezTo>
                  <a:pt x="650" y="533"/>
                  <a:pt x="650" y="533"/>
                  <a:pt x="650" y="533"/>
                </a:cubicBezTo>
                <a:cubicBezTo>
                  <a:pt x="657" y="520"/>
                  <a:pt x="664" y="505"/>
                  <a:pt x="671" y="490"/>
                </a:cubicBezTo>
                <a:cubicBezTo>
                  <a:pt x="688" y="491"/>
                  <a:pt x="688" y="491"/>
                  <a:pt x="688" y="491"/>
                </a:cubicBezTo>
                <a:cubicBezTo>
                  <a:pt x="648" y="608"/>
                  <a:pt x="648" y="608"/>
                  <a:pt x="648" y="608"/>
                </a:cubicBezTo>
                <a:lnTo>
                  <a:pt x="626" y="606"/>
                </a:lnTo>
                <a:close/>
                <a:moveTo>
                  <a:pt x="675" y="483"/>
                </a:moveTo>
                <a:cubicBezTo>
                  <a:pt x="690" y="452"/>
                  <a:pt x="708" y="416"/>
                  <a:pt x="726" y="380"/>
                </a:cubicBezTo>
                <a:cubicBezTo>
                  <a:pt x="690" y="484"/>
                  <a:pt x="690" y="484"/>
                  <a:pt x="690" y="484"/>
                </a:cubicBezTo>
                <a:lnTo>
                  <a:pt x="675" y="483"/>
                </a:lnTo>
                <a:close/>
                <a:moveTo>
                  <a:pt x="737" y="357"/>
                </a:moveTo>
                <a:cubicBezTo>
                  <a:pt x="741" y="349"/>
                  <a:pt x="744" y="342"/>
                  <a:pt x="748" y="335"/>
                </a:cubicBezTo>
                <a:cubicBezTo>
                  <a:pt x="768" y="335"/>
                  <a:pt x="768" y="335"/>
                  <a:pt x="768" y="335"/>
                </a:cubicBezTo>
                <a:cubicBezTo>
                  <a:pt x="714" y="486"/>
                  <a:pt x="714" y="486"/>
                  <a:pt x="714" y="486"/>
                </a:cubicBezTo>
                <a:cubicBezTo>
                  <a:pt x="693" y="485"/>
                  <a:pt x="693" y="485"/>
                  <a:pt x="693" y="485"/>
                </a:cubicBezTo>
                <a:lnTo>
                  <a:pt x="737" y="357"/>
                </a:lnTo>
                <a:close/>
                <a:moveTo>
                  <a:pt x="751" y="328"/>
                </a:moveTo>
                <a:cubicBezTo>
                  <a:pt x="757" y="317"/>
                  <a:pt x="762" y="306"/>
                  <a:pt x="767" y="295"/>
                </a:cubicBezTo>
                <a:cubicBezTo>
                  <a:pt x="784" y="262"/>
                  <a:pt x="800" y="229"/>
                  <a:pt x="814" y="200"/>
                </a:cubicBezTo>
                <a:cubicBezTo>
                  <a:pt x="816" y="200"/>
                  <a:pt x="816" y="200"/>
                  <a:pt x="816" y="200"/>
                </a:cubicBezTo>
                <a:cubicBezTo>
                  <a:pt x="770" y="328"/>
                  <a:pt x="770" y="328"/>
                  <a:pt x="770" y="328"/>
                </a:cubicBezTo>
                <a:lnTo>
                  <a:pt x="751" y="328"/>
                </a:lnTo>
                <a:close/>
                <a:moveTo>
                  <a:pt x="817" y="194"/>
                </a:moveTo>
                <a:cubicBezTo>
                  <a:pt x="818" y="192"/>
                  <a:pt x="819" y="190"/>
                  <a:pt x="820" y="188"/>
                </a:cubicBezTo>
                <a:cubicBezTo>
                  <a:pt x="818" y="194"/>
                  <a:pt x="818" y="194"/>
                  <a:pt x="818" y="194"/>
                </a:cubicBezTo>
                <a:lnTo>
                  <a:pt x="817" y="194"/>
                </a:lnTo>
                <a:close/>
                <a:moveTo>
                  <a:pt x="814" y="152"/>
                </a:moveTo>
                <a:cubicBezTo>
                  <a:pt x="814" y="151"/>
                  <a:pt x="814" y="151"/>
                  <a:pt x="814" y="151"/>
                </a:cubicBezTo>
                <a:cubicBezTo>
                  <a:pt x="830" y="149"/>
                  <a:pt x="830" y="149"/>
                  <a:pt x="830" y="149"/>
                </a:cubicBezTo>
                <a:cubicBezTo>
                  <a:pt x="823" y="163"/>
                  <a:pt x="816" y="178"/>
                  <a:pt x="808" y="194"/>
                </a:cubicBezTo>
                <a:cubicBezTo>
                  <a:pt x="792" y="196"/>
                  <a:pt x="792" y="196"/>
                  <a:pt x="792" y="196"/>
                </a:cubicBezTo>
                <a:cubicBezTo>
                  <a:pt x="807" y="153"/>
                  <a:pt x="807" y="153"/>
                  <a:pt x="807" y="153"/>
                </a:cubicBezTo>
                <a:lnTo>
                  <a:pt x="814" y="152"/>
                </a:lnTo>
                <a:close/>
                <a:moveTo>
                  <a:pt x="804" y="201"/>
                </a:moveTo>
                <a:cubicBezTo>
                  <a:pt x="790" y="230"/>
                  <a:pt x="774" y="263"/>
                  <a:pt x="758" y="296"/>
                </a:cubicBezTo>
                <a:cubicBezTo>
                  <a:pt x="790" y="202"/>
                  <a:pt x="790" y="202"/>
                  <a:pt x="790" y="202"/>
                </a:cubicBezTo>
                <a:lnTo>
                  <a:pt x="804" y="201"/>
                </a:lnTo>
                <a:close/>
                <a:moveTo>
                  <a:pt x="747" y="319"/>
                </a:moveTo>
                <a:cubicBezTo>
                  <a:pt x="745" y="322"/>
                  <a:pt x="743" y="325"/>
                  <a:pt x="742" y="328"/>
                </a:cubicBezTo>
                <a:cubicBezTo>
                  <a:pt x="732" y="328"/>
                  <a:pt x="732" y="328"/>
                  <a:pt x="732" y="328"/>
                </a:cubicBezTo>
                <a:cubicBezTo>
                  <a:pt x="732" y="327"/>
                  <a:pt x="732" y="327"/>
                  <a:pt x="732" y="327"/>
                </a:cubicBezTo>
                <a:cubicBezTo>
                  <a:pt x="719" y="326"/>
                  <a:pt x="719" y="326"/>
                  <a:pt x="719" y="326"/>
                </a:cubicBezTo>
                <a:cubicBezTo>
                  <a:pt x="759" y="205"/>
                  <a:pt x="759" y="205"/>
                  <a:pt x="759" y="205"/>
                </a:cubicBezTo>
                <a:cubicBezTo>
                  <a:pt x="786" y="203"/>
                  <a:pt x="786" y="203"/>
                  <a:pt x="786" y="203"/>
                </a:cubicBezTo>
                <a:lnTo>
                  <a:pt x="747" y="319"/>
                </a:lnTo>
                <a:close/>
                <a:moveTo>
                  <a:pt x="755" y="205"/>
                </a:moveTo>
                <a:cubicBezTo>
                  <a:pt x="715" y="326"/>
                  <a:pt x="715" y="326"/>
                  <a:pt x="715" y="326"/>
                </a:cubicBezTo>
                <a:cubicBezTo>
                  <a:pt x="689" y="326"/>
                  <a:pt x="689" y="326"/>
                  <a:pt x="689" y="326"/>
                </a:cubicBezTo>
                <a:cubicBezTo>
                  <a:pt x="726" y="207"/>
                  <a:pt x="726" y="207"/>
                  <a:pt x="726" y="207"/>
                </a:cubicBezTo>
                <a:lnTo>
                  <a:pt x="755" y="205"/>
                </a:lnTo>
                <a:close/>
                <a:moveTo>
                  <a:pt x="685" y="326"/>
                </a:moveTo>
                <a:cubicBezTo>
                  <a:pt x="660" y="326"/>
                  <a:pt x="660" y="326"/>
                  <a:pt x="660" y="326"/>
                </a:cubicBezTo>
                <a:cubicBezTo>
                  <a:pt x="695" y="210"/>
                  <a:pt x="695" y="210"/>
                  <a:pt x="695" y="210"/>
                </a:cubicBezTo>
                <a:cubicBezTo>
                  <a:pt x="723" y="208"/>
                  <a:pt x="723" y="208"/>
                  <a:pt x="723" y="208"/>
                </a:cubicBezTo>
                <a:lnTo>
                  <a:pt x="685" y="326"/>
                </a:lnTo>
                <a:close/>
                <a:moveTo>
                  <a:pt x="691" y="210"/>
                </a:moveTo>
                <a:cubicBezTo>
                  <a:pt x="656" y="326"/>
                  <a:pt x="656" y="326"/>
                  <a:pt x="656" y="326"/>
                </a:cubicBezTo>
                <a:cubicBezTo>
                  <a:pt x="631" y="326"/>
                  <a:pt x="631" y="326"/>
                  <a:pt x="631" y="326"/>
                </a:cubicBezTo>
                <a:cubicBezTo>
                  <a:pt x="665" y="212"/>
                  <a:pt x="665" y="212"/>
                  <a:pt x="665" y="212"/>
                </a:cubicBezTo>
                <a:lnTo>
                  <a:pt x="691" y="210"/>
                </a:lnTo>
                <a:close/>
                <a:moveTo>
                  <a:pt x="628" y="326"/>
                </a:moveTo>
                <a:cubicBezTo>
                  <a:pt x="601" y="326"/>
                  <a:pt x="601" y="326"/>
                  <a:pt x="601" y="326"/>
                </a:cubicBezTo>
                <a:cubicBezTo>
                  <a:pt x="633" y="214"/>
                  <a:pt x="633" y="214"/>
                  <a:pt x="633" y="214"/>
                </a:cubicBezTo>
                <a:cubicBezTo>
                  <a:pt x="662" y="212"/>
                  <a:pt x="662" y="212"/>
                  <a:pt x="662" y="212"/>
                </a:cubicBezTo>
                <a:lnTo>
                  <a:pt x="628" y="326"/>
                </a:lnTo>
                <a:close/>
                <a:moveTo>
                  <a:pt x="630" y="215"/>
                </a:moveTo>
                <a:cubicBezTo>
                  <a:pt x="598" y="326"/>
                  <a:pt x="598" y="326"/>
                  <a:pt x="598" y="326"/>
                </a:cubicBezTo>
                <a:cubicBezTo>
                  <a:pt x="572" y="326"/>
                  <a:pt x="572" y="326"/>
                  <a:pt x="572" y="326"/>
                </a:cubicBezTo>
                <a:cubicBezTo>
                  <a:pt x="602" y="217"/>
                  <a:pt x="602" y="217"/>
                  <a:pt x="602" y="217"/>
                </a:cubicBezTo>
                <a:lnTo>
                  <a:pt x="630" y="215"/>
                </a:lnTo>
                <a:close/>
                <a:moveTo>
                  <a:pt x="569" y="326"/>
                </a:moveTo>
                <a:cubicBezTo>
                  <a:pt x="544" y="326"/>
                  <a:pt x="544" y="326"/>
                  <a:pt x="544" y="326"/>
                </a:cubicBezTo>
                <a:cubicBezTo>
                  <a:pt x="573" y="219"/>
                  <a:pt x="573" y="219"/>
                  <a:pt x="573" y="219"/>
                </a:cubicBezTo>
                <a:cubicBezTo>
                  <a:pt x="598" y="217"/>
                  <a:pt x="598" y="217"/>
                  <a:pt x="598" y="217"/>
                </a:cubicBezTo>
                <a:lnTo>
                  <a:pt x="569" y="326"/>
                </a:lnTo>
                <a:close/>
                <a:moveTo>
                  <a:pt x="569" y="219"/>
                </a:moveTo>
                <a:cubicBezTo>
                  <a:pt x="541" y="326"/>
                  <a:pt x="541" y="326"/>
                  <a:pt x="541" y="326"/>
                </a:cubicBezTo>
                <a:cubicBezTo>
                  <a:pt x="515" y="326"/>
                  <a:pt x="515" y="326"/>
                  <a:pt x="515" y="326"/>
                </a:cubicBezTo>
                <a:cubicBezTo>
                  <a:pt x="541" y="222"/>
                  <a:pt x="541" y="222"/>
                  <a:pt x="541" y="222"/>
                </a:cubicBezTo>
                <a:lnTo>
                  <a:pt x="569" y="219"/>
                </a:lnTo>
                <a:close/>
                <a:moveTo>
                  <a:pt x="512" y="326"/>
                </a:moveTo>
                <a:cubicBezTo>
                  <a:pt x="487" y="325"/>
                  <a:pt x="487" y="325"/>
                  <a:pt x="487" y="325"/>
                </a:cubicBezTo>
                <a:cubicBezTo>
                  <a:pt x="511" y="224"/>
                  <a:pt x="511" y="224"/>
                  <a:pt x="511" y="224"/>
                </a:cubicBezTo>
                <a:cubicBezTo>
                  <a:pt x="537" y="222"/>
                  <a:pt x="537" y="222"/>
                  <a:pt x="537" y="222"/>
                </a:cubicBezTo>
                <a:lnTo>
                  <a:pt x="512" y="326"/>
                </a:lnTo>
                <a:close/>
                <a:moveTo>
                  <a:pt x="508" y="224"/>
                </a:moveTo>
                <a:cubicBezTo>
                  <a:pt x="484" y="325"/>
                  <a:pt x="484" y="325"/>
                  <a:pt x="484" y="325"/>
                </a:cubicBezTo>
                <a:cubicBezTo>
                  <a:pt x="459" y="325"/>
                  <a:pt x="459" y="325"/>
                  <a:pt x="459" y="325"/>
                </a:cubicBezTo>
                <a:cubicBezTo>
                  <a:pt x="481" y="226"/>
                  <a:pt x="481" y="226"/>
                  <a:pt x="481" y="226"/>
                </a:cubicBezTo>
                <a:lnTo>
                  <a:pt x="508" y="224"/>
                </a:lnTo>
                <a:close/>
                <a:moveTo>
                  <a:pt x="455" y="325"/>
                </a:moveTo>
                <a:cubicBezTo>
                  <a:pt x="429" y="325"/>
                  <a:pt x="429" y="325"/>
                  <a:pt x="429" y="325"/>
                </a:cubicBezTo>
                <a:cubicBezTo>
                  <a:pt x="450" y="229"/>
                  <a:pt x="450" y="229"/>
                  <a:pt x="450" y="229"/>
                </a:cubicBezTo>
                <a:cubicBezTo>
                  <a:pt x="478" y="226"/>
                  <a:pt x="478" y="226"/>
                  <a:pt x="478" y="226"/>
                </a:cubicBezTo>
                <a:lnTo>
                  <a:pt x="455" y="325"/>
                </a:lnTo>
                <a:close/>
                <a:moveTo>
                  <a:pt x="446" y="229"/>
                </a:moveTo>
                <a:cubicBezTo>
                  <a:pt x="426" y="325"/>
                  <a:pt x="426" y="325"/>
                  <a:pt x="426" y="325"/>
                </a:cubicBezTo>
                <a:cubicBezTo>
                  <a:pt x="400" y="325"/>
                  <a:pt x="400" y="325"/>
                  <a:pt x="400" y="325"/>
                </a:cubicBezTo>
                <a:cubicBezTo>
                  <a:pt x="419" y="231"/>
                  <a:pt x="419" y="231"/>
                  <a:pt x="419" y="231"/>
                </a:cubicBezTo>
                <a:lnTo>
                  <a:pt x="446" y="229"/>
                </a:lnTo>
                <a:close/>
                <a:moveTo>
                  <a:pt x="397" y="325"/>
                </a:moveTo>
                <a:cubicBezTo>
                  <a:pt x="372" y="325"/>
                  <a:pt x="372" y="325"/>
                  <a:pt x="372" y="325"/>
                </a:cubicBezTo>
                <a:cubicBezTo>
                  <a:pt x="389" y="233"/>
                  <a:pt x="389" y="233"/>
                  <a:pt x="389" y="233"/>
                </a:cubicBezTo>
                <a:cubicBezTo>
                  <a:pt x="415" y="231"/>
                  <a:pt x="415" y="231"/>
                  <a:pt x="415" y="231"/>
                </a:cubicBezTo>
                <a:lnTo>
                  <a:pt x="397" y="325"/>
                </a:lnTo>
                <a:close/>
                <a:moveTo>
                  <a:pt x="386" y="233"/>
                </a:moveTo>
                <a:cubicBezTo>
                  <a:pt x="368" y="325"/>
                  <a:pt x="368" y="325"/>
                  <a:pt x="368" y="325"/>
                </a:cubicBezTo>
                <a:cubicBezTo>
                  <a:pt x="342" y="325"/>
                  <a:pt x="342" y="325"/>
                  <a:pt x="342" y="325"/>
                </a:cubicBezTo>
                <a:cubicBezTo>
                  <a:pt x="358" y="236"/>
                  <a:pt x="358" y="236"/>
                  <a:pt x="358" y="236"/>
                </a:cubicBezTo>
                <a:lnTo>
                  <a:pt x="386" y="233"/>
                </a:lnTo>
                <a:close/>
                <a:moveTo>
                  <a:pt x="339" y="325"/>
                </a:moveTo>
                <a:cubicBezTo>
                  <a:pt x="314" y="325"/>
                  <a:pt x="314" y="325"/>
                  <a:pt x="314" y="325"/>
                </a:cubicBezTo>
                <a:cubicBezTo>
                  <a:pt x="328" y="238"/>
                  <a:pt x="328" y="238"/>
                  <a:pt x="328" y="238"/>
                </a:cubicBezTo>
                <a:cubicBezTo>
                  <a:pt x="354" y="236"/>
                  <a:pt x="354" y="236"/>
                  <a:pt x="354" y="236"/>
                </a:cubicBezTo>
                <a:lnTo>
                  <a:pt x="339" y="325"/>
                </a:lnTo>
                <a:close/>
                <a:moveTo>
                  <a:pt x="325" y="238"/>
                </a:moveTo>
                <a:cubicBezTo>
                  <a:pt x="311" y="325"/>
                  <a:pt x="311" y="325"/>
                  <a:pt x="311" y="325"/>
                </a:cubicBezTo>
                <a:cubicBezTo>
                  <a:pt x="285" y="325"/>
                  <a:pt x="285" y="325"/>
                  <a:pt x="285" y="325"/>
                </a:cubicBezTo>
                <a:cubicBezTo>
                  <a:pt x="297" y="240"/>
                  <a:pt x="297" y="240"/>
                  <a:pt x="297" y="240"/>
                </a:cubicBezTo>
                <a:lnTo>
                  <a:pt x="325" y="238"/>
                </a:lnTo>
                <a:close/>
                <a:moveTo>
                  <a:pt x="282" y="325"/>
                </a:moveTo>
                <a:cubicBezTo>
                  <a:pt x="255" y="324"/>
                  <a:pt x="255" y="324"/>
                  <a:pt x="255" y="324"/>
                </a:cubicBezTo>
                <a:cubicBezTo>
                  <a:pt x="266" y="243"/>
                  <a:pt x="266" y="243"/>
                  <a:pt x="266" y="243"/>
                </a:cubicBezTo>
                <a:cubicBezTo>
                  <a:pt x="294" y="241"/>
                  <a:pt x="294" y="241"/>
                  <a:pt x="294" y="241"/>
                </a:cubicBezTo>
                <a:lnTo>
                  <a:pt x="282" y="325"/>
                </a:lnTo>
                <a:close/>
                <a:moveTo>
                  <a:pt x="262" y="243"/>
                </a:moveTo>
                <a:cubicBezTo>
                  <a:pt x="252" y="324"/>
                  <a:pt x="252" y="324"/>
                  <a:pt x="252" y="324"/>
                </a:cubicBezTo>
                <a:cubicBezTo>
                  <a:pt x="228" y="324"/>
                  <a:pt x="228" y="324"/>
                  <a:pt x="228" y="324"/>
                </a:cubicBezTo>
                <a:cubicBezTo>
                  <a:pt x="237" y="245"/>
                  <a:pt x="237" y="245"/>
                  <a:pt x="237" y="245"/>
                </a:cubicBezTo>
                <a:lnTo>
                  <a:pt x="262" y="243"/>
                </a:lnTo>
                <a:close/>
                <a:moveTo>
                  <a:pt x="224" y="324"/>
                </a:moveTo>
                <a:cubicBezTo>
                  <a:pt x="199" y="324"/>
                  <a:pt x="199" y="324"/>
                  <a:pt x="199" y="324"/>
                </a:cubicBezTo>
                <a:cubicBezTo>
                  <a:pt x="206" y="247"/>
                  <a:pt x="206" y="247"/>
                  <a:pt x="206" y="247"/>
                </a:cubicBezTo>
                <a:cubicBezTo>
                  <a:pt x="234" y="245"/>
                  <a:pt x="234" y="245"/>
                  <a:pt x="234" y="245"/>
                </a:cubicBezTo>
                <a:lnTo>
                  <a:pt x="224" y="324"/>
                </a:lnTo>
                <a:close/>
                <a:moveTo>
                  <a:pt x="203" y="248"/>
                </a:moveTo>
                <a:cubicBezTo>
                  <a:pt x="195" y="324"/>
                  <a:pt x="195" y="324"/>
                  <a:pt x="195" y="324"/>
                </a:cubicBezTo>
                <a:cubicBezTo>
                  <a:pt x="170" y="324"/>
                  <a:pt x="170" y="324"/>
                  <a:pt x="170" y="324"/>
                </a:cubicBezTo>
                <a:cubicBezTo>
                  <a:pt x="176" y="250"/>
                  <a:pt x="176" y="250"/>
                  <a:pt x="176" y="250"/>
                </a:cubicBezTo>
                <a:lnTo>
                  <a:pt x="203" y="248"/>
                </a:lnTo>
                <a:close/>
                <a:moveTo>
                  <a:pt x="167" y="324"/>
                </a:moveTo>
                <a:cubicBezTo>
                  <a:pt x="164" y="324"/>
                  <a:pt x="164" y="324"/>
                  <a:pt x="164" y="324"/>
                </a:cubicBezTo>
                <a:cubicBezTo>
                  <a:pt x="164" y="327"/>
                  <a:pt x="164" y="327"/>
                  <a:pt x="164" y="327"/>
                </a:cubicBezTo>
                <a:cubicBezTo>
                  <a:pt x="141" y="327"/>
                  <a:pt x="141" y="327"/>
                  <a:pt x="141" y="327"/>
                </a:cubicBezTo>
                <a:cubicBezTo>
                  <a:pt x="146" y="252"/>
                  <a:pt x="146" y="252"/>
                  <a:pt x="146" y="252"/>
                </a:cubicBezTo>
                <a:cubicBezTo>
                  <a:pt x="173" y="250"/>
                  <a:pt x="173" y="250"/>
                  <a:pt x="173" y="250"/>
                </a:cubicBezTo>
                <a:lnTo>
                  <a:pt x="167" y="324"/>
                </a:lnTo>
                <a:close/>
                <a:moveTo>
                  <a:pt x="145" y="212"/>
                </a:moveTo>
                <a:cubicBezTo>
                  <a:pt x="143" y="246"/>
                  <a:pt x="143" y="246"/>
                  <a:pt x="143" y="246"/>
                </a:cubicBezTo>
                <a:cubicBezTo>
                  <a:pt x="116" y="248"/>
                  <a:pt x="116" y="248"/>
                  <a:pt x="116" y="248"/>
                </a:cubicBezTo>
                <a:cubicBezTo>
                  <a:pt x="118" y="214"/>
                  <a:pt x="118" y="214"/>
                  <a:pt x="118" y="214"/>
                </a:cubicBezTo>
                <a:lnTo>
                  <a:pt x="145" y="212"/>
                </a:lnTo>
                <a:close/>
                <a:moveTo>
                  <a:pt x="143" y="252"/>
                </a:moveTo>
                <a:cubicBezTo>
                  <a:pt x="138" y="327"/>
                  <a:pt x="138" y="327"/>
                  <a:pt x="138" y="327"/>
                </a:cubicBezTo>
                <a:cubicBezTo>
                  <a:pt x="113" y="326"/>
                  <a:pt x="113" y="326"/>
                  <a:pt x="113" y="326"/>
                </a:cubicBezTo>
                <a:cubicBezTo>
                  <a:pt x="116" y="254"/>
                  <a:pt x="116" y="254"/>
                  <a:pt x="116" y="254"/>
                </a:cubicBezTo>
                <a:lnTo>
                  <a:pt x="143" y="252"/>
                </a:lnTo>
                <a:close/>
                <a:moveTo>
                  <a:pt x="109" y="326"/>
                </a:moveTo>
                <a:cubicBezTo>
                  <a:pt x="85" y="326"/>
                  <a:pt x="85" y="326"/>
                  <a:pt x="85" y="326"/>
                </a:cubicBezTo>
                <a:cubicBezTo>
                  <a:pt x="87" y="256"/>
                  <a:pt x="87" y="256"/>
                  <a:pt x="87" y="256"/>
                </a:cubicBezTo>
                <a:cubicBezTo>
                  <a:pt x="113" y="254"/>
                  <a:pt x="113" y="254"/>
                  <a:pt x="113" y="254"/>
                </a:cubicBezTo>
                <a:lnTo>
                  <a:pt x="109" y="326"/>
                </a:lnTo>
                <a:close/>
                <a:moveTo>
                  <a:pt x="109" y="333"/>
                </a:moveTo>
                <a:cubicBezTo>
                  <a:pt x="103" y="446"/>
                  <a:pt x="103" y="446"/>
                  <a:pt x="103" y="446"/>
                </a:cubicBezTo>
                <a:cubicBezTo>
                  <a:pt x="81" y="444"/>
                  <a:pt x="81" y="444"/>
                  <a:pt x="81" y="444"/>
                </a:cubicBezTo>
                <a:cubicBezTo>
                  <a:pt x="85" y="333"/>
                  <a:pt x="85" y="333"/>
                  <a:pt x="85" y="333"/>
                </a:cubicBezTo>
                <a:lnTo>
                  <a:pt x="109" y="333"/>
                </a:lnTo>
                <a:close/>
                <a:moveTo>
                  <a:pt x="82" y="326"/>
                </a:moveTo>
                <a:cubicBezTo>
                  <a:pt x="53" y="326"/>
                  <a:pt x="53" y="326"/>
                  <a:pt x="53" y="326"/>
                </a:cubicBezTo>
                <a:cubicBezTo>
                  <a:pt x="53" y="259"/>
                  <a:pt x="53" y="259"/>
                  <a:pt x="53" y="259"/>
                </a:cubicBezTo>
                <a:cubicBezTo>
                  <a:pt x="84" y="257"/>
                  <a:pt x="84" y="257"/>
                  <a:pt x="84" y="257"/>
                </a:cubicBezTo>
                <a:lnTo>
                  <a:pt x="82" y="326"/>
                </a:lnTo>
                <a:close/>
                <a:moveTo>
                  <a:pt x="54" y="443"/>
                </a:moveTo>
                <a:cubicBezTo>
                  <a:pt x="53" y="333"/>
                  <a:pt x="53" y="333"/>
                  <a:pt x="53" y="333"/>
                </a:cubicBezTo>
                <a:cubicBezTo>
                  <a:pt x="82" y="333"/>
                  <a:pt x="82" y="333"/>
                  <a:pt x="82" y="333"/>
                </a:cubicBezTo>
                <a:cubicBezTo>
                  <a:pt x="78" y="444"/>
                  <a:pt x="78" y="444"/>
                  <a:pt x="78" y="444"/>
                </a:cubicBezTo>
                <a:lnTo>
                  <a:pt x="54" y="443"/>
                </a:lnTo>
                <a:close/>
                <a:moveTo>
                  <a:pt x="78" y="451"/>
                </a:moveTo>
                <a:cubicBezTo>
                  <a:pt x="75" y="540"/>
                  <a:pt x="75" y="540"/>
                  <a:pt x="75" y="540"/>
                </a:cubicBezTo>
                <a:cubicBezTo>
                  <a:pt x="55" y="537"/>
                  <a:pt x="55" y="537"/>
                  <a:pt x="55" y="537"/>
                </a:cubicBezTo>
                <a:cubicBezTo>
                  <a:pt x="54" y="449"/>
                  <a:pt x="54" y="449"/>
                  <a:pt x="54" y="449"/>
                </a:cubicBezTo>
                <a:lnTo>
                  <a:pt x="78" y="451"/>
                </a:lnTo>
                <a:close/>
                <a:moveTo>
                  <a:pt x="81" y="451"/>
                </a:moveTo>
                <a:cubicBezTo>
                  <a:pt x="103" y="452"/>
                  <a:pt x="103" y="452"/>
                  <a:pt x="103" y="452"/>
                </a:cubicBezTo>
                <a:cubicBezTo>
                  <a:pt x="99" y="542"/>
                  <a:pt x="99" y="542"/>
                  <a:pt x="99" y="542"/>
                </a:cubicBezTo>
                <a:cubicBezTo>
                  <a:pt x="78" y="540"/>
                  <a:pt x="78" y="540"/>
                  <a:pt x="78" y="540"/>
                </a:cubicBezTo>
                <a:lnTo>
                  <a:pt x="81" y="451"/>
                </a:lnTo>
                <a:close/>
                <a:moveTo>
                  <a:pt x="106" y="453"/>
                </a:moveTo>
                <a:cubicBezTo>
                  <a:pt x="130" y="454"/>
                  <a:pt x="130" y="454"/>
                  <a:pt x="130" y="454"/>
                </a:cubicBezTo>
                <a:cubicBezTo>
                  <a:pt x="124" y="546"/>
                  <a:pt x="124" y="546"/>
                  <a:pt x="124" y="546"/>
                </a:cubicBezTo>
                <a:cubicBezTo>
                  <a:pt x="102" y="543"/>
                  <a:pt x="102" y="543"/>
                  <a:pt x="102" y="543"/>
                </a:cubicBezTo>
                <a:lnTo>
                  <a:pt x="106" y="453"/>
                </a:lnTo>
                <a:close/>
                <a:moveTo>
                  <a:pt x="133" y="454"/>
                </a:moveTo>
                <a:cubicBezTo>
                  <a:pt x="156" y="456"/>
                  <a:pt x="156" y="456"/>
                  <a:pt x="156" y="456"/>
                </a:cubicBezTo>
                <a:cubicBezTo>
                  <a:pt x="149" y="548"/>
                  <a:pt x="149" y="548"/>
                  <a:pt x="149" y="548"/>
                </a:cubicBezTo>
                <a:cubicBezTo>
                  <a:pt x="128" y="546"/>
                  <a:pt x="128" y="546"/>
                  <a:pt x="128" y="546"/>
                </a:cubicBezTo>
                <a:lnTo>
                  <a:pt x="133" y="454"/>
                </a:lnTo>
                <a:close/>
                <a:moveTo>
                  <a:pt x="160" y="456"/>
                </a:moveTo>
                <a:cubicBezTo>
                  <a:pt x="182" y="458"/>
                  <a:pt x="182" y="458"/>
                  <a:pt x="182" y="458"/>
                </a:cubicBezTo>
                <a:cubicBezTo>
                  <a:pt x="173" y="551"/>
                  <a:pt x="173" y="551"/>
                  <a:pt x="173" y="551"/>
                </a:cubicBezTo>
                <a:cubicBezTo>
                  <a:pt x="152" y="549"/>
                  <a:pt x="152" y="549"/>
                  <a:pt x="152" y="549"/>
                </a:cubicBezTo>
                <a:lnTo>
                  <a:pt x="160" y="456"/>
                </a:lnTo>
                <a:close/>
                <a:moveTo>
                  <a:pt x="212" y="460"/>
                </a:moveTo>
                <a:cubicBezTo>
                  <a:pt x="235" y="461"/>
                  <a:pt x="235" y="461"/>
                  <a:pt x="235" y="461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01" y="555"/>
                  <a:pt x="201" y="555"/>
                  <a:pt x="201" y="555"/>
                </a:cubicBezTo>
                <a:lnTo>
                  <a:pt x="212" y="460"/>
                </a:lnTo>
                <a:close/>
                <a:moveTo>
                  <a:pt x="238" y="461"/>
                </a:moveTo>
                <a:cubicBezTo>
                  <a:pt x="262" y="463"/>
                  <a:pt x="262" y="463"/>
                  <a:pt x="262" y="463"/>
                </a:cubicBezTo>
                <a:cubicBezTo>
                  <a:pt x="248" y="560"/>
                  <a:pt x="248" y="560"/>
                  <a:pt x="248" y="560"/>
                </a:cubicBezTo>
                <a:cubicBezTo>
                  <a:pt x="226" y="558"/>
                  <a:pt x="226" y="558"/>
                  <a:pt x="226" y="558"/>
                </a:cubicBezTo>
                <a:lnTo>
                  <a:pt x="238" y="461"/>
                </a:lnTo>
                <a:close/>
                <a:moveTo>
                  <a:pt x="265" y="463"/>
                </a:moveTo>
                <a:cubicBezTo>
                  <a:pt x="289" y="465"/>
                  <a:pt x="289" y="465"/>
                  <a:pt x="289" y="465"/>
                </a:cubicBezTo>
                <a:cubicBezTo>
                  <a:pt x="274" y="563"/>
                  <a:pt x="274" y="563"/>
                  <a:pt x="274" y="563"/>
                </a:cubicBezTo>
                <a:cubicBezTo>
                  <a:pt x="251" y="561"/>
                  <a:pt x="251" y="561"/>
                  <a:pt x="251" y="561"/>
                </a:cubicBezTo>
                <a:lnTo>
                  <a:pt x="265" y="463"/>
                </a:lnTo>
                <a:close/>
                <a:moveTo>
                  <a:pt x="292" y="465"/>
                </a:moveTo>
                <a:cubicBezTo>
                  <a:pt x="314" y="466"/>
                  <a:pt x="314" y="466"/>
                  <a:pt x="314" y="466"/>
                </a:cubicBezTo>
                <a:cubicBezTo>
                  <a:pt x="297" y="566"/>
                  <a:pt x="297" y="566"/>
                  <a:pt x="297" y="566"/>
                </a:cubicBezTo>
                <a:cubicBezTo>
                  <a:pt x="277" y="564"/>
                  <a:pt x="277" y="564"/>
                  <a:pt x="277" y="564"/>
                </a:cubicBezTo>
                <a:lnTo>
                  <a:pt x="292" y="465"/>
                </a:lnTo>
                <a:close/>
                <a:moveTo>
                  <a:pt x="318" y="467"/>
                </a:moveTo>
                <a:cubicBezTo>
                  <a:pt x="342" y="468"/>
                  <a:pt x="342" y="468"/>
                  <a:pt x="342" y="468"/>
                </a:cubicBezTo>
                <a:cubicBezTo>
                  <a:pt x="323" y="569"/>
                  <a:pt x="323" y="569"/>
                  <a:pt x="323" y="569"/>
                </a:cubicBezTo>
                <a:cubicBezTo>
                  <a:pt x="300" y="567"/>
                  <a:pt x="300" y="567"/>
                  <a:pt x="300" y="567"/>
                </a:cubicBezTo>
                <a:lnTo>
                  <a:pt x="318" y="467"/>
                </a:lnTo>
                <a:close/>
                <a:moveTo>
                  <a:pt x="345" y="468"/>
                </a:moveTo>
                <a:cubicBezTo>
                  <a:pt x="368" y="470"/>
                  <a:pt x="368" y="470"/>
                  <a:pt x="368" y="470"/>
                </a:cubicBezTo>
                <a:cubicBezTo>
                  <a:pt x="348" y="572"/>
                  <a:pt x="348" y="572"/>
                  <a:pt x="348" y="572"/>
                </a:cubicBezTo>
                <a:cubicBezTo>
                  <a:pt x="326" y="570"/>
                  <a:pt x="326" y="570"/>
                  <a:pt x="326" y="570"/>
                </a:cubicBezTo>
                <a:lnTo>
                  <a:pt x="345" y="468"/>
                </a:lnTo>
                <a:close/>
                <a:moveTo>
                  <a:pt x="372" y="470"/>
                </a:moveTo>
                <a:cubicBezTo>
                  <a:pt x="395" y="472"/>
                  <a:pt x="395" y="472"/>
                  <a:pt x="395" y="472"/>
                </a:cubicBezTo>
                <a:cubicBezTo>
                  <a:pt x="373" y="575"/>
                  <a:pt x="373" y="575"/>
                  <a:pt x="373" y="575"/>
                </a:cubicBezTo>
                <a:cubicBezTo>
                  <a:pt x="351" y="573"/>
                  <a:pt x="351" y="573"/>
                  <a:pt x="351" y="573"/>
                </a:cubicBezTo>
                <a:lnTo>
                  <a:pt x="372" y="470"/>
                </a:lnTo>
                <a:close/>
                <a:moveTo>
                  <a:pt x="398" y="472"/>
                </a:moveTo>
                <a:cubicBezTo>
                  <a:pt x="422" y="473"/>
                  <a:pt x="422" y="473"/>
                  <a:pt x="422" y="473"/>
                </a:cubicBezTo>
                <a:cubicBezTo>
                  <a:pt x="398" y="578"/>
                  <a:pt x="398" y="578"/>
                  <a:pt x="398" y="578"/>
                </a:cubicBezTo>
                <a:cubicBezTo>
                  <a:pt x="376" y="576"/>
                  <a:pt x="376" y="576"/>
                  <a:pt x="376" y="576"/>
                </a:cubicBezTo>
                <a:lnTo>
                  <a:pt x="398" y="472"/>
                </a:lnTo>
                <a:close/>
                <a:moveTo>
                  <a:pt x="425" y="474"/>
                </a:moveTo>
                <a:cubicBezTo>
                  <a:pt x="449" y="475"/>
                  <a:pt x="449" y="475"/>
                  <a:pt x="449" y="475"/>
                </a:cubicBezTo>
                <a:cubicBezTo>
                  <a:pt x="424" y="581"/>
                  <a:pt x="424" y="581"/>
                  <a:pt x="424" y="581"/>
                </a:cubicBezTo>
                <a:cubicBezTo>
                  <a:pt x="402" y="579"/>
                  <a:pt x="402" y="579"/>
                  <a:pt x="402" y="579"/>
                </a:cubicBezTo>
                <a:lnTo>
                  <a:pt x="425" y="474"/>
                </a:lnTo>
                <a:close/>
                <a:moveTo>
                  <a:pt x="452" y="475"/>
                </a:moveTo>
                <a:cubicBezTo>
                  <a:pt x="474" y="477"/>
                  <a:pt x="474" y="477"/>
                  <a:pt x="474" y="477"/>
                </a:cubicBezTo>
                <a:cubicBezTo>
                  <a:pt x="447" y="584"/>
                  <a:pt x="447" y="584"/>
                  <a:pt x="447" y="584"/>
                </a:cubicBezTo>
                <a:cubicBezTo>
                  <a:pt x="427" y="582"/>
                  <a:pt x="427" y="582"/>
                  <a:pt x="427" y="582"/>
                </a:cubicBezTo>
                <a:lnTo>
                  <a:pt x="452" y="475"/>
                </a:lnTo>
                <a:close/>
                <a:moveTo>
                  <a:pt x="499" y="597"/>
                </a:moveTo>
                <a:cubicBezTo>
                  <a:pt x="520" y="600"/>
                  <a:pt x="520" y="600"/>
                  <a:pt x="520" y="600"/>
                </a:cubicBezTo>
                <a:cubicBezTo>
                  <a:pt x="519" y="601"/>
                  <a:pt x="519" y="601"/>
                  <a:pt x="519" y="601"/>
                </a:cubicBezTo>
                <a:cubicBezTo>
                  <a:pt x="512" y="600"/>
                  <a:pt x="505" y="600"/>
                  <a:pt x="499" y="599"/>
                </a:cubicBezTo>
                <a:lnTo>
                  <a:pt x="499" y="597"/>
                </a:lnTo>
                <a:close/>
                <a:moveTo>
                  <a:pt x="548" y="603"/>
                </a:moveTo>
                <a:cubicBezTo>
                  <a:pt x="571" y="606"/>
                  <a:pt x="571" y="606"/>
                  <a:pt x="571" y="606"/>
                </a:cubicBezTo>
                <a:cubicBezTo>
                  <a:pt x="571" y="607"/>
                  <a:pt x="571" y="607"/>
                  <a:pt x="571" y="607"/>
                </a:cubicBezTo>
                <a:cubicBezTo>
                  <a:pt x="563" y="606"/>
                  <a:pt x="555" y="605"/>
                  <a:pt x="548" y="604"/>
                </a:cubicBezTo>
                <a:lnTo>
                  <a:pt x="548" y="603"/>
                </a:lnTo>
                <a:close/>
                <a:moveTo>
                  <a:pt x="599" y="609"/>
                </a:moveTo>
                <a:cubicBezTo>
                  <a:pt x="605" y="610"/>
                  <a:pt x="605" y="610"/>
                  <a:pt x="605" y="610"/>
                </a:cubicBezTo>
                <a:cubicBezTo>
                  <a:pt x="606" y="610"/>
                  <a:pt x="606" y="611"/>
                  <a:pt x="607" y="611"/>
                </a:cubicBezTo>
                <a:cubicBezTo>
                  <a:pt x="607" y="611"/>
                  <a:pt x="608" y="611"/>
                  <a:pt x="608" y="612"/>
                </a:cubicBezTo>
                <a:cubicBezTo>
                  <a:pt x="605" y="611"/>
                  <a:pt x="602" y="611"/>
                  <a:pt x="599" y="610"/>
                </a:cubicBezTo>
                <a:lnTo>
                  <a:pt x="599" y="609"/>
                </a:lnTo>
                <a:close/>
                <a:moveTo>
                  <a:pt x="612" y="611"/>
                </a:moveTo>
                <a:cubicBezTo>
                  <a:pt x="621" y="612"/>
                  <a:pt x="621" y="612"/>
                  <a:pt x="621" y="612"/>
                </a:cubicBezTo>
                <a:cubicBezTo>
                  <a:pt x="620" y="613"/>
                  <a:pt x="620" y="613"/>
                  <a:pt x="620" y="613"/>
                </a:cubicBezTo>
                <a:cubicBezTo>
                  <a:pt x="617" y="613"/>
                  <a:pt x="613" y="612"/>
                  <a:pt x="609" y="612"/>
                </a:cubicBezTo>
                <a:cubicBezTo>
                  <a:pt x="610" y="612"/>
                  <a:pt x="611" y="611"/>
                  <a:pt x="612" y="611"/>
                </a:cubicBezTo>
                <a:close/>
                <a:moveTo>
                  <a:pt x="649" y="615"/>
                </a:moveTo>
                <a:cubicBezTo>
                  <a:pt x="667" y="617"/>
                  <a:pt x="667" y="617"/>
                  <a:pt x="667" y="617"/>
                </a:cubicBezTo>
                <a:cubicBezTo>
                  <a:pt x="666" y="619"/>
                  <a:pt x="666" y="619"/>
                  <a:pt x="666" y="619"/>
                </a:cubicBezTo>
                <a:cubicBezTo>
                  <a:pt x="661" y="618"/>
                  <a:pt x="655" y="617"/>
                  <a:pt x="648" y="616"/>
                </a:cubicBezTo>
                <a:lnTo>
                  <a:pt x="649" y="615"/>
                </a:lnTo>
                <a:close/>
                <a:moveTo>
                  <a:pt x="651" y="609"/>
                </a:moveTo>
                <a:cubicBezTo>
                  <a:pt x="691" y="491"/>
                  <a:pt x="691" y="491"/>
                  <a:pt x="691" y="491"/>
                </a:cubicBezTo>
                <a:cubicBezTo>
                  <a:pt x="712" y="492"/>
                  <a:pt x="712" y="492"/>
                  <a:pt x="712" y="492"/>
                </a:cubicBezTo>
                <a:cubicBezTo>
                  <a:pt x="669" y="611"/>
                  <a:pt x="669" y="611"/>
                  <a:pt x="669" y="611"/>
                </a:cubicBezTo>
                <a:lnTo>
                  <a:pt x="651" y="609"/>
                </a:lnTo>
                <a:close/>
                <a:moveTo>
                  <a:pt x="715" y="493"/>
                </a:moveTo>
                <a:cubicBezTo>
                  <a:pt x="725" y="493"/>
                  <a:pt x="725" y="493"/>
                  <a:pt x="725" y="493"/>
                </a:cubicBezTo>
                <a:cubicBezTo>
                  <a:pt x="682" y="612"/>
                  <a:pt x="682" y="612"/>
                  <a:pt x="682" y="612"/>
                </a:cubicBezTo>
                <a:cubicBezTo>
                  <a:pt x="673" y="611"/>
                  <a:pt x="673" y="611"/>
                  <a:pt x="673" y="611"/>
                </a:cubicBezTo>
                <a:lnTo>
                  <a:pt x="715" y="493"/>
                </a:lnTo>
                <a:close/>
                <a:moveTo>
                  <a:pt x="717" y="486"/>
                </a:moveTo>
                <a:cubicBezTo>
                  <a:pt x="771" y="335"/>
                  <a:pt x="771" y="335"/>
                  <a:pt x="771" y="335"/>
                </a:cubicBezTo>
                <a:cubicBezTo>
                  <a:pt x="781" y="335"/>
                  <a:pt x="781" y="335"/>
                  <a:pt x="781" y="335"/>
                </a:cubicBezTo>
                <a:cubicBezTo>
                  <a:pt x="727" y="487"/>
                  <a:pt x="727" y="487"/>
                  <a:pt x="727" y="487"/>
                </a:cubicBezTo>
                <a:lnTo>
                  <a:pt x="717" y="486"/>
                </a:lnTo>
                <a:close/>
                <a:moveTo>
                  <a:pt x="774" y="328"/>
                </a:moveTo>
                <a:cubicBezTo>
                  <a:pt x="819" y="200"/>
                  <a:pt x="819" y="200"/>
                  <a:pt x="819" y="200"/>
                </a:cubicBezTo>
                <a:cubicBezTo>
                  <a:pt x="830" y="199"/>
                  <a:pt x="830" y="199"/>
                  <a:pt x="830" y="199"/>
                </a:cubicBezTo>
                <a:cubicBezTo>
                  <a:pt x="784" y="328"/>
                  <a:pt x="784" y="328"/>
                  <a:pt x="784" y="328"/>
                </a:cubicBezTo>
                <a:lnTo>
                  <a:pt x="774" y="328"/>
                </a:lnTo>
                <a:close/>
                <a:moveTo>
                  <a:pt x="789" y="196"/>
                </a:moveTo>
                <a:cubicBezTo>
                  <a:pt x="761" y="198"/>
                  <a:pt x="761" y="198"/>
                  <a:pt x="761" y="198"/>
                </a:cubicBezTo>
                <a:cubicBezTo>
                  <a:pt x="775" y="156"/>
                  <a:pt x="775" y="156"/>
                  <a:pt x="775" y="156"/>
                </a:cubicBezTo>
                <a:cubicBezTo>
                  <a:pt x="803" y="153"/>
                  <a:pt x="803" y="153"/>
                  <a:pt x="803" y="153"/>
                </a:cubicBezTo>
                <a:lnTo>
                  <a:pt x="789" y="196"/>
                </a:lnTo>
                <a:close/>
                <a:moveTo>
                  <a:pt x="725" y="201"/>
                </a:moveTo>
                <a:cubicBezTo>
                  <a:pt x="697" y="203"/>
                  <a:pt x="697" y="203"/>
                  <a:pt x="697" y="203"/>
                </a:cubicBezTo>
                <a:cubicBezTo>
                  <a:pt x="709" y="162"/>
                  <a:pt x="709" y="162"/>
                  <a:pt x="709" y="162"/>
                </a:cubicBezTo>
                <a:cubicBezTo>
                  <a:pt x="738" y="159"/>
                  <a:pt x="738" y="159"/>
                  <a:pt x="738" y="159"/>
                </a:cubicBezTo>
                <a:lnTo>
                  <a:pt x="725" y="201"/>
                </a:lnTo>
                <a:close/>
                <a:moveTo>
                  <a:pt x="664" y="205"/>
                </a:moveTo>
                <a:cubicBezTo>
                  <a:pt x="635" y="208"/>
                  <a:pt x="635" y="208"/>
                  <a:pt x="635" y="208"/>
                </a:cubicBezTo>
                <a:cubicBezTo>
                  <a:pt x="647" y="168"/>
                  <a:pt x="647" y="168"/>
                  <a:pt x="647" y="168"/>
                </a:cubicBezTo>
                <a:cubicBezTo>
                  <a:pt x="676" y="165"/>
                  <a:pt x="676" y="165"/>
                  <a:pt x="676" y="165"/>
                </a:cubicBezTo>
                <a:lnTo>
                  <a:pt x="664" y="205"/>
                </a:lnTo>
                <a:close/>
                <a:moveTo>
                  <a:pt x="600" y="210"/>
                </a:moveTo>
                <a:cubicBezTo>
                  <a:pt x="574" y="212"/>
                  <a:pt x="574" y="212"/>
                  <a:pt x="574" y="212"/>
                </a:cubicBezTo>
                <a:cubicBezTo>
                  <a:pt x="585" y="173"/>
                  <a:pt x="585" y="173"/>
                  <a:pt x="585" y="173"/>
                </a:cubicBezTo>
                <a:cubicBezTo>
                  <a:pt x="611" y="171"/>
                  <a:pt x="611" y="171"/>
                  <a:pt x="611" y="171"/>
                </a:cubicBezTo>
                <a:lnTo>
                  <a:pt x="600" y="210"/>
                </a:lnTo>
                <a:close/>
                <a:moveTo>
                  <a:pt x="539" y="215"/>
                </a:moveTo>
                <a:cubicBezTo>
                  <a:pt x="513" y="217"/>
                  <a:pt x="513" y="217"/>
                  <a:pt x="513" y="217"/>
                </a:cubicBezTo>
                <a:cubicBezTo>
                  <a:pt x="522" y="179"/>
                  <a:pt x="522" y="179"/>
                  <a:pt x="522" y="179"/>
                </a:cubicBezTo>
                <a:cubicBezTo>
                  <a:pt x="549" y="177"/>
                  <a:pt x="549" y="177"/>
                  <a:pt x="549" y="177"/>
                </a:cubicBezTo>
                <a:lnTo>
                  <a:pt x="539" y="215"/>
                </a:lnTo>
                <a:close/>
                <a:moveTo>
                  <a:pt x="479" y="220"/>
                </a:moveTo>
                <a:cubicBezTo>
                  <a:pt x="451" y="222"/>
                  <a:pt x="451" y="222"/>
                  <a:pt x="451" y="222"/>
                </a:cubicBezTo>
                <a:cubicBezTo>
                  <a:pt x="459" y="185"/>
                  <a:pt x="459" y="185"/>
                  <a:pt x="459" y="185"/>
                </a:cubicBezTo>
                <a:cubicBezTo>
                  <a:pt x="488" y="182"/>
                  <a:pt x="488" y="182"/>
                  <a:pt x="488" y="182"/>
                </a:cubicBezTo>
                <a:lnTo>
                  <a:pt x="479" y="220"/>
                </a:lnTo>
                <a:close/>
                <a:moveTo>
                  <a:pt x="417" y="224"/>
                </a:moveTo>
                <a:cubicBezTo>
                  <a:pt x="390" y="227"/>
                  <a:pt x="390" y="227"/>
                  <a:pt x="390" y="227"/>
                </a:cubicBezTo>
                <a:cubicBezTo>
                  <a:pt x="397" y="190"/>
                  <a:pt x="397" y="190"/>
                  <a:pt x="397" y="190"/>
                </a:cubicBezTo>
                <a:cubicBezTo>
                  <a:pt x="424" y="188"/>
                  <a:pt x="424" y="188"/>
                  <a:pt x="424" y="188"/>
                </a:cubicBezTo>
                <a:lnTo>
                  <a:pt x="417" y="224"/>
                </a:lnTo>
                <a:close/>
                <a:moveTo>
                  <a:pt x="356" y="229"/>
                </a:moveTo>
                <a:cubicBezTo>
                  <a:pt x="329" y="231"/>
                  <a:pt x="329" y="231"/>
                  <a:pt x="329" y="231"/>
                </a:cubicBezTo>
                <a:cubicBezTo>
                  <a:pt x="335" y="196"/>
                  <a:pt x="335" y="196"/>
                  <a:pt x="335" y="196"/>
                </a:cubicBezTo>
                <a:cubicBezTo>
                  <a:pt x="362" y="194"/>
                  <a:pt x="362" y="194"/>
                  <a:pt x="362" y="194"/>
                </a:cubicBezTo>
                <a:lnTo>
                  <a:pt x="356" y="229"/>
                </a:lnTo>
                <a:close/>
                <a:moveTo>
                  <a:pt x="294" y="234"/>
                </a:moveTo>
                <a:cubicBezTo>
                  <a:pt x="267" y="236"/>
                  <a:pt x="267" y="236"/>
                  <a:pt x="267" y="236"/>
                </a:cubicBezTo>
                <a:cubicBezTo>
                  <a:pt x="271" y="202"/>
                  <a:pt x="271" y="202"/>
                  <a:pt x="271" y="202"/>
                </a:cubicBezTo>
                <a:cubicBezTo>
                  <a:pt x="299" y="199"/>
                  <a:pt x="299" y="199"/>
                  <a:pt x="299" y="199"/>
                </a:cubicBezTo>
                <a:lnTo>
                  <a:pt x="294" y="234"/>
                </a:lnTo>
                <a:close/>
                <a:moveTo>
                  <a:pt x="234" y="239"/>
                </a:moveTo>
                <a:cubicBezTo>
                  <a:pt x="207" y="241"/>
                  <a:pt x="207" y="241"/>
                  <a:pt x="207" y="241"/>
                </a:cubicBezTo>
                <a:cubicBezTo>
                  <a:pt x="210" y="208"/>
                  <a:pt x="210" y="208"/>
                  <a:pt x="210" y="208"/>
                </a:cubicBezTo>
                <a:cubicBezTo>
                  <a:pt x="238" y="205"/>
                  <a:pt x="238" y="205"/>
                  <a:pt x="238" y="205"/>
                </a:cubicBezTo>
                <a:lnTo>
                  <a:pt x="234" y="239"/>
                </a:lnTo>
                <a:close/>
                <a:moveTo>
                  <a:pt x="173" y="243"/>
                </a:moveTo>
                <a:cubicBezTo>
                  <a:pt x="147" y="245"/>
                  <a:pt x="147" y="245"/>
                  <a:pt x="147" y="245"/>
                </a:cubicBezTo>
                <a:cubicBezTo>
                  <a:pt x="149" y="211"/>
                  <a:pt x="149" y="211"/>
                  <a:pt x="149" y="211"/>
                </a:cubicBezTo>
                <a:cubicBezTo>
                  <a:pt x="176" y="209"/>
                  <a:pt x="176" y="209"/>
                  <a:pt x="176" y="209"/>
                </a:cubicBezTo>
                <a:lnTo>
                  <a:pt x="173" y="243"/>
                </a:lnTo>
                <a:close/>
                <a:moveTo>
                  <a:pt x="113" y="248"/>
                </a:moveTo>
                <a:cubicBezTo>
                  <a:pt x="87" y="250"/>
                  <a:pt x="87" y="250"/>
                  <a:pt x="87" y="250"/>
                </a:cubicBezTo>
                <a:cubicBezTo>
                  <a:pt x="89" y="217"/>
                  <a:pt x="89" y="217"/>
                  <a:pt x="89" y="217"/>
                </a:cubicBezTo>
                <a:cubicBezTo>
                  <a:pt x="115" y="214"/>
                  <a:pt x="115" y="214"/>
                  <a:pt x="115" y="214"/>
                </a:cubicBezTo>
                <a:lnTo>
                  <a:pt x="113" y="248"/>
                </a:lnTo>
                <a:close/>
                <a:moveTo>
                  <a:pt x="85" y="217"/>
                </a:moveTo>
                <a:cubicBezTo>
                  <a:pt x="84" y="250"/>
                  <a:pt x="84" y="250"/>
                  <a:pt x="84" y="250"/>
                </a:cubicBezTo>
                <a:cubicBezTo>
                  <a:pt x="53" y="253"/>
                  <a:pt x="53" y="253"/>
                  <a:pt x="53" y="253"/>
                </a:cubicBezTo>
                <a:cubicBezTo>
                  <a:pt x="53" y="250"/>
                  <a:pt x="53" y="250"/>
                  <a:pt x="53" y="250"/>
                </a:cubicBezTo>
                <a:cubicBezTo>
                  <a:pt x="59" y="250"/>
                  <a:pt x="65" y="249"/>
                  <a:pt x="65" y="249"/>
                </a:cubicBezTo>
                <a:cubicBezTo>
                  <a:pt x="66" y="248"/>
                  <a:pt x="66" y="223"/>
                  <a:pt x="65" y="222"/>
                </a:cubicBezTo>
                <a:cubicBezTo>
                  <a:pt x="64" y="222"/>
                  <a:pt x="53" y="222"/>
                  <a:pt x="53" y="222"/>
                </a:cubicBezTo>
                <a:cubicBezTo>
                  <a:pt x="53" y="222"/>
                  <a:pt x="53" y="221"/>
                  <a:pt x="52" y="220"/>
                </a:cubicBezTo>
                <a:lnTo>
                  <a:pt x="85" y="217"/>
                </a:lnTo>
                <a:close/>
                <a:moveTo>
                  <a:pt x="23" y="252"/>
                </a:moveTo>
                <a:cubicBezTo>
                  <a:pt x="30" y="251"/>
                  <a:pt x="36" y="251"/>
                  <a:pt x="36" y="251"/>
                </a:cubicBezTo>
                <a:cubicBezTo>
                  <a:pt x="36" y="251"/>
                  <a:pt x="42" y="251"/>
                  <a:pt x="49" y="250"/>
                </a:cubicBezTo>
                <a:cubicBezTo>
                  <a:pt x="49" y="253"/>
                  <a:pt x="49" y="253"/>
                  <a:pt x="49" y="253"/>
                </a:cubicBezTo>
                <a:cubicBezTo>
                  <a:pt x="23" y="255"/>
                  <a:pt x="23" y="255"/>
                  <a:pt x="23" y="255"/>
                </a:cubicBezTo>
                <a:cubicBezTo>
                  <a:pt x="23" y="254"/>
                  <a:pt x="23" y="253"/>
                  <a:pt x="23" y="252"/>
                </a:cubicBezTo>
                <a:close/>
                <a:moveTo>
                  <a:pt x="24" y="272"/>
                </a:moveTo>
                <a:cubicBezTo>
                  <a:pt x="24" y="268"/>
                  <a:pt x="24" y="265"/>
                  <a:pt x="24" y="261"/>
                </a:cubicBezTo>
                <a:cubicBezTo>
                  <a:pt x="49" y="259"/>
                  <a:pt x="49" y="259"/>
                  <a:pt x="49" y="259"/>
                </a:cubicBezTo>
                <a:cubicBezTo>
                  <a:pt x="50" y="326"/>
                  <a:pt x="50" y="326"/>
                  <a:pt x="50" y="326"/>
                </a:cubicBezTo>
                <a:cubicBezTo>
                  <a:pt x="25" y="326"/>
                  <a:pt x="25" y="326"/>
                  <a:pt x="25" y="326"/>
                </a:cubicBezTo>
                <a:cubicBezTo>
                  <a:pt x="25" y="306"/>
                  <a:pt x="24" y="287"/>
                  <a:pt x="24" y="272"/>
                </a:cubicBezTo>
                <a:close/>
                <a:moveTo>
                  <a:pt x="26" y="356"/>
                </a:moveTo>
                <a:cubicBezTo>
                  <a:pt x="26" y="348"/>
                  <a:pt x="26" y="340"/>
                  <a:pt x="25" y="333"/>
                </a:cubicBezTo>
                <a:cubicBezTo>
                  <a:pt x="50" y="333"/>
                  <a:pt x="50" y="333"/>
                  <a:pt x="50" y="333"/>
                </a:cubicBezTo>
                <a:cubicBezTo>
                  <a:pt x="51" y="442"/>
                  <a:pt x="51" y="442"/>
                  <a:pt x="51" y="442"/>
                </a:cubicBezTo>
                <a:cubicBezTo>
                  <a:pt x="28" y="441"/>
                  <a:pt x="28" y="441"/>
                  <a:pt x="28" y="441"/>
                </a:cubicBezTo>
                <a:cubicBezTo>
                  <a:pt x="28" y="413"/>
                  <a:pt x="27" y="384"/>
                  <a:pt x="26" y="356"/>
                </a:cubicBezTo>
                <a:close/>
                <a:moveTo>
                  <a:pt x="32" y="533"/>
                </a:moveTo>
                <a:cubicBezTo>
                  <a:pt x="31" y="513"/>
                  <a:pt x="30" y="482"/>
                  <a:pt x="29" y="448"/>
                </a:cubicBezTo>
                <a:cubicBezTo>
                  <a:pt x="51" y="449"/>
                  <a:pt x="51" y="449"/>
                  <a:pt x="51" y="449"/>
                </a:cubicBezTo>
                <a:cubicBezTo>
                  <a:pt x="51" y="537"/>
                  <a:pt x="51" y="537"/>
                  <a:pt x="51" y="537"/>
                </a:cubicBezTo>
                <a:cubicBezTo>
                  <a:pt x="32" y="534"/>
                  <a:pt x="32" y="534"/>
                  <a:pt x="32" y="534"/>
                </a:cubicBezTo>
                <a:cubicBezTo>
                  <a:pt x="32" y="534"/>
                  <a:pt x="32" y="534"/>
                  <a:pt x="32" y="533"/>
                </a:cubicBezTo>
                <a:close/>
                <a:moveTo>
                  <a:pt x="49" y="560"/>
                </a:moveTo>
                <a:cubicBezTo>
                  <a:pt x="44" y="559"/>
                  <a:pt x="40" y="558"/>
                  <a:pt x="37" y="558"/>
                </a:cubicBezTo>
                <a:cubicBezTo>
                  <a:pt x="36" y="557"/>
                  <a:pt x="34" y="557"/>
                  <a:pt x="34" y="557"/>
                </a:cubicBezTo>
                <a:cubicBezTo>
                  <a:pt x="34" y="557"/>
                  <a:pt x="33" y="557"/>
                  <a:pt x="33" y="557"/>
                </a:cubicBezTo>
                <a:cubicBezTo>
                  <a:pt x="33" y="557"/>
                  <a:pt x="33" y="556"/>
                  <a:pt x="33" y="555"/>
                </a:cubicBezTo>
                <a:cubicBezTo>
                  <a:pt x="33" y="553"/>
                  <a:pt x="32" y="548"/>
                  <a:pt x="32" y="541"/>
                </a:cubicBezTo>
                <a:cubicBezTo>
                  <a:pt x="51" y="543"/>
                  <a:pt x="51" y="543"/>
                  <a:pt x="51" y="543"/>
                </a:cubicBezTo>
                <a:cubicBezTo>
                  <a:pt x="51" y="560"/>
                  <a:pt x="51" y="560"/>
                  <a:pt x="51" y="560"/>
                </a:cubicBezTo>
                <a:cubicBezTo>
                  <a:pt x="51" y="560"/>
                  <a:pt x="50" y="560"/>
                  <a:pt x="49" y="560"/>
                </a:cubicBezTo>
                <a:close/>
                <a:moveTo>
                  <a:pt x="55" y="560"/>
                </a:moveTo>
                <a:cubicBezTo>
                  <a:pt x="55" y="544"/>
                  <a:pt x="55" y="544"/>
                  <a:pt x="55" y="544"/>
                </a:cubicBezTo>
                <a:cubicBezTo>
                  <a:pt x="75" y="546"/>
                  <a:pt x="75" y="546"/>
                  <a:pt x="75" y="546"/>
                </a:cubicBezTo>
                <a:cubicBezTo>
                  <a:pt x="74" y="563"/>
                  <a:pt x="74" y="563"/>
                  <a:pt x="74" y="563"/>
                </a:cubicBezTo>
                <a:cubicBezTo>
                  <a:pt x="67" y="562"/>
                  <a:pt x="60" y="561"/>
                  <a:pt x="55" y="560"/>
                </a:cubicBezTo>
                <a:close/>
                <a:moveTo>
                  <a:pt x="78" y="564"/>
                </a:moveTo>
                <a:cubicBezTo>
                  <a:pt x="78" y="547"/>
                  <a:pt x="78" y="547"/>
                  <a:pt x="78" y="547"/>
                </a:cubicBezTo>
                <a:cubicBezTo>
                  <a:pt x="98" y="549"/>
                  <a:pt x="98" y="549"/>
                  <a:pt x="98" y="549"/>
                </a:cubicBezTo>
                <a:cubicBezTo>
                  <a:pt x="97" y="566"/>
                  <a:pt x="97" y="566"/>
                  <a:pt x="97" y="566"/>
                </a:cubicBezTo>
                <a:cubicBezTo>
                  <a:pt x="96" y="566"/>
                  <a:pt x="95" y="566"/>
                  <a:pt x="93" y="566"/>
                </a:cubicBezTo>
                <a:cubicBezTo>
                  <a:pt x="88" y="565"/>
                  <a:pt x="83" y="564"/>
                  <a:pt x="78" y="564"/>
                </a:cubicBezTo>
                <a:close/>
                <a:moveTo>
                  <a:pt x="102" y="549"/>
                </a:moveTo>
                <a:cubicBezTo>
                  <a:pt x="124" y="552"/>
                  <a:pt x="124" y="552"/>
                  <a:pt x="124" y="552"/>
                </a:cubicBezTo>
                <a:cubicBezTo>
                  <a:pt x="123" y="570"/>
                  <a:pt x="123" y="570"/>
                  <a:pt x="123" y="570"/>
                </a:cubicBezTo>
                <a:cubicBezTo>
                  <a:pt x="115" y="569"/>
                  <a:pt x="108" y="568"/>
                  <a:pt x="101" y="567"/>
                </a:cubicBezTo>
                <a:lnTo>
                  <a:pt x="102" y="549"/>
                </a:lnTo>
                <a:close/>
                <a:moveTo>
                  <a:pt x="127" y="552"/>
                </a:moveTo>
                <a:cubicBezTo>
                  <a:pt x="148" y="555"/>
                  <a:pt x="148" y="555"/>
                  <a:pt x="148" y="555"/>
                </a:cubicBezTo>
                <a:cubicBezTo>
                  <a:pt x="147" y="573"/>
                  <a:pt x="147" y="573"/>
                  <a:pt x="147" y="573"/>
                </a:cubicBezTo>
                <a:cubicBezTo>
                  <a:pt x="140" y="572"/>
                  <a:pt x="133" y="571"/>
                  <a:pt x="126" y="570"/>
                </a:cubicBezTo>
                <a:lnTo>
                  <a:pt x="127" y="552"/>
                </a:lnTo>
                <a:close/>
                <a:moveTo>
                  <a:pt x="152" y="555"/>
                </a:moveTo>
                <a:cubicBezTo>
                  <a:pt x="173" y="558"/>
                  <a:pt x="173" y="558"/>
                  <a:pt x="173" y="558"/>
                </a:cubicBezTo>
                <a:cubicBezTo>
                  <a:pt x="171" y="576"/>
                  <a:pt x="171" y="576"/>
                  <a:pt x="171" y="576"/>
                </a:cubicBezTo>
                <a:cubicBezTo>
                  <a:pt x="164" y="575"/>
                  <a:pt x="157" y="574"/>
                  <a:pt x="150" y="573"/>
                </a:cubicBezTo>
                <a:lnTo>
                  <a:pt x="152" y="555"/>
                </a:lnTo>
                <a:close/>
                <a:moveTo>
                  <a:pt x="176" y="558"/>
                </a:moveTo>
                <a:cubicBezTo>
                  <a:pt x="197" y="561"/>
                  <a:pt x="197" y="561"/>
                  <a:pt x="197" y="561"/>
                </a:cubicBezTo>
                <a:cubicBezTo>
                  <a:pt x="195" y="579"/>
                  <a:pt x="195" y="579"/>
                  <a:pt x="195" y="579"/>
                </a:cubicBezTo>
                <a:cubicBezTo>
                  <a:pt x="188" y="578"/>
                  <a:pt x="181" y="578"/>
                  <a:pt x="174" y="577"/>
                </a:cubicBezTo>
                <a:lnTo>
                  <a:pt x="176" y="558"/>
                </a:lnTo>
                <a:close/>
                <a:moveTo>
                  <a:pt x="200" y="561"/>
                </a:moveTo>
                <a:cubicBezTo>
                  <a:pt x="222" y="564"/>
                  <a:pt x="222" y="564"/>
                  <a:pt x="222" y="564"/>
                </a:cubicBezTo>
                <a:cubicBezTo>
                  <a:pt x="219" y="582"/>
                  <a:pt x="219" y="582"/>
                  <a:pt x="219" y="582"/>
                </a:cubicBezTo>
                <a:cubicBezTo>
                  <a:pt x="212" y="582"/>
                  <a:pt x="205" y="581"/>
                  <a:pt x="198" y="580"/>
                </a:cubicBezTo>
                <a:lnTo>
                  <a:pt x="200" y="561"/>
                </a:lnTo>
                <a:close/>
                <a:moveTo>
                  <a:pt x="222" y="583"/>
                </a:moveTo>
                <a:cubicBezTo>
                  <a:pt x="225" y="564"/>
                  <a:pt x="225" y="564"/>
                  <a:pt x="225" y="564"/>
                </a:cubicBezTo>
                <a:cubicBezTo>
                  <a:pt x="247" y="567"/>
                  <a:pt x="247" y="567"/>
                  <a:pt x="247" y="567"/>
                </a:cubicBezTo>
                <a:cubicBezTo>
                  <a:pt x="245" y="586"/>
                  <a:pt x="245" y="586"/>
                  <a:pt x="245" y="586"/>
                </a:cubicBezTo>
                <a:cubicBezTo>
                  <a:pt x="239" y="585"/>
                  <a:pt x="234" y="584"/>
                  <a:pt x="229" y="584"/>
                </a:cubicBezTo>
                <a:cubicBezTo>
                  <a:pt x="227" y="583"/>
                  <a:pt x="225" y="583"/>
                  <a:pt x="222" y="583"/>
                </a:cubicBezTo>
                <a:close/>
                <a:moveTo>
                  <a:pt x="250" y="567"/>
                </a:moveTo>
                <a:cubicBezTo>
                  <a:pt x="273" y="570"/>
                  <a:pt x="273" y="570"/>
                  <a:pt x="273" y="570"/>
                </a:cubicBezTo>
                <a:cubicBezTo>
                  <a:pt x="270" y="589"/>
                  <a:pt x="270" y="589"/>
                  <a:pt x="270" y="589"/>
                </a:cubicBezTo>
                <a:cubicBezTo>
                  <a:pt x="262" y="588"/>
                  <a:pt x="255" y="587"/>
                  <a:pt x="248" y="586"/>
                </a:cubicBezTo>
                <a:lnTo>
                  <a:pt x="250" y="567"/>
                </a:lnTo>
                <a:close/>
                <a:moveTo>
                  <a:pt x="276" y="570"/>
                </a:moveTo>
                <a:cubicBezTo>
                  <a:pt x="296" y="573"/>
                  <a:pt x="296" y="573"/>
                  <a:pt x="296" y="573"/>
                </a:cubicBezTo>
                <a:cubicBezTo>
                  <a:pt x="293" y="592"/>
                  <a:pt x="293" y="592"/>
                  <a:pt x="293" y="592"/>
                </a:cubicBezTo>
                <a:cubicBezTo>
                  <a:pt x="286" y="591"/>
                  <a:pt x="279" y="590"/>
                  <a:pt x="273" y="589"/>
                </a:cubicBezTo>
                <a:lnTo>
                  <a:pt x="276" y="570"/>
                </a:lnTo>
                <a:close/>
                <a:moveTo>
                  <a:pt x="299" y="573"/>
                </a:moveTo>
                <a:cubicBezTo>
                  <a:pt x="321" y="576"/>
                  <a:pt x="321" y="576"/>
                  <a:pt x="321" y="576"/>
                </a:cubicBezTo>
                <a:cubicBezTo>
                  <a:pt x="318" y="595"/>
                  <a:pt x="318" y="595"/>
                  <a:pt x="318" y="595"/>
                </a:cubicBezTo>
                <a:cubicBezTo>
                  <a:pt x="311" y="594"/>
                  <a:pt x="303" y="593"/>
                  <a:pt x="296" y="592"/>
                </a:cubicBezTo>
                <a:lnTo>
                  <a:pt x="299" y="573"/>
                </a:lnTo>
                <a:close/>
                <a:moveTo>
                  <a:pt x="325" y="576"/>
                </a:moveTo>
                <a:cubicBezTo>
                  <a:pt x="347" y="579"/>
                  <a:pt x="347" y="579"/>
                  <a:pt x="347" y="579"/>
                </a:cubicBezTo>
                <a:cubicBezTo>
                  <a:pt x="343" y="598"/>
                  <a:pt x="343" y="598"/>
                  <a:pt x="343" y="598"/>
                </a:cubicBezTo>
                <a:cubicBezTo>
                  <a:pt x="336" y="598"/>
                  <a:pt x="329" y="597"/>
                  <a:pt x="321" y="596"/>
                </a:cubicBezTo>
                <a:lnTo>
                  <a:pt x="325" y="576"/>
                </a:lnTo>
                <a:close/>
                <a:moveTo>
                  <a:pt x="350" y="579"/>
                </a:moveTo>
                <a:cubicBezTo>
                  <a:pt x="371" y="582"/>
                  <a:pt x="371" y="582"/>
                  <a:pt x="371" y="582"/>
                </a:cubicBezTo>
                <a:cubicBezTo>
                  <a:pt x="367" y="602"/>
                  <a:pt x="367" y="602"/>
                  <a:pt x="367" y="602"/>
                </a:cubicBezTo>
                <a:cubicBezTo>
                  <a:pt x="360" y="601"/>
                  <a:pt x="353" y="600"/>
                  <a:pt x="346" y="599"/>
                </a:cubicBezTo>
                <a:lnTo>
                  <a:pt x="350" y="579"/>
                </a:lnTo>
                <a:close/>
                <a:moveTo>
                  <a:pt x="375" y="582"/>
                </a:moveTo>
                <a:cubicBezTo>
                  <a:pt x="397" y="585"/>
                  <a:pt x="397" y="585"/>
                  <a:pt x="397" y="585"/>
                </a:cubicBezTo>
                <a:cubicBezTo>
                  <a:pt x="392" y="605"/>
                  <a:pt x="392" y="605"/>
                  <a:pt x="392" y="605"/>
                </a:cubicBezTo>
                <a:cubicBezTo>
                  <a:pt x="385" y="604"/>
                  <a:pt x="378" y="603"/>
                  <a:pt x="370" y="602"/>
                </a:cubicBezTo>
                <a:lnTo>
                  <a:pt x="375" y="582"/>
                </a:lnTo>
                <a:close/>
                <a:moveTo>
                  <a:pt x="400" y="585"/>
                </a:moveTo>
                <a:cubicBezTo>
                  <a:pt x="422" y="588"/>
                  <a:pt x="422" y="588"/>
                  <a:pt x="422" y="588"/>
                </a:cubicBezTo>
                <a:cubicBezTo>
                  <a:pt x="418" y="608"/>
                  <a:pt x="418" y="608"/>
                  <a:pt x="418" y="608"/>
                </a:cubicBezTo>
                <a:cubicBezTo>
                  <a:pt x="411" y="607"/>
                  <a:pt x="404" y="606"/>
                  <a:pt x="396" y="605"/>
                </a:cubicBezTo>
                <a:lnTo>
                  <a:pt x="400" y="585"/>
                </a:lnTo>
                <a:close/>
                <a:moveTo>
                  <a:pt x="441" y="611"/>
                </a:moveTo>
                <a:cubicBezTo>
                  <a:pt x="435" y="610"/>
                  <a:pt x="428" y="609"/>
                  <a:pt x="421" y="608"/>
                </a:cubicBezTo>
                <a:cubicBezTo>
                  <a:pt x="426" y="588"/>
                  <a:pt x="426" y="588"/>
                  <a:pt x="426" y="588"/>
                </a:cubicBezTo>
                <a:cubicBezTo>
                  <a:pt x="446" y="591"/>
                  <a:pt x="446" y="591"/>
                  <a:pt x="446" y="591"/>
                </a:cubicBezTo>
                <a:cubicBezTo>
                  <a:pt x="445" y="593"/>
                  <a:pt x="445" y="593"/>
                  <a:pt x="445" y="593"/>
                </a:cubicBezTo>
                <a:cubicBezTo>
                  <a:pt x="441" y="593"/>
                  <a:pt x="438" y="593"/>
                  <a:pt x="438" y="593"/>
                </a:cubicBezTo>
                <a:cubicBezTo>
                  <a:pt x="437" y="593"/>
                  <a:pt x="440" y="597"/>
                  <a:pt x="443" y="602"/>
                </a:cubicBezTo>
                <a:lnTo>
                  <a:pt x="441" y="611"/>
                </a:lnTo>
                <a:close/>
                <a:moveTo>
                  <a:pt x="444" y="611"/>
                </a:moveTo>
                <a:cubicBezTo>
                  <a:pt x="446" y="605"/>
                  <a:pt x="446" y="605"/>
                  <a:pt x="446" y="605"/>
                </a:cubicBezTo>
                <a:cubicBezTo>
                  <a:pt x="447" y="608"/>
                  <a:pt x="449" y="610"/>
                  <a:pt x="451" y="612"/>
                </a:cubicBezTo>
                <a:cubicBezTo>
                  <a:pt x="449" y="612"/>
                  <a:pt x="447" y="612"/>
                  <a:pt x="444" y="611"/>
                </a:cubicBezTo>
                <a:close/>
                <a:moveTo>
                  <a:pt x="670" y="618"/>
                </a:moveTo>
                <a:cubicBezTo>
                  <a:pt x="680" y="619"/>
                  <a:pt x="680" y="619"/>
                  <a:pt x="680" y="619"/>
                </a:cubicBezTo>
                <a:cubicBezTo>
                  <a:pt x="680" y="620"/>
                  <a:pt x="680" y="620"/>
                  <a:pt x="680" y="620"/>
                </a:cubicBezTo>
                <a:cubicBezTo>
                  <a:pt x="677" y="620"/>
                  <a:pt x="673" y="620"/>
                  <a:pt x="670" y="619"/>
                </a:cubicBezTo>
                <a:lnTo>
                  <a:pt x="670" y="618"/>
                </a:lnTo>
                <a:close/>
                <a:moveTo>
                  <a:pt x="695" y="622"/>
                </a:moveTo>
                <a:cubicBezTo>
                  <a:pt x="694" y="622"/>
                  <a:pt x="691" y="622"/>
                  <a:pt x="688" y="621"/>
                </a:cubicBezTo>
                <a:cubicBezTo>
                  <a:pt x="689" y="620"/>
                  <a:pt x="689" y="620"/>
                  <a:pt x="689" y="620"/>
                </a:cubicBezTo>
                <a:cubicBezTo>
                  <a:pt x="696" y="621"/>
                  <a:pt x="696" y="621"/>
                  <a:pt x="696" y="621"/>
                </a:cubicBezTo>
                <a:lnTo>
                  <a:pt x="695" y="622"/>
                </a:lnTo>
                <a:close/>
                <a:moveTo>
                  <a:pt x="698" y="614"/>
                </a:moveTo>
                <a:cubicBezTo>
                  <a:pt x="691" y="613"/>
                  <a:pt x="691" y="613"/>
                  <a:pt x="691" y="613"/>
                </a:cubicBezTo>
                <a:cubicBezTo>
                  <a:pt x="733" y="494"/>
                  <a:pt x="733" y="494"/>
                  <a:pt x="733" y="494"/>
                </a:cubicBezTo>
                <a:cubicBezTo>
                  <a:pt x="739" y="494"/>
                  <a:pt x="739" y="494"/>
                  <a:pt x="739" y="494"/>
                </a:cubicBezTo>
                <a:lnTo>
                  <a:pt x="698" y="614"/>
                </a:lnTo>
                <a:close/>
                <a:moveTo>
                  <a:pt x="741" y="488"/>
                </a:moveTo>
                <a:cubicBezTo>
                  <a:pt x="736" y="487"/>
                  <a:pt x="736" y="487"/>
                  <a:pt x="736" y="487"/>
                </a:cubicBezTo>
                <a:cubicBezTo>
                  <a:pt x="790" y="335"/>
                  <a:pt x="790" y="335"/>
                  <a:pt x="790" y="335"/>
                </a:cubicBezTo>
                <a:cubicBezTo>
                  <a:pt x="793" y="335"/>
                  <a:pt x="793" y="335"/>
                  <a:pt x="793" y="335"/>
                </a:cubicBezTo>
                <a:lnTo>
                  <a:pt x="741" y="488"/>
                </a:lnTo>
                <a:close/>
                <a:moveTo>
                  <a:pt x="795" y="328"/>
                </a:moveTo>
                <a:cubicBezTo>
                  <a:pt x="792" y="328"/>
                  <a:pt x="792" y="328"/>
                  <a:pt x="792" y="328"/>
                </a:cubicBezTo>
                <a:cubicBezTo>
                  <a:pt x="839" y="199"/>
                  <a:pt x="839" y="199"/>
                  <a:pt x="839" y="199"/>
                </a:cubicBezTo>
                <a:cubicBezTo>
                  <a:pt x="839" y="199"/>
                  <a:pt x="839" y="199"/>
                  <a:pt x="839" y="199"/>
                </a:cubicBezTo>
                <a:lnTo>
                  <a:pt x="795" y="328"/>
                </a:lnTo>
                <a:close/>
                <a:moveTo>
                  <a:pt x="878" y="197"/>
                </a:moveTo>
                <a:cubicBezTo>
                  <a:pt x="878" y="197"/>
                  <a:pt x="877" y="198"/>
                  <a:pt x="877" y="199"/>
                </a:cubicBezTo>
                <a:cubicBezTo>
                  <a:pt x="877" y="199"/>
                  <a:pt x="877" y="199"/>
                  <a:pt x="877" y="199"/>
                </a:cubicBezTo>
                <a:cubicBezTo>
                  <a:pt x="877" y="199"/>
                  <a:pt x="876" y="200"/>
                  <a:pt x="876" y="200"/>
                </a:cubicBezTo>
                <a:cubicBezTo>
                  <a:pt x="874" y="201"/>
                  <a:pt x="872" y="202"/>
                  <a:pt x="869" y="203"/>
                </a:cubicBezTo>
                <a:cubicBezTo>
                  <a:pt x="865" y="205"/>
                  <a:pt x="861" y="207"/>
                  <a:pt x="857" y="208"/>
                </a:cubicBezTo>
                <a:cubicBezTo>
                  <a:pt x="855" y="209"/>
                  <a:pt x="853" y="209"/>
                  <a:pt x="852" y="209"/>
                </a:cubicBezTo>
                <a:cubicBezTo>
                  <a:pt x="851" y="210"/>
                  <a:pt x="851" y="210"/>
                  <a:pt x="851" y="210"/>
                </a:cubicBezTo>
                <a:cubicBezTo>
                  <a:pt x="851" y="210"/>
                  <a:pt x="850" y="210"/>
                  <a:pt x="850" y="210"/>
                </a:cubicBezTo>
                <a:cubicBezTo>
                  <a:pt x="850" y="210"/>
                  <a:pt x="849" y="210"/>
                  <a:pt x="849" y="209"/>
                </a:cubicBezTo>
                <a:cubicBezTo>
                  <a:pt x="848" y="209"/>
                  <a:pt x="847" y="209"/>
                  <a:pt x="846" y="209"/>
                </a:cubicBezTo>
                <a:cubicBezTo>
                  <a:pt x="850" y="198"/>
                  <a:pt x="850" y="198"/>
                  <a:pt x="850" y="198"/>
                </a:cubicBezTo>
                <a:cubicBezTo>
                  <a:pt x="878" y="196"/>
                  <a:pt x="878" y="196"/>
                  <a:pt x="878" y="196"/>
                </a:cubicBezTo>
                <a:cubicBezTo>
                  <a:pt x="878" y="196"/>
                  <a:pt x="878" y="196"/>
                  <a:pt x="878" y="197"/>
                </a:cubicBezTo>
                <a:close/>
                <a:moveTo>
                  <a:pt x="886" y="168"/>
                </a:moveTo>
                <a:cubicBezTo>
                  <a:pt x="883" y="176"/>
                  <a:pt x="881" y="183"/>
                  <a:pt x="880" y="189"/>
                </a:cubicBezTo>
                <a:cubicBezTo>
                  <a:pt x="852" y="191"/>
                  <a:pt x="852" y="191"/>
                  <a:pt x="852" y="191"/>
                </a:cubicBezTo>
                <a:cubicBezTo>
                  <a:pt x="867" y="146"/>
                  <a:pt x="867" y="146"/>
                  <a:pt x="867" y="146"/>
                </a:cubicBezTo>
                <a:cubicBezTo>
                  <a:pt x="892" y="143"/>
                  <a:pt x="892" y="143"/>
                  <a:pt x="892" y="143"/>
                </a:cubicBezTo>
                <a:cubicBezTo>
                  <a:pt x="890" y="152"/>
                  <a:pt x="888" y="160"/>
                  <a:pt x="886" y="168"/>
                </a:cubicBezTo>
                <a:close/>
                <a:moveTo>
                  <a:pt x="931" y="70"/>
                </a:moveTo>
                <a:cubicBezTo>
                  <a:pt x="926" y="73"/>
                  <a:pt x="921" y="77"/>
                  <a:pt x="917" y="79"/>
                </a:cubicBezTo>
                <a:cubicBezTo>
                  <a:pt x="915" y="81"/>
                  <a:pt x="914" y="82"/>
                  <a:pt x="913" y="83"/>
                </a:cubicBezTo>
                <a:cubicBezTo>
                  <a:pt x="912" y="84"/>
                  <a:pt x="911" y="84"/>
                  <a:pt x="911" y="84"/>
                </a:cubicBezTo>
                <a:cubicBezTo>
                  <a:pt x="911" y="84"/>
                  <a:pt x="911" y="85"/>
                  <a:pt x="911" y="85"/>
                </a:cubicBezTo>
                <a:cubicBezTo>
                  <a:pt x="869" y="90"/>
                  <a:pt x="869" y="90"/>
                  <a:pt x="869" y="90"/>
                </a:cubicBezTo>
                <a:cubicBezTo>
                  <a:pt x="870" y="87"/>
                  <a:pt x="871" y="85"/>
                  <a:pt x="872" y="83"/>
                </a:cubicBezTo>
                <a:cubicBezTo>
                  <a:pt x="873" y="81"/>
                  <a:pt x="874" y="80"/>
                  <a:pt x="874" y="79"/>
                </a:cubicBezTo>
                <a:cubicBezTo>
                  <a:pt x="874" y="79"/>
                  <a:pt x="874" y="79"/>
                  <a:pt x="874" y="78"/>
                </a:cubicBezTo>
                <a:cubicBezTo>
                  <a:pt x="875" y="78"/>
                  <a:pt x="875" y="78"/>
                  <a:pt x="875" y="78"/>
                </a:cubicBezTo>
                <a:cubicBezTo>
                  <a:pt x="876" y="77"/>
                  <a:pt x="877" y="76"/>
                  <a:pt x="879" y="75"/>
                </a:cubicBezTo>
                <a:cubicBezTo>
                  <a:pt x="885" y="71"/>
                  <a:pt x="893" y="65"/>
                  <a:pt x="901" y="60"/>
                </a:cubicBezTo>
                <a:cubicBezTo>
                  <a:pt x="917" y="64"/>
                  <a:pt x="917" y="64"/>
                  <a:pt x="917" y="64"/>
                </a:cubicBezTo>
                <a:cubicBezTo>
                  <a:pt x="918" y="64"/>
                  <a:pt x="925" y="66"/>
                  <a:pt x="933" y="69"/>
                </a:cubicBezTo>
                <a:cubicBezTo>
                  <a:pt x="932" y="69"/>
                  <a:pt x="931" y="69"/>
                  <a:pt x="931" y="7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3" name="Shape 3659"/>
          <p:cNvSpPr/>
          <p:nvPr/>
        </p:nvSpPr>
        <p:spPr>
          <a:xfrm>
            <a:off x="8233835" y="5472329"/>
            <a:ext cx="688217" cy="645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3281547" y="1192460"/>
            <a:ext cx="5628906" cy="497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MY" sz="3600" b="1" spc="-150" dirty="0">
                <a:latin typeface="Montserrat" panose="02000505000000020004" pitchFamily="2" charset="0"/>
              </a:rPr>
              <a:t>Lorem ipsum</a:t>
            </a:r>
            <a:endParaRPr lang="en-GB" sz="3600" b="1" spc="-150" dirty="0">
              <a:latin typeface="Montserrat" panose="02000505000000020004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19670" y="5303052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Montserrat" panose="02000505000000020004" pitchFamily="2" charset="0"/>
                <a:ea typeface="Roboto" panose="02000000000000000000" pitchFamily="2" charset="0"/>
              </a:rPr>
              <a:t>Lorem ipsum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64336" y="5306047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Montserrat" panose="02000505000000020004" pitchFamily="2" charset="0"/>
                <a:ea typeface="Roboto" panose="02000000000000000000" pitchFamily="2" charset="0"/>
              </a:rPr>
              <a:t>Lorem ipsum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910453" y="5315752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Montserrat" panose="02000505000000020004" pitchFamily="2" charset="0"/>
                <a:ea typeface="Roboto" panose="02000000000000000000" pitchFamily="2" charset="0"/>
              </a:rPr>
              <a:t>Lorem ipsum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" b="2451"/>
          <a:stretch>
            <a:fillRect/>
          </a:stretch>
        </p:blipFill>
        <p:spPr>
          <a:xfrm>
            <a:off x="4256085" y="1955800"/>
            <a:ext cx="4049715" cy="2552700"/>
          </a:xfrm>
        </p:spPr>
      </p:pic>
    </p:spTree>
    <p:extLst>
      <p:ext uri="{BB962C8B-B14F-4D97-AF65-F5344CB8AC3E}">
        <p14:creationId xmlns:p14="http://schemas.microsoft.com/office/powerpoint/2010/main" val="282391120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1" grpId="0" animBg="1"/>
      <p:bldP spid="73" grpId="0" animBg="1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 bwMode="auto">
          <a:xfrm>
            <a:off x="9048750" y="2230438"/>
            <a:ext cx="2128838" cy="2114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auto">
          <a:xfrm>
            <a:off x="9191625" y="2362200"/>
            <a:ext cx="1847850" cy="1870075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6575425" y="2230438"/>
            <a:ext cx="2127250" cy="2114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>
            <a:off x="6718300" y="2362200"/>
            <a:ext cx="1846263" cy="1870075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4025900" y="2230438"/>
            <a:ext cx="2127250" cy="2114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4168775" y="2362200"/>
            <a:ext cx="1846263" cy="1870075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47813" y="2230438"/>
            <a:ext cx="2128837" cy="2114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1690688" y="2362200"/>
            <a:ext cx="1847850" cy="1870075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 bwMode="auto">
          <a:xfrm>
            <a:off x="1427163" y="4924775"/>
            <a:ext cx="23050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denimaostebus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daname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donWre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dimasa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quosam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3937000" y="4924775"/>
            <a:ext cx="23050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denimaostebus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daname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donWre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dimasa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quosam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486525" y="4924775"/>
            <a:ext cx="23050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denimaostebus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daname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donWre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dimasa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quosam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8959850" y="4924775"/>
            <a:ext cx="23050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denimaostebus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daname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donWre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dimasa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quosam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32150" y="1102962"/>
            <a:ext cx="5727700" cy="497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MY" sz="36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Lorem ipsum</a:t>
            </a:r>
            <a:endParaRPr lang="en-GB" sz="3600" b="1" spc="-1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10086" y="4539975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Montserrat" panose="02000505000000020004" pitchFamily="2" charset="0"/>
                <a:ea typeface="Roboto" panose="02000000000000000000" pitchFamily="2" charset="0"/>
              </a:rPr>
              <a:t>Lorem ipsum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19923" y="4539975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Montserrat" panose="02000505000000020004" pitchFamily="2" charset="0"/>
                <a:ea typeface="Roboto" panose="02000000000000000000" pitchFamily="2" charset="0"/>
              </a:rPr>
              <a:t>Lorem ipsum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69448" y="4539975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Montserrat" panose="02000505000000020004" pitchFamily="2" charset="0"/>
                <a:ea typeface="Roboto" panose="02000000000000000000" pitchFamily="2" charset="0"/>
              </a:rPr>
              <a:t>Lorem ipsum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342773" y="4539975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Montserrat" panose="02000505000000020004" pitchFamily="2" charset="0"/>
                <a:ea typeface="Roboto" panose="02000000000000000000" pitchFamily="2" charset="0"/>
              </a:rPr>
              <a:t>Lorem ipsum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r="18985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r="16045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7" r="16247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1" r="167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651251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0" b="22510"/>
          <a:stretch>
            <a:fillRect/>
          </a:stretch>
        </p:blipFill>
        <p:spPr>
          <a:xfrm>
            <a:off x="0" y="-49213"/>
            <a:ext cx="12213432" cy="4468813"/>
          </a:xfrm>
        </p:spPr>
      </p:pic>
      <p:sp>
        <p:nvSpPr>
          <p:cNvPr id="23" name="Rectangle 22"/>
          <p:cNvSpPr/>
          <p:nvPr/>
        </p:nvSpPr>
        <p:spPr>
          <a:xfrm>
            <a:off x="0" y="-49213"/>
            <a:ext cx="12213432" cy="447675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>
              <a:defRPr/>
            </a:pPr>
            <a:endParaRPr lang="en-US" sz="900" dirty="0"/>
          </a:p>
        </p:txBody>
      </p:sp>
      <p:sp>
        <p:nvSpPr>
          <p:cNvPr id="4" name="Rectangle 3"/>
          <p:cNvSpPr/>
          <p:nvPr/>
        </p:nvSpPr>
        <p:spPr>
          <a:xfrm>
            <a:off x="1610838" y="5250872"/>
            <a:ext cx="9412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000000"/>
                </a:solidFill>
                <a:effectLst/>
                <a:latin typeface="Open Sans"/>
              </a:rPr>
              <a:t>Lorem Ipsum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Open Sans"/>
              </a:rPr>
              <a:t>popularised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/>
              </a:rPr>
              <a:t> in the 1960s with the release of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Open Sans"/>
              </a:rPr>
              <a:t>Letraset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/>
              </a:rPr>
              <a:t> sheets containing Lorem Ipsum passages, and more recently with desktop publishing software like Aldus PageMaker including versions of Lorem Ipsum.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0838" y="4865702"/>
            <a:ext cx="5014420" cy="497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MY" sz="3600" b="1" spc="-150" dirty="0">
                <a:latin typeface="Montserrat" panose="02000505000000020004" pitchFamily="2" charset="0"/>
              </a:rPr>
              <a:t>Lorem ipsum</a:t>
            </a:r>
            <a:endParaRPr lang="en-GB" sz="3600" b="1" spc="-150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90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5" b="7945"/>
          <a:stretch>
            <a:fillRect/>
          </a:stretch>
        </p:blipFill>
        <p:spPr/>
      </p:pic>
      <p:sp>
        <p:nvSpPr>
          <p:cNvPr id="190" name="Freeform 189"/>
          <p:cNvSpPr/>
          <p:nvPr/>
        </p:nvSpPr>
        <p:spPr>
          <a:xfrm>
            <a:off x="4929188" y="0"/>
            <a:ext cx="7282657" cy="6859588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6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>
              <a:defRPr/>
            </a:pPr>
            <a:endParaRPr lang="en-US" sz="900"/>
          </a:p>
        </p:txBody>
      </p:sp>
      <p:sp>
        <p:nvSpPr>
          <p:cNvPr id="25601" name="Line 5"/>
          <p:cNvSpPr>
            <a:spLocks noChangeShapeType="1"/>
          </p:cNvSpPr>
          <p:nvPr/>
        </p:nvSpPr>
        <p:spPr bwMode="auto">
          <a:xfrm>
            <a:off x="748507" y="-87391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9" tIns="60950" rIns="121899" bIns="60950"/>
          <a:lstStyle/>
          <a:p>
            <a:endParaRPr lang="en-US" sz="900"/>
          </a:p>
        </p:txBody>
      </p:sp>
      <p:sp>
        <p:nvSpPr>
          <p:cNvPr id="25602" name="Line 6"/>
          <p:cNvSpPr>
            <a:spLocks noChangeShapeType="1"/>
          </p:cNvSpPr>
          <p:nvPr/>
        </p:nvSpPr>
        <p:spPr bwMode="auto">
          <a:xfrm>
            <a:off x="748507" y="-87391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9" tIns="60950" rIns="121899" bIns="60950"/>
          <a:lstStyle/>
          <a:p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7058185" y="2948869"/>
            <a:ext cx="4588383" cy="497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MY" sz="3600" b="1" spc="-150" dirty="0">
                <a:latin typeface="Montserrat" panose="02000505000000020004" pitchFamily="2" charset="0"/>
              </a:rPr>
              <a:t>Lorem ipsum</a:t>
            </a:r>
            <a:endParaRPr lang="en-GB" sz="3600" b="1" spc="-150" dirty="0">
              <a:latin typeface="Montserrat" panose="02000505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58185" y="3441700"/>
            <a:ext cx="47772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i="0" dirty="0">
                <a:effectLst/>
                <a:latin typeface="Open Sans"/>
              </a:rPr>
              <a:t>Lorem Ipsum</a:t>
            </a:r>
            <a:r>
              <a:rPr lang="en-US" sz="1200" b="0" i="0" dirty="0">
                <a:effectLst/>
                <a:latin typeface="Open Sans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200" b="0" i="0" dirty="0" err="1">
                <a:effectLst/>
                <a:latin typeface="Open Sans"/>
              </a:rPr>
              <a:t>popularised</a:t>
            </a:r>
            <a:r>
              <a:rPr lang="en-US" sz="1200" b="0" i="0" dirty="0">
                <a:effectLst/>
                <a:latin typeface="Open Sans"/>
              </a:rPr>
              <a:t> in the 1960s with the release of </a:t>
            </a:r>
            <a:r>
              <a:rPr lang="en-US" sz="1200" b="0" i="0" dirty="0" err="1">
                <a:effectLst/>
                <a:latin typeface="Open Sans"/>
              </a:rPr>
              <a:t>Letraset</a:t>
            </a:r>
            <a:r>
              <a:rPr lang="en-US" sz="1200" b="0" i="0" dirty="0">
                <a:effectLst/>
                <a:latin typeface="Open Sans"/>
              </a:rPr>
              <a:t> sheets containing Lorem Ipsum passages, and more recently with desktop publishing software like Aldus PageMaker including versions of Lorem Ipsum.</a:t>
            </a:r>
          </a:p>
        </p:txBody>
      </p:sp>
    </p:spTree>
    <p:extLst>
      <p:ext uri="{BB962C8B-B14F-4D97-AF65-F5344CB8AC3E}">
        <p14:creationId xmlns:p14="http://schemas.microsoft.com/office/powerpoint/2010/main" val="1939357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436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Gill Sans</vt:lpstr>
      <vt:lpstr>Helvetica Light</vt:lpstr>
      <vt:lpstr>Montserrat</vt:lpstr>
      <vt:lpstr>Open Sans</vt:lpstr>
      <vt:lpstr>Signika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Superman</dc:creator>
  <cp:lastModifiedBy>Ammar Khan</cp:lastModifiedBy>
  <cp:revision>12</cp:revision>
  <dcterms:created xsi:type="dcterms:W3CDTF">2019-06-26T08:02:40Z</dcterms:created>
  <dcterms:modified xsi:type="dcterms:W3CDTF">2019-06-28T13:11:33Z</dcterms:modified>
</cp:coreProperties>
</file>